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70" r:id="rId1"/>
  </p:sldMasterIdLst>
  <p:notesMasterIdLst>
    <p:notesMasterId r:id="rId16"/>
  </p:notesMasterIdLst>
  <p:handoutMasterIdLst>
    <p:handoutMasterId r:id="rId17"/>
  </p:handoutMasterIdLst>
  <p:sldIdLst>
    <p:sldId id="258" r:id="rId2"/>
    <p:sldId id="329" r:id="rId3"/>
    <p:sldId id="319" r:id="rId4"/>
    <p:sldId id="313" r:id="rId5"/>
    <p:sldId id="314" r:id="rId6"/>
    <p:sldId id="316" r:id="rId7"/>
    <p:sldId id="320" r:id="rId8"/>
    <p:sldId id="315" r:id="rId9"/>
    <p:sldId id="322" r:id="rId10"/>
    <p:sldId id="323" r:id="rId11"/>
    <p:sldId id="324" r:id="rId12"/>
    <p:sldId id="325" r:id="rId13"/>
    <p:sldId id="330" r:id="rId14"/>
    <p:sldId id="326" r:id="rId15"/>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Gill Sans MT" pitchFamily="34" charset="0"/>
        <a:ea typeface="MS PGothic" pitchFamily="34" charset="-128"/>
        <a:cs typeface="+mn-cs"/>
      </a:defRPr>
    </a:lvl1pPr>
    <a:lvl2pPr marL="457200" algn="l" rtl="0" fontAlgn="base">
      <a:spcBef>
        <a:spcPct val="0"/>
      </a:spcBef>
      <a:spcAft>
        <a:spcPct val="0"/>
      </a:spcAft>
      <a:defRPr sz="2400" kern="1200">
        <a:solidFill>
          <a:schemeClr val="tx1"/>
        </a:solidFill>
        <a:latin typeface="Gill Sans MT" pitchFamily="34" charset="0"/>
        <a:ea typeface="MS PGothic" pitchFamily="34" charset="-128"/>
        <a:cs typeface="+mn-cs"/>
      </a:defRPr>
    </a:lvl2pPr>
    <a:lvl3pPr marL="914400" algn="l" rtl="0" fontAlgn="base">
      <a:spcBef>
        <a:spcPct val="0"/>
      </a:spcBef>
      <a:spcAft>
        <a:spcPct val="0"/>
      </a:spcAft>
      <a:defRPr sz="2400" kern="1200">
        <a:solidFill>
          <a:schemeClr val="tx1"/>
        </a:solidFill>
        <a:latin typeface="Gill Sans MT" pitchFamily="34" charset="0"/>
        <a:ea typeface="MS PGothic" pitchFamily="34" charset="-128"/>
        <a:cs typeface="+mn-cs"/>
      </a:defRPr>
    </a:lvl3pPr>
    <a:lvl4pPr marL="1371600" algn="l" rtl="0" fontAlgn="base">
      <a:spcBef>
        <a:spcPct val="0"/>
      </a:spcBef>
      <a:spcAft>
        <a:spcPct val="0"/>
      </a:spcAft>
      <a:defRPr sz="2400" kern="1200">
        <a:solidFill>
          <a:schemeClr val="tx1"/>
        </a:solidFill>
        <a:latin typeface="Gill Sans MT" pitchFamily="34" charset="0"/>
        <a:ea typeface="MS PGothic" pitchFamily="34" charset="-128"/>
        <a:cs typeface="+mn-cs"/>
      </a:defRPr>
    </a:lvl4pPr>
    <a:lvl5pPr marL="1828800" algn="l" rtl="0" fontAlgn="base">
      <a:spcBef>
        <a:spcPct val="0"/>
      </a:spcBef>
      <a:spcAft>
        <a:spcPct val="0"/>
      </a:spcAft>
      <a:defRPr sz="2400" kern="1200">
        <a:solidFill>
          <a:schemeClr val="tx1"/>
        </a:solidFill>
        <a:latin typeface="Gill Sans MT" pitchFamily="34" charset="0"/>
        <a:ea typeface="MS PGothic" pitchFamily="34" charset="-128"/>
        <a:cs typeface="+mn-cs"/>
      </a:defRPr>
    </a:lvl5pPr>
    <a:lvl6pPr marL="2286000" algn="l" defTabSz="914400" rtl="0" eaLnBrk="1" latinLnBrk="0" hangingPunct="1">
      <a:defRPr sz="2400" kern="1200">
        <a:solidFill>
          <a:schemeClr val="tx1"/>
        </a:solidFill>
        <a:latin typeface="Gill Sans MT" pitchFamily="34" charset="0"/>
        <a:ea typeface="MS PGothic" pitchFamily="34" charset="-128"/>
        <a:cs typeface="+mn-cs"/>
      </a:defRPr>
    </a:lvl6pPr>
    <a:lvl7pPr marL="2743200" algn="l" defTabSz="914400" rtl="0" eaLnBrk="1" latinLnBrk="0" hangingPunct="1">
      <a:defRPr sz="2400" kern="1200">
        <a:solidFill>
          <a:schemeClr val="tx1"/>
        </a:solidFill>
        <a:latin typeface="Gill Sans MT" pitchFamily="34" charset="0"/>
        <a:ea typeface="MS PGothic" pitchFamily="34" charset="-128"/>
        <a:cs typeface="+mn-cs"/>
      </a:defRPr>
    </a:lvl7pPr>
    <a:lvl8pPr marL="3200400" algn="l" defTabSz="914400" rtl="0" eaLnBrk="1" latinLnBrk="0" hangingPunct="1">
      <a:defRPr sz="2400" kern="1200">
        <a:solidFill>
          <a:schemeClr val="tx1"/>
        </a:solidFill>
        <a:latin typeface="Gill Sans MT" pitchFamily="34" charset="0"/>
        <a:ea typeface="MS PGothic" pitchFamily="34" charset="-128"/>
        <a:cs typeface="+mn-cs"/>
      </a:defRPr>
    </a:lvl8pPr>
    <a:lvl9pPr marL="3657600" algn="l" defTabSz="914400" rtl="0" eaLnBrk="1" latinLnBrk="0" hangingPunct="1">
      <a:defRPr sz="2400" kern="1200">
        <a:solidFill>
          <a:schemeClr val="tx1"/>
        </a:solidFill>
        <a:latin typeface="Gill Sans MT"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0B26"/>
    <a:srgbClr val="D80021"/>
    <a:srgbClr val="718399"/>
    <a:srgbClr val="C80017"/>
    <a:srgbClr val="EF8231"/>
    <a:srgbClr val="CCCC00"/>
    <a:srgbClr val="1163AA"/>
    <a:srgbClr val="2962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83430" autoAdjust="0"/>
  </p:normalViewPr>
  <p:slideViewPr>
    <p:cSldViewPr snapToGrid="0">
      <p:cViewPr>
        <p:scale>
          <a:sx n="50" d="100"/>
          <a:sy n="50" d="100"/>
        </p:scale>
        <p:origin x="-1272" y="11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file:///C:\Users\lpisani\Documents\Advocacy\IDELA\IDELA%20launch_10September.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IBorisova\AppData\Local\Microsoft\Windows\Temporary%20Internet%20Files\Content.Outlook\2QK2FA7R\Ethiopia%20graph.xlsx"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'for IP reps meeting'!$J$36</c:f>
              <c:strCache>
                <c:ptCount val="1"/>
                <c:pt idx="0">
                  <c:v>4+ learning activities at home</c:v>
                </c:pt>
              </c:strCache>
            </c:strRef>
          </c:tx>
          <c:marker>
            <c:symbol val="none"/>
          </c:marker>
          <c:dLbls>
            <c:dLblPos val="t"/>
            <c:showLegendKey val="0"/>
            <c:showVal val="1"/>
            <c:showCatName val="0"/>
            <c:showSerName val="0"/>
            <c:showPercent val="0"/>
            <c:showBubbleSize val="0"/>
            <c:showLeaderLines val="0"/>
          </c:dLbls>
          <c:cat>
            <c:multiLvlStrRef>
              <c:f>'for IP reps meeting'!$K$34:$R$35</c:f>
              <c:multiLvlStrCache>
                <c:ptCount val="8"/>
                <c:lvl>
                  <c:pt idx="0">
                    <c:v>Bangladesh</c:v>
                  </c:pt>
                  <c:pt idx="1">
                    <c:v>Ethiopia</c:v>
                  </c:pt>
                  <c:pt idx="2">
                    <c:v>Bangladesh</c:v>
                  </c:pt>
                  <c:pt idx="3">
                    <c:v>Ethiopia</c:v>
                  </c:pt>
                  <c:pt idx="4">
                    <c:v>Bangladesh</c:v>
                  </c:pt>
                  <c:pt idx="5">
                    <c:v>Ethiopia</c:v>
                  </c:pt>
                  <c:pt idx="6">
                    <c:v>Bangladesh</c:v>
                  </c:pt>
                  <c:pt idx="7">
                    <c:v>Ethiopia</c:v>
                  </c:pt>
                </c:lvl>
                <c:lvl>
                  <c:pt idx="0">
                    <c:v>Early literacy</c:v>
                  </c:pt>
                  <c:pt idx="2">
                    <c:v>Early math</c:v>
                  </c:pt>
                  <c:pt idx="4">
                    <c:v>Socio-emotional</c:v>
                  </c:pt>
                  <c:pt idx="6">
                    <c:v>Overall IDELA</c:v>
                  </c:pt>
                </c:lvl>
              </c:multiLvlStrCache>
            </c:multiLvlStrRef>
          </c:cat>
          <c:val>
            <c:numRef>
              <c:f>'for IP reps meeting'!$K$36:$R$36</c:f>
              <c:numCache>
                <c:formatCode>0%</c:formatCode>
                <c:ptCount val="8"/>
                <c:pt idx="0">
                  <c:v>0.5772775</c:v>
                </c:pt>
                <c:pt idx="1">
                  <c:v>0.44707480305200004</c:v>
                </c:pt>
                <c:pt idx="2">
                  <c:v>0.6308125</c:v>
                </c:pt>
                <c:pt idx="3">
                  <c:v>0.364599629072</c:v>
                </c:pt>
                <c:pt idx="4">
                  <c:v>0.54557500000000003</c:v>
                </c:pt>
                <c:pt idx="5">
                  <c:v>0.54604014055999994</c:v>
                </c:pt>
                <c:pt idx="6">
                  <c:v>0.59855000000000003</c:v>
                </c:pt>
                <c:pt idx="7">
                  <c:v>0.44128236716000002</c:v>
                </c:pt>
              </c:numCache>
            </c:numRef>
          </c:val>
          <c:smooth val="0"/>
        </c:ser>
        <c:ser>
          <c:idx val="1"/>
          <c:order val="1"/>
          <c:tx>
            <c:strRef>
              <c:f>'for IP reps meeting'!$J$37</c:f>
              <c:strCache>
                <c:ptCount val="1"/>
                <c:pt idx="0">
                  <c:v>Less than 4 learning activities at home</c:v>
                </c:pt>
              </c:strCache>
            </c:strRef>
          </c:tx>
          <c:marker>
            <c:symbol val="none"/>
          </c:marker>
          <c:dLbls>
            <c:dLblPos val="b"/>
            <c:showLegendKey val="0"/>
            <c:showVal val="1"/>
            <c:showCatName val="0"/>
            <c:showSerName val="0"/>
            <c:showPercent val="0"/>
            <c:showBubbleSize val="0"/>
            <c:showLeaderLines val="0"/>
          </c:dLbls>
          <c:cat>
            <c:multiLvlStrRef>
              <c:f>'for IP reps meeting'!$K$34:$R$35</c:f>
              <c:multiLvlStrCache>
                <c:ptCount val="8"/>
                <c:lvl>
                  <c:pt idx="0">
                    <c:v>Bangladesh</c:v>
                  </c:pt>
                  <c:pt idx="1">
                    <c:v>Ethiopia</c:v>
                  </c:pt>
                  <c:pt idx="2">
                    <c:v>Bangladesh</c:v>
                  </c:pt>
                  <c:pt idx="3">
                    <c:v>Ethiopia</c:v>
                  </c:pt>
                  <c:pt idx="4">
                    <c:v>Bangladesh</c:v>
                  </c:pt>
                  <c:pt idx="5">
                    <c:v>Ethiopia</c:v>
                  </c:pt>
                  <c:pt idx="6">
                    <c:v>Bangladesh</c:v>
                  </c:pt>
                  <c:pt idx="7">
                    <c:v>Ethiopia</c:v>
                  </c:pt>
                </c:lvl>
                <c:lvl>
                  <c:pt idx="0">
                    <c:v>Early literacy</c:v>
                  </c:pt>
                  <c:pt idx="2">
                    <c:v>Early math</c:v>
                  </c:pt>
                  <c:pt idx="4">
                    <c:v>Socio-emotional</c:v>
                  </c:pt>
                  <c:pt idx="6">
                    <c:v>Overall IDELA</c:v>
                  </c:pt>
                </c:lvl>
              </c:multiLvlStrCache>
            </c:multiLvlStrRef>
          </c:cat>
          <c:val>
            <c:numRef>
              <c:f>'for IP reps meeting'!$K$37:$R$37</c:f>
              <c:numCache>
                <c:formatCode>0%</c:formatCode>
                <c:ptCount val="8"/>
                <c:pt idx="0">
                  <c:v>0.52977750000000001</c:v>
                </c:pt>
                <c:pt idx="1">
                  <c:v>0.38777480305200002</c:v>
                </c:pt>
                <c:pt idx="2">
                  <c:v>0.59661249999999999</c:v>
                </c:pt>
                <c:pt idx="3">
                  <c:v>0.31399962907200002</c:v>
                </c:pt>
                <c:pt idx="4">
                  <c:v>0.47947500000000004</c:v>
                </c:pt>
                <c:pt idx="5">
                  <c:v>0.47694014056</c:v>
                </c:pt>
                <c:pt idx="6">
                  <c:v>0.55425000000000002</c:v>
                </c:pt>
                <c:pt idx="7">
                  <c:v>0.38678236716000003</c:v>
                </c:pt>
              </c:numCache>
            </c:numRef>
          </c:val>
          <c:smooth val="0"/>
        </c:ser>
        <c:dLbls>
          <c:showLegendKey val="0"/>
          <c:showVal val="1"/>
          <c:showCatName val="0"/>
          <c:showSerName val="0"/>
          <c:showPercent val="0"/>
          <c:showBubbleSize val="0"/>
        </c:dLbls>
        <c:marker val="1"/>
        <c:smooth val="0"/>
        <c:axId val="95526272"/>
        <c:axId val="95528064"/>
      </c:lineChart>
      <c:catAx>
        <c:axId val="95526272"/>
        <c:scaling>
          <c:orientation val="minMax"/>
        </c:scaling>
        <c:delete val="0"/>
        <c:axPos val="b"/>
        <c:majorTickMark val="none"/>
        <c:minorTickMark val="none"/>
        <c:tickLblPos val="nextTo"/>
        <c:crossAx val="95528064"/>
        <c:crosses val="autoZero"/>
        <c:auto val="1"/>
        <c:lblAlgn val="ctr"/>
        <c:lblOffset val="100"/>
        <c:noMultiLvlLbl val="0"/>
      </c:catAx>
      <c:valAx>
        <c:axId val="95528064"/>
        <c:scaling>
          <c:orientation val="minMax"/>
          <c:max val="0.70000000000000007"/>
          <c:min val="0.30000000000000004"/>
        </c:scaling>
        <c:delete val="0"/>
        <c:axPos val="l"/>
        <c:numFmt formatCode="0%" sourceLinked="1"/>
        <c:majorTickMark val="out"/>
        <c:minorTickMark val="none"/>
        <c:tickLblPos val="nextTo"/>
        <c:crossAx val="95526272"/>
        <c:crosses val="autoZero"/>
        <c:crossBetween val="between"/>
        <c:majorUnit val="0.1"/>
      </c:valAx>
    </c:plotArea>
    <c:legend>
      <c:legendPos val="t"/>
      <c:layout/>
      <c:overlay val="0"/>
      <c:txPr>
        <a:bodyPr/>
        <a:lstStyle/>
        <a:p>
          <a:pPr>
            <a:defRPr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Evaluation data from Ethiopia  </a:t>
            </a:r>
            <a:endParaRPr lang="en-US" dirty="0"/>
          </a:p>
        </c:rich>
      </c:tx>
      <c:layout>
        <c:manualLayout>
          <c:xMode val="edge"/>
          <c:yMode val="edge"/>
          <c:x val="0.37653511994198419"/>
          <c:y val="8.3034801461971022E-2"/>
        </c:manualLayout>
      </c:layout>
      <c:overlay val="1"/>
    </c:title>
    <c:autoTitleDeleted val="0"/>
    <c:plotArea>
      <c:layout>
        <c:manualLayout>
          <c:layoutTarget val="inner"/>
          <c:xMode val="edge"/>
          <c:yMode val="edge"/>
          <c:x val="7.6998128946752939E-2"/>
          <c:y val="3.8600661020099708E-2"/>
          <c:w val="0.76360450611990338"/>
          <c:h val="0.87430105734197427"/>
        </c:manualLayout>
      </c:layout>
      <c:barChart>
        <c:barDir val="col"/>
        <c:grouping val="stacked"/>
        <c:varyColors val="0"/>
        <c:ser>
          <c:idx val="0"/>
          <c:order val="0"/>
          <c:tx>
            <c:strRef>
              <c:f>Sheet1!$C$3</c:f>
              <c:strCache>
                <c:ptCount val="1"/>
                <c:pt idx="0">
                  <c:v>No ECD</c:v>
                </c:pt>
              </c:strCache>
            </c:strRef>
          </c:tx>
          <c:spPr>
            <a:solidFill>
              <a:schemeClr val="bg1">
                <a:lumMod val="50000"/>
              </a:schemeClr>
            </a:solidFill>
          </c:spPr>
          <c:invertIfNegative val="0"/>
          <c:dLbls>
            <c:showLegendKey val="0"/>
            <c:showVal val="1"/>
            <c:showCatName val="0"/>
            <c:showSerName val="0"/>
            <c:showPercent val="0"/>
            <c:showBubbleSize val="0"/>
            <c:showLeaderLines val="0"/>
          </c:dLbls>
          <c:cat>
            <c:multiLvlStrRef>
              <c:f>Sheet1!$D$1:$I$2</c:f>
              <c:multiLvlStrCache>
                <c:ptCount val="6"/>
                <c:lvl>
                  <c:pt idx="0">
                    <c:v>Comparison</c:v>
                  </c:pt>
                  <c:pt idx="1">
                    <c:v>Basic ECD</c:v>
                  </c:pt>
                  <c:pt idx="2">
                    <c:v>High Quality ECD</c:v>
                  </c:pt>
                  <c:pt idx="3">
                    <c:v>Comparison</c:v>
                  </c:pt>
                  <c:pt idx="4">
                    <c:v>Basic ECD</c:v>
                  </c:pt>
                  <c:pt idx="5">
                    <c:v>High Quality ECD</c:v>
                  </c:pt>
                </c:lvl>
                <c:lvl>
                  <c:pt idx="0">
                    <c:v>Language</c:v>
                  </c:pt>
                  <c:pt idx="3">
                    <c:v>Math</c:v>
                  </c:pt>
                </c:lvl>
              </c:multiLvlStrCache>
            </c:multiLvlStrRef>
          </c:cat>
          <c:val>
            <c:numRef>
              <c:f>Sheet1!$D$3:$I$3</c:f>
              <c:numCache>
                <c:formatCode>0.0%</c:formatCode>
                <c:ptCount val="6"/>
                <c:pt idx="0">
                  <c:v>0.22800000000000001</c:v>
                </c:pt>
                <c:pt idx="1">
                  <c:v>0.372</c:v>
                </c:pt>
                <c:pt idx="2">
                  <c:v>0.35199999999999998</c:v>
                </c:pt>
                <c:pt idx="3">
                  <c:v>0.20599999999999999</c:v>
                </c:pt>
                <c:pt idx="4">
                  <c:v>0.29399999999999998</c:v>
                </c:pt>
                <c:pt idx="5">
                  <c:v>0.28299999999999997</c:v>
                </c:pt>
              </c:numCache>
            </c:numRef>
          </c:val>
        </c:ser>
        <c:ser>
          <c:idx val="1"/>
          <c:order val="1"/>
          <c:tx>
            <c:strRef>
              <c:f>Sheet1!$C$4</c:f>
              <c:strCache>
                <c:ptCount val="1"/>
                <c:pt idx="0">
                  <c:v>Comparison</c:v>
                </c:pt>
              </c:strCache>
            </c:strRef>
          </c:tx>
          <c:spPr>
            <a:solidFill>
              <a:srgbClr val="11568C"/>
            </a:solidFill>
          </c:spPr>
          <c:invertIfNegative val="0"/>
          <c:dLbls>
            <c:dLbl>
              <c:idx val="0"/>
              <c:layout>
                <c:manualLayout>
                  <c:x val="0"/>
                  <c:y val="-3.2540074647311665E-2"/>
                </c:manualLayout>
              </c:layout>
              <c:showLegendKey val="0"/>
              <c:showVal val="1"/>
              <c:showCatName val="0"/>
              <c:showSerName val="0"/>
              <c:showPercent val="0"/>
              <c:showBubbleSize val="0"/>
            </c:dLbl>
            <c:dLbl>
              <c:idx val="3"/>
              <c:layout>
                <c:manualLayout>
                  <c:x val="0"/>
                  <c:y val="-2.7813982494164127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multiLvlStrRef>
              <c:f>Sheet1!$D$1:$I$2</c:f>
              <c:multiLvlStrCache>
                <c:ptCount val="6"/>
                <c:lvl>
                  <c:pt idx="0">
                    <c:v>Comparison</c:v>
                  </c:pt>
                  <c:pt idx="1">
                    <c:v>Basic ECD</c:v>
                  </c:pt>
                  <c:pt idx="2">
                    <c:v>High Quality ECD</c:v>
                  </c:pt>
                  <c:pt idx="3">
                    <c:v>Comparison</c:v>
                  </c:pt>
                  <c:pt idx="4">
                    <c:v>Basic ECD</c:v>
                  </c:pt>
                  <c:pt idx="5">
                    <c:v>High Quality ECD</c:v>
                  </c:pt>
                </c:lvl>
                <c:lvl>
                  <c:pt idx="0">
                    <c:v>Language</c:v>
                  </c:pt>
                  <c:pt idx="3">
                    <c:v>Math</c:v>
                  </c:pt>
                </c:lvl>
              </c:multiLvlStrCache>
            </c:multiLvlStrRef>
          </c:cat>
          <c:val>
            <c:numRef>
              <c:f>Sheet1!$D$4:$I$4</c:f>
              <c:numCache>
                <c:formatCode>General</c:formatCode>
                <c:ptCount val="6"/>
                <c:pt idx="0" formatCode="0.0%">
                  <c:v>2.7E-2</c:v>
                </c:pt>
                <c:pt idx="3" formatCode="0.0%">
                  <c:v>1.7999999999999999E-2</c:v>
                </c:pt>
              </c:numCache>
            </c:numRef>
          </c:val>
        </c:ser>
        <c:ser>
          <c:idx val="2"/>
          <c:order val="2"/>
          <c:tx>
            <c:strRef>
              <c:f>Sheet1!$C$5</c:f>
              <c:strCache>
                <c:ptCount val="1"/>
                <c:pt idx="0">
                  <c:v>Basic ECD</c:v>
                </c:pt>
              </c:strCache>
            </c:strRef>
          </c:tx>
          <c:spPr>
            <a:solidFill>
              <a:schemeClr val="accent2">
                <a:lumMod val="40000"/>
                <a:lumOff val="60000"/>
              </a:schemeClr>
            </a:solidFill>
          </c:spPr>
          <c:invertIfNegative val="0"/>
          <c:dLbls>
            <c:showLegendKey val="0"/>
            <c:showVal val="1"/>
            <c:showCatName val="0"/>
            <c:showSerName val="0"/>
            <c:showPercent val="0"/>
            <c:showBubbleSize val="0"/>
            <c:showLeaderLines val="0"/>
          </c:dLbls>
          <c:cat>
            <c:multiLvlStrRef>
              <c:f>Sheet1!$D$1:$I$2</c:f>
              <c:multiLvlStrCache>
                <c:ptCount val="6"/>
                <c:lvl>
                  <c:pt idx="0">
                    <c:v>Comparison</c:v>
                  </c:pt>
                  <c:pt idx="1">
                    <c:v>Basic ECD</c:v>
                  </c:pt>
                  <c:pt idx="2">
                    <c:v>High Quality ECD</c:v>
                  </c:pt>
                  <c:pt idx="3">
                    <c:v>Comparison</c:v>
                  </c:pt>
                  <c:pt idx="4">
                    <c:v>Basic ECD</c:v>
                  </c:pt>
                  <c:pt idx="5">
                    <c:v>High Quality ECD</c:v>
                  </c:pt>
                </c:lvl>
                <c:lvl>
                  <c:pt idx="0">
                    <c:v>Language</c:v>
                  </c:pt>
                  <c:pt idx="3">
                    <c:v>Math</c:v>
                  </c:pt>
                </c:lvl>
              </c:multiLvlStrCache>
            </c:multiLvlStrRef>
          </c:cat>
          <c:val>
            <c:numRef>
              <c:f>Sheet1!$D$5:$I$5</c:f>
              <c:numCache>
                <c:formatCode>0.0%</c:formatCode>
                <c:ptCount val="6"/>
                <c:pt idx="1">
                  <c:v>0.13700000000000001</c:v>
                </c:pt>
                <c:pt idx="4">
                  <c:v>0.13800000000000001</c:v>
                </c:pt>
              </c:numCache>
            </c:numRef>
          </c:val>
        </c:ser>
        <c:ser>
          <c:idx val="3"/>
          <c:order val="3"/>
          <c:tx>
            <c:strRef>
              <c:f>Sheet1!$C$6</c:f>
              <c:strCache>
                <c:ptCount val="1"/>
                <c:pt idx="0">
                  <c:v>High Quality ECD</c:v>
                </c:pt>
              </c:strCache>
            </c:strRef>
          </c:tx>
          <c:spPr>
            <a:solidFill>
              <a:srgbClr val="C00000"/>
            </a:solidFill>
          </c:spPr>
          <c:invertIfNegative val="0"/>
          <c:dLbls>
            <c:showLegendKey val="0"/>
            <c:showVal val="1"/>
            <c:showCatName val="0"/>
            <c:showSerName val="0"/>
            <c:showPercent val="0"/>
            <c:showBubbleSize val="0"/>
            <c:showLeaderLines val="0"/>
          </c:dLbls>
          <c:cat>
            <c:multiLvlStrRef>
              <c:f>Sheet1!$D$1:$I$2</c:f>
              <c:multiLvlStrCache>
                <c:ptCount val="6"/>
                <c:lvl>
                  <c:pt idx="0">
                    <c:v>Comparison</c:v>
                  </c:pt>
                  <c:pt idx="1">
                    <c:v>Basic ECD</c:v>
                  </c:pt>
                  <c:pt idx="2">
                    <c:v>High Quality ECD</c:v>
                  </c:pt>
                  <c:pt idx="3">
                    <c:v>Comparison</c:v>
                  </c:pt>
                  <c:pt idx="4">
                    <c:v>Basic ECD</c:v>
                  </c:pt>
                  <c:pt idx="5">
                    <c:v>High Quality ECD</c:v>
                  </c:pt>
                </c:lvl>
                <c:lvl>
                  <c:pt idx="0">
                    <c:v>Language</c:v>
                  </c:pt>
                  <c:pt idx="3">
                    <c:v>Math</c:v>
                  </c:pt>
                </c:lvl>
              </c:multiLvlStrCache>
            </c:multiLvlStrRef>
          </c:cat>
          <c:val>
            <c:numRef>
              <c:f>Sheet1!$D$6:$I$6</c:f>
              <c:numCache>
                <c:formatCode>General</c:formatCode>
                <c:ptCount val="6"/>
                <c:pt idx="2" formatCode="0.0%">
                  <c:v>0.437</c:v>
                </c:pt>
                <c:pt idx="5" formatCode="0.0%">
                  <c:v>0.48599999999999999</c:v>
                </c:pt>
              </c:numCache>
            </c:numRef>
          </c:val>
        </c:ser>
        <c:dLbls>
          <c:showLegendKey val="0"/>
          <c:showVal val="0"/>
          <c:showCatName val="0"/>
          <c:showSerName val="0"/>
          <c:showPercent val="0"/>
          <c:showBubbleSize val="0"/>
        </c:dLbls>
        <c:gapWidth val="150"/>
        <c:overlap val="100"/>
        <c:axId val="95615616"/>
        <c:axId val="95625600"/>
      </c:barChart>
      <c:catAx>
        <c:axId val="95615616"/>
        <c:scaling>
          <c:orientation val="minMax"/>
        </c:scaling>
        <c:delete val="0"/>
        <c:axPos val="b"/>
        <c:majorTickMark val="cross"/>
        <c:minorTickMark val="none"/>
        <c:tickLblPos val="nextTo"/>
        <c:txPr>
          <a:bodyPr/>
          <a:lstStyle/>
          <a:p>
            <a:pPr>
              <a:defRPr sz="1100"/>
            </a:pPr>
            <a:endParaRPr lang="en-US"/>
          </a:p>
        </c:txPr>
        <c:crossAx val="95625600"/>
        <c:crosses val="autoZero"/>
        <c:auto val="1"/>
        <c:lblAlgn val="ctr"/>
        <c:lblOffset val="40"/>
        <c:noMultiLvlLbl val="0"/>
      </c:catAx>
      <c:valAx>
        <c:axId val="95625600"/>
        <c:scaling>
          <c:orientation val="minMax"/>
        </c:scaling>
        <c:delete val="0"/>
        <c:axPos val="l"/>
        <c:numFmt formatCode="0%" sourceLinked="0"/>
        <c:majorTickMark val="out"/>
        <c:minorTickMark val="none"/>
        <c:tickLblPos val="nextTo"/>
        <c:crossAx val="95615616"/>
        <c:crosses val="autoZero"/>
        <c:crossBetween val="between"/>
      </c:valAx>
    </c:plotArea>
    <c:legend>
      <c:legendPos val="r"/>
      <c:layout/>
      <c:overlay val="1"/>
      <c:txPr>
        <a:bodyPr/>
        <a:lstStyle/>
        <a:p>
          <a:pPr>
            <a:defRPr sz="1200"/>
          </a:pPr>
          <a:endParaRPr lang="en-US"/>
        </a:p>
      </c:txPr>
    </c:legend>
    <c:plotVisOnly val="1"/>
    <c:dispBlanksAs val="gap"/>
    <c:showDLblsOverMax val="0"/>
  </c:chart>
  <c:txPr>
    <a:bodyPr/>
    <a:lstStyle/>
    <a:p>
      <a:pPr>
        <a:defRPr sz="14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Ethiopia:</a:t>
            </a:r>
            <a:r>
              <a:rPr lang="en-US" baseline="0" dirty="0" smtClean="0"/>
              <a:t>  Average IDELA gains, by SES quintile</a:t>
            </a:r>
            <a:endParaRPr lang="en-US" dirty="0"/>
          </a:p>
        </c:rich>
      </c:tx>
      <c:layout/>
      <c:overlay val="0"/>
    </c:title>
    <c:autoTitleDeleted val="0"/>
    <c:plotArea>
      <c:layout/>
      <c:barChart>
        <c:barDir val="col"/>
        <c:grouping val="stacked"/>
        <c:varyColors val="0"/>
        <c:ser>
          <c:idx val="0"/>
          <c:order val="0"/>
          <c:tx>
            <c:strRef>
              <c:f>Sheet1!$B$1</c:f>
              <c:strCache>
                <c:ptCount val="1"/>
                <c:pt idx="0">
                  <c:v>Baseline</c:v>
                </c:pt>
              </c:strCache>
            </c:strRef>
          </c:tx>
          <c:spPr>
            <a:solidFill>
              <a:schemeClr val="accent2"/>
            </a:solidFill>
          </c:spPr>
          <c:invertIfNegative val="0"/>
          <c:dLbls>
            <c:showLegendKey val="0"/>
            <c:showVal val="1"/>
            <c:showCatName val="0"/>
            <c:showSerName val="0"/>
            <c:showPercent val="0"/>
            <c:showBubbleSize val="0"/>
            <c:showLeaderLines val="0"/>
          </c:dLbls>
          <c:cat>
            <c:strRef>
              <c:f>Sheet1!$A$2:$A$6</c:f>
              <c:strCache>
                <c:ptCount val="5"/>
                <c:pt idx="0">
                  <c:v>Poorest quitile </c:v>
                </c:pt>
                <c:pt idx="1">
                  <c:v>Quintile 2</c:v>
                </c:pt>
                <c:pt idx="2">
                  <c:v>Quintile 3</c:v>
                </c:pt>
                <c:pt idx="3">
                  <c:v>Quintile 4</c:v>
                </c:pt>
                <c:pt idx="4">
                  <c:v>Richest Quintile</c:v>
                </c:pt>
              </c:strCache>
            </c:strRef>
          </c:cat>
          <c:val>
            <c:numRef>
              <c:f>Sheet1!$B$2:$B$6</c:f>
              <c:numCache>
                <c:formatCode>General</c:formatCode>
                <c:ptCount val="5"/>
                <c:pt idx="0">
                  <c:v>30</c:v>
                </c:pt>
                <c:pt idx="1">
                  <c:v>32</c:v>
                </c:pt>
                <c:pt idx="2">
                  <c:v>34</c:v>
                </c:pt>
                <c:pt idx="3">
                  <c:v>36</c:v>
                </c:pt>
                <c:pt idx="4">
                  <c:v>37</c:v>
                </c:pt>
              </c:numCache>
            </c:numRef>
          </c:val>
        </c:ser>
        <c:ser>
          <c:idx val="1"/>
          <c:order val="1"/>
          <c:tx>
            <c:strRef>
              <c:f>Sheet1!$C$1</c:f>
              <c:strCache>
                <c:ptCount val="1"/>
                <c:pt idx="0">
                  <c:v>Gain </c:v>
                </c:pt>
              </c:strCache>
            </c:strRef>
          </c:tx>
          <c:spPr>
            <a:solidFill>
              <a:schemeClr val="accent1"/>
            </a:solidFill>
          </c:spPr>
          <c:invertIfNegative val="0"/>
          <c:dLbls>
            <c:showLegendKey val="0"/>
            <c:showVal val="1"/>
            <c:showCatName val="0"/>
            <c:showSerName val="0"/>
            <c:showPercent val="0"/>
            <c:showBubbleSize val="0"/>
            <c:showLeaderLines val="0"/>
          </c:dLbls>
          <c:cat>
            <c:strRef>
              <c:f>Sheet1!$A$2:$A$6</c:f>
              <c:strCache>
                <c:ptCount val="5"/>
                <c:pt idx="0">
                  <c:v>Poorest quitile </c:v>
                </c:pt>
                <c:pt idx="1">
                  <c:v>Quintile 2</c:v>
                </c:pt>
                <c:pt idx="2">
                  <c:v>Quintile 3</c:v>
                </c:pt>
                <c:pt idx="3">
                  <c:v>Quintile 4</c:v>
                </c:pt>
                <c:pt idx="4">
                  <c:v>Richest Quintile</c:v>
                </c:pt>
              </c:strCache>
            </c:strRef>
          </c:cat>
          <c:val>
            <c:numRef>
              <c:f>Sheet1!$C$2:$C$6</c:f>
              <c:numCache>
                <c:formatCode>General</c:formatCode>
                <c:ptCount val="5"/>
                <c:pt idx="0">
                  <c:v>47</c:v>
                </c:pt>
                <c:pt idx="1">
                  <c:v>46</c:v>
                </c:pt>
                <c:pt idx="2">
                  <c:v>44</c:v>
                </c:pt>
                <c:pt idx="3">
                  <c:v>42</c:v>
                </c:pt>
                <c:pt idx="4">
                  <c:v>40</c:v>
                </c:pt>
              </c:numCache>
            </c:numRef>
          </c:val>
        </c:ser>
        <c:dLbls>
          <c:showLegendKey val="0"/>
          <c:showVal val="0"/>
          <c:showCatName val="0"/>
          <c:showSerName val="0"/>
          <c:showPercent val="0"/>
          <c:showBubbleSize val="0"/>
        </c:dLbls>
        <c:gapWidth val="150"/>
        <c:overlap val="100"/>
        <c:axId val="36016896"/>
        <c:axId val="36018432"/>
      </c:barChart>
      <c:catAx>
        <c:axId val="36016896"/>
        <c:scaling>
          <c:orientation val="minMax"/>
        </c:scaling>
        <c:delete val="0"/>
        <c:axPos val="b"/>
        <c:majorTickMark val="out"/>
        <c:minorTickMark val="none"/>
        <c:tickLblPos val="nextTo"/>
        <c:crossAx val="36018432"/>
        <c:crosses val="autoZero"/>
        <c:auto val="1"/>
        <c:lblAlgn val="ctr"/>
        <c:lblOffset val="100"/>
        <c:noMultiLvlLbl val="0"/>
      </c:catAx>
      <c:valAx>
        <c:axId val="36018432"/>
        <c:scaling>
          <c:orientation val="minMax"/>
          <c:max val="100"/>
        </c:scaling>
        <c:delete val="0"/>
        <c:axPos val="l"/>
        <c:numFmt formatCode="General" sourceLinked="1"/>
        <c:majorTickMark val="out"/>
        <c:minorTickMark val="none"/>
        <c:tickLblPos val="nextTo"/>
        <c:crossAx val="36016896"/>
        <c:crosses val="autoZero"/>
        <c:crossBetween val="between"/>
        <c:majorUnit val="20"/>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0.08949</cdr:x>
      <cdr:y>0.97219</cdr:y>
    </cdr:from>
    <cdr:to>
      <cdr:x>0.2166</cdr:x>
      <cdr:y>0.97219</cdr:y>
    </cdr:to>
    <cdr:cxnSp macro="">
      <cdr:nvCxnSpPr>
        <cdr:cNvPr id="5" name="Straight Connector 4"/>
        <cdr:cNvCxnSpPr/>
      </cdr:nvCxnSpPr>
      <cdr:spPr>
        <a:xfrm xmlns:a="http://schemas.openxmlformats.org/drawingml/2006/main" flipH="1">
          <a:off x="657225" y="4329115"/>
          <a:ext cx="933450" cy="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0.31301</cdr:x>
      <cdr:y>0.97504</cdr:y>
    </cdr:from>
    <cdr:to>
      <cdr:x>0.44012</cdr:x>
      <cdr:y>0.97504</cdr:y>
    </cdr:to>
    <cdr:cxnSp macro="">
      <cdr:nvCxnSpPr>
        <cdr:cNvPr id="12" name="Straight Connector 11"/>
        <cdr:cNvCxnSpPr/>
      </cdr:nvCxnSpPr>
      <cdr:spPr>
        <a:xfrm xmlns:a="http://schemas.openxmlformats.org/drawingml/2006/main" flipH="1">
          <a:off x="2298700" y="4341815"/>
          <a:ext cx="933450" cy="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0.67618</cdr:x>
      <cdr:y>0.97504</cdr:y>
    </cdr:from>
    <cdr:to>
      <cdr:x>0.80329</cdr:x>
      <cdr:y>0.97504</cdr:y>
    </cdr:to>
    <cdr:cxnSp macro="">
      <cdr:nvCxnSpPr>
        <cdr:cNvPr id="13" name="Straight Connector 12"/>
        <cdr:cNvCxnSpPr/>
      </cdr:nvCxnSpPr>
      <cdr:spPr>
        <a:xfrm xmlns:a="http://schemas.openxmlformats.org/drawingml/2006/main" flipH="1">
          <a:off x="4965700" y="4341815"/>
          <a:ext cx="933450" cy="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0.4933</cdr:x>
      <cdr:y>0.97504</cdr:y>
    </cdr:from>
    <cdr:to>
      <cdr:x>0.62041</cdr:x>
      <cdr:y>0.97504</cdr:y>
    </cdr:to>
    <cdr:cxnSp macro="">
      <cdr:nvCxnSpPr>
        <cdr:cNvPr id="14" name="Straight Connector 13"/>
        <cdr:cNvCxnSpPr/>
      </cdr:nvCxnSpPr>
      <cdr:spPr>
        <a:xfrm xmlns:a="http://schemas.openxmlformats.org/drawingml/2006/main" flipH="1">
          <a:off x="3622675" y="4341815"/>
          <a:ext cx="933450" cy="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0.09003</cdr:x>
      <cdr:y>0.94791</cdr:y>
    </cdr:from>
    <cdr:to>
      <cdr:x>0.09015</cdr:x>
      <cdr:y>0.97131</cdr:y>
    </cdr:to>
    <cdr:cxnSp macro="">
      <cdr:nvCxnSpPr>
        <cdr:cNvPr id="16" name="Straight Connector 15"/>
        <cdr:cNvCxnSpPr/>
      </cdr:nvCxnSpPr>
      <cdr:spPr>
        <a:xfrm xmlns:a="http://schemas.openxmlformats.org/drawingml/2006/main" flipH="1">
          <a:off x="661964" y="4220977"/>
          <a:ext cx="864" cy="104215"/>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0.08949</cdr:x>
      <cdr:y>0.97219</cdr:y>
    </cdr:from>
    <cdr:to>
      <cdr:x>0.2166</cdr:x>
      <cdr:y>0.97219</cdr:y>
    </cdr:to>
    <cdr:cxnSp macro="">
      <cdr:nvCxnSpPr>
        <cdr:cNvPr id="26" name="Straight Connector 4"/>
        <cdr:cNvCxnSpPr/>
      </cdr:nvCxnSpPr>
      <cdr:spPr>
        <a:xfrm xmlns:a="http://schemas.openxmlformats.org/drawingml/2006/main" flipH="1">
          <a:off x="657997" y="4329104"/>
          <a:ext cx="934606" cy="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0.31301</cdr:x>
      <cdr:y>0.97504</cdr:y>
    </cdr:from>
    <cdr:to>
      <cdr:x>0.44012</cdr:x>
      <cdr:y>0.97504</cdr:y>
    </cdr:to>
    <cdr:cxnSp macro="">
      <cdr:nvCxnSpPr>
        <cdr:cNvPr id="27" name="Straight Connector 11"/>
        <cdr:cNvCxnSpPr/>
      </cdr:nvCxnSpPr>
      <cdr:spPr>
        <a:xfrm xmlns:a="http://schemas.openxmlformats.org/drawingml/2006/main" flipH="1">
          <a:off x="2298700" y="4341815"/>
          <a:ext cx="933450" cy="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0.67618</cdr:x>
      <cdr:y>0.97504</cdr:y>
    </cdr:from>
    <cdr:to>
      <cdr:x>0.80329</cdr:x>
      <cdr:y>0.97504</cdr:y>
    </cdr:to>
    <cdr:cxnSp macro="">
      <cdr:nvCxnSpPr>
        <cdr:cNvPr id="28" name="Straight Connector 12"/>
        <cdr:cNvCxnSpPr/>
      </cdr:nvCxnSpPr>
      <cdr:spPr>
        <a:xfrm xmlns:a="http://schemas.openxmlformats.org/drawingml/2006/main" flipH="1">
          <a:off x="4965700" y="4341815"/>
          <a:ext cx="933450" cy="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0.4933</cdr:x>
      <cdr:y>0.97504</cdr:y>
    </cdr:from>
    <cdr:to>
      <cdr:x>0.62041</cdr:x>
      <cdr:y>0.97504</cdr:y>
    </cdr:to>
    <cdr:cxnSp macro="">
      <cdr:nvCxnSpPr>
        <cdr:cNvPr id="29" name="Straight Connector 13"/>
        <cdr:cNvCxnSpPr/>
      </cdr:nvCxnSpPr>
      <cdr:spPr>
        <a:xfrm xmlns:a="http://schemas.openxmlformats.org/drawingml/2006/main" flipH="1">
          <a:off x="3622675" y="4341815"/>
          <a:ext cx="933450" cy="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0.49276</cdr:x>
      <cdr:y>0.95726</cdr:y>
    </cdr:from>
    <cdr:to>
      <cdr:x>0.49281</cdr:x>
      <cdr:y>0.97532</cdr:y>
    </cdr:to>
    <cdr:cxnSp macro="">
      <cdr:nvCxnSpPr>
        <cdr:cNvPr id="31" name="Straight Connector 30"/>
        <cdr:cNvCxnSpPr/>
      </cdr:nvCxnSpPr>
      <cdr:spPr>
        <a:xfrm xmlns:a="http://schemas.openxmlformats.org/drawingml/2006/main" flipH="1">
          <a:off x="3615473" y="4262635"/>
          <a:ext cx="349" cy="80405"/>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0.43975</cdr:x>
      <cdr:y>0.96098</cdr:y>
    </cdr:from>
    <cdr:to>
      <cdr:x>0.43975</cdr:x>
      <cdr:y>0.97586</cdr:y>
    </cdr:to>
    <cdr:cxnSp macro="">
      <cdr:nvCxnSpPr>
        <cdr:cNvPr id="32" name="Straight Connector 31"/>
        <cdr:cNvCxnSpPr/>
      </cdr:nvCxnSpPr>
      <cdr:spPr>
        <a:xfrm xmlns:a="http://schemas.openxmlformats.org/drawingml/2006/main">
          <a:off x="3226540" y="4279200"/>
          <a:ext cx="1" cy="66261"/>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0.00691</cdr:x>
      <cdr:y>0.01141</cdr:y>
    </cdr:from>
    <cdr:to>
      <cdr:x>0.00711</cdr:x>
      <cdr:y>0.03527</cdr:y>
    </cdr:to>
    <cdr:cxnSp macro="">
      <cdr:nvCxnSpPr>
        <cdr:cNvPr id="61" name="Straight Connector 60"/>
        <cdr:cNvCxnSpPr/>
      </cdr:nvCxnSpPr>
      <cdr:spPr>
        <a:xfrm xmlns:a="http://schemas.openxmlformats.org/drawingml/2006/main">
          <a:off x="50800" y="50800"/>
          <a:ext cx="1509" cy="106252"/>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0.00691</cdr:x>
      <cdr:y>0.01141</cdr:y>
    </cdr:from>
    <cdr:to>
      <cdr:x>0.00711</cdr:x>
      <cdr:y>0.03527</cdr:y>
    </cdr:to>
    <cdr:cxnSp macro="">
      <cdr:nvCxnSpPr>
        <cdr:cNvPr id="62" name="Straight Connector 61"/>
        <cdr:cNvCxnSpPr/>
      </cdr:nvCxnSpPr>
      <cdr:spPr>
        <a:xfrm xmlns:a="http://schemas.openxmlformats.org/drawingml/2006/main">
          <a:off x="50800" y="50800"/>
          <a:ext cx="1509" cy="106252"/>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0.00692</cdr:x>
      <cdr:y>0.01141</cdr:y>
    </cdr:from>
    <cdr:to>
      <cdr:x>0.00692</cdr:x>
      <cdr:y>0.02629</cdr:y>
    </cdr:to>
    <cdr:cxnSp macro="">
      <cdr:nvCxnSpPr>
        <cdr:cNvPr id="97" name="Straight Connector 96"/>
        <cdr:cNvCxnSpPr/>
      </cdr:nvCxnSpPr>
      <cdr:spPr>
        <a:xfrm xmlns:a="http://schemas.openxmlformats.org/drawingml/2006/main">
          <a:off x="50800" y="50800"/>
          <a:ext cx="1" cy="66261"/>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0.80381</cdr:x>
      <cdr:y>0.95912</cdr:y>
    </cdr:from>
    <cdr:to>
      <cdr:x>0.80381</cdr:x>
      <cdr:y>0.97493</cdr:y>
    </cdr:to>
    <cdr:cxnSp macro="">
      <cdr:nvCxnSpPr>
        <cdr:cNvPr id="100" name="Straight Connector 99"/>
        <cdr:cNvCxnSpPr/>
      </cdr:nvCxnSpPr>
      <cdr:spPr>
        <a:xfrm xmlns:a="http://schemas.openxmlformats.org/drawingml/2006/main">
          <a:off x="5897679" y="4270917"/>
          <a:ext cx="0" cy="70402"/>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3D53F3C6-7575-44D7-AF56-9E421982488D}" type="datetimeFigureOut">
              <a:rPr lang="en-US"/>
              <a:pPr/>
              <a:t>12/3/2014</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3FF70207-C9BE-417B-AAA3-26F9359F6B50}" type="slidenum">
              <a:rPr lang="en-US"/>
              <a:pPr/>
              <a:t>‹#›</a:t>
            </a:fld>
            <a:endParaRPr lang="en-US"/>
          </a:p>
        </p:txBody>
      </p:sp>
    </p:spTree>
    <p:extLst>
      <p:ext uri="{BB962C8B-B14F-4D97-AF65-F5344CB8AC3E}">
        <p14:creationId xmlns:p14="http://schemas.microsoft.com/office/powerpoint/2010/main" val="34023411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ea typeface="+mn-ea"/>
                <a:cs typeface="+mn-cs"/>
              </a:defRPr>
            </a:lvl1pPr>
            <a:extLst/>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a:defRPr sz="1200">
                <a:latin typeface="Calibri" pitchFamily="34" charset="0"/>
              </a:defRPr>
            </a:lvl1pPr>
          </a:lstStyle>
          <a:p>
            <a:fld id="{AFAB0833-5B4B-44AE-9A1D-B946584E1746}" type="datetimeFigureOut">
              <a:rPr lang="en-US"/>
              <a:pPr/>
              <a:t>12/3/2014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extLst/>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extLst/>
          </a:lstStyle>
          <a:p>
            <a:pPr lvl="0"/>
            <a:r>
              <a:rPr lang="en-US" noProof="0" smtClean="0"/>
              <a:t>Click to edit Master text styles</a:t>
            </a:r>
            <a:endParaRPr lang="en-US" noProof="0"/>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ea typeface="+mn-ea"/>
                <a:cs typeface="+mn-cs"/>
              </a:defRPr>
            </a:lvl1pPr>
            <a:extLst/>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atin typeface="Calibri" pitchFamily="34" charset="0"/>
              </a:defRPr>
            </a:lvl1pPr>
          </a:lstStyle>
          <a:p>
            <a:fld id="{A261713B-CDA6-4F1C-B282-842BC310D63C}" type="slidenum">
              <a:rPr lang="en-US"/>
              <a:pPr/>
              <a:t>‹#›</a:t>
            </a:fld>
            <a:endParaRPr lang="en-US"/>
          </a:p>
        </p:txBody>
      </p:sp>
    </p:spTree>
    <p:extLst>
      <p:ext uri="{BB962C8B-B14F-4D97-AF65-F5344CB8AC3E}">
        <p14:creationId xmlns:p14="http://schemas.microsoft.com/office/powerpoint/2010/main" val="380436546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Complex task – how do we ensure quality and how do we keep improving our programs?</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We are very serious about ensuring quality and about measuring it-</a:t>
            </a:r>
            <a:endParaRPr lang="en-US" dirty="0"/>
          </a:p>
        </p:txBody>
      </p:sp>
      <p:sp>
        <p:nvSpPr>
          <p:cNvPr id="4" name="Slide Number Placeholder 3"/>
          <p:cNvSpPr>
            <a:spLocks noGrp="1"/>
          </p:cNvSpPr>
          <p:nvPr>
            <p:ph type="sldNum" sz="quarter" idx="10"/>
          </p:nvPr>
        </p:nvSpPr>
        <p:spPr/>
        <p:txBody>
          <a:bodyPr/>
          <a:lstStyle/>
          <a:p>
            <a:fld id="{A261713B-CDA6-4F1C-B282-842BC310D63C}" type="slidenum">
              <a:rPr lang="en-US" smtClean="0"/>
              <a:pPr/>
              <a:t>2</a:t>
            </a:fld>
            <a:endParaRPr lang="en-US"/>
          </a:p>
        </p:txBody>
      </p:sp>
    </p:spTree>
    <p:extLst>
      <p:ext uri="{BB962C8B-B14F-4D97-AF65-F5344CB8AC3E}">
        <p14:creationId xmlns:p14="http://schemas.microsoft.com/office/powerpoint/2010/main" val="710789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4.5 million children under the age of 5</a:t>
            </a:r>
            <a:endParaRPr lang="en-US" sz="1200" b="1" dirty="0" smtClean="0"/>
          </a:p>
          <a:p>
            <a:r>
              <a:rPr lang="en-US" sz="1200" dirty="0" smtClean="0"/>
              <a:t>4% preschool enrollment in 2012 – mostly affluent urban population</a:t>
            </a:r>
          </a:p>
          <a:p>
            <a:r>
              <a:rPr lang="en-US" dirty="0" smtClean="0"/>
              <a:t>Children</a:t>
            </a:r>
            <a:r>
              <a:rPr lang="en-US" baseline="0" dirty="0" smtClean="0"/>
              <a:t> are in different situations.  Some children have little support for learning and development in the early years.  Especially if parents or caregivers are focused on subsistence and survival, then we know children are going to be more vulnerable.  Some children may have access to ECD services but are still bringing vulnerabilities with them into ECD programs, whereas others in the same program may be less at-risk in terms of their development.</a:t>
            </a:r>
            <a:endParaRPr lang="en-US" dirty="0"/>
          </a:p>
        </p:txBody>
      </p:sp>
      <p:sp>
        <p:nvSpPr>
          <p:cNvPr id="4" name="Slide Number Placeholder 3"/>
          <p:cNvSpPr>
            <a:spLocks noGrp="1"/>
          </p:cNvSpPr>
          <p:nvPr>
            <p:ph type="sldNum" sz="quarter" idx="10"/>
          </p:nvPr>
        </p:nvSpPr>
        <p:spPr/>
        <p:txBody>
          <a:bodyPr/>
          <a:lstStyle/>
          <a:p>
            <a:fld id="{A261713B-CDA6-4F1C-B282-842BC310D63C}" type="slidenum">
              <a:rPr lang="en-US" smtClean="0"/>
              <a:pPr/>
              <a:t>3</a:t>
            </a:fld>
            <a:endParaRPr lang="en-US"/>
          </a:p>
        </p:txBody>
      </p:sp>
    </p:spTree>
    <p:extLst>
      <p:ext uri="{BB962C8B-B14F-4D97-AF65-F5344CB8AC3E}">
        <p14:creationId xmlns:p14="http://schemas.microsoft.com/office/powerpoint/2010/main" val="3920596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Turned into a Basic Service Package</a:t>
            </a:r>
            <a:r>
              <a:rPr lang="en-US" baseline="0" dirty="0" smtClean="0"/>
              <a:t> in contracts with service providers including Save the Children</a:t>
            </a:r>
            <a:endParaRPr lang="en-US" dirty="0"/>
          </a:p>
        </p:txBody>
      </p:sp>
      <p:sp>
        <p:nvSpPr>
          <p:cNvPr id="4" name="Slide Number Placeholder 3"/>
          <p:cNvSpPr>
            <a:spLocks noGrp="1"/>
          </p:cNvSpPr>
          <p:nvPr>
            <p:ph type="sldNum" sz="quarter" idx="10"/>
          </p:nvPr>
        </p:nvSpPr>
        <p:spPr/>
        <p:txBody>
          <a:bodyPr/>
          <a:lstStyle/>
          <a:p>
            <a:fld id="{A261713B-CDA6-4F1C-B282-842BC310D63C}" type="slidenum">
              <a:rPr lang="en-US" smtClean="0"/>
              <a:pPr/>
              <a:t>6</a:t>
            </a:fld>
            <a:endParaRPr lang="en-US"/>
          </a:p>
        </p:txBody>
      </p:sp>
    </p:spTree>
    <p:extLst>
      <p:ext uri="{BB962C8B-B14F-4D97-AF65-F5344CB8AC3E}">
        <p14:creationId xmlns:p14="http://schemas.microsoft.com/office/powerpoint/2010/main" val="4076151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 with Educational Outcomes</a:t>
            </a:r>
          </a:p>
          <a:p>
            <a:r>
              <a:rPr lang="en-US" dirty="0" smtClean="0"/>
              <a:t>Look at underlying causes</a:t>
            </a:r>
          </a:p>
          <a:p>
            <a:r>
              <a:rPr lang="en-US" dirty="0" smtClean="0"/>
              <a:t>Look at availability</a:t>
            </a:r>
            <a:r>
              <a:rPr lang="en-US" baseline="0" dirty="0" smtClean="0"/>
              <a:t> of basic services</a:t>
            </a:r>
          </a:p>
          <a:p>
            <a:r>
              <a:rPr lang="en-US" baseline="0" dirty="0" smtClean="0"/>
              <a:t>Look at reach</a:t>
            </a:r>
          </a:p>
          <a:p>
            <a:r>
              <a:rPr lang="en-US" dirty="0" smtClean="0"/>
              <a:t>Consider the capacity</a:t>
            </a:r>
            <a:r>
              <a:rPr lang="en-US" baseline="0" dirty="0" smtClean="0"/>
              <a:t> and motivation to take it up</a:t>
            </a:r>
            <a:endParaRPr lang="en-US" dirty="0"/>
          </a:p>
        </p:txBody>
      </p:sp>
      <p:sp>
        <p:nvSpPr>
          <p:cNvPr id="4" name="Slide Number Placeholder 3"/>
          <p:cNvSpPr>
            <a:spLocks noGrp="1"/>
          </p:cNvSpPr>
          <p:nvPr>
            <p:ph type="sldNum" sz="quarter" idx="10"/>
          </p:nvPr>
        </p:nvSpPr>
        <p:spPr/>
        <p:txBody>
          <a:bodyPr/>
          <a:lstStyle/>
          <a:p>
            <a:fld id="{A261713B-CDA6-4F1C-B282-842BC310D63C}" type="slidenum">
              <a:rPr lang="en-US" smtClean="0"/>
              <a:pPr/>
              <a:t>7</a:t>
            </a:fld>
            <a:endParaRPr lang="en-US"/>
          </a:p>
        </p:txBody>
      </p:sp>
    </p:spTree>
    <p:extLst>
      <p:ext uri="{BB962C8B-B14F-4D97-AF65-F5344CB8AC3E}">
        <p14:creationId xmlns:p14="http://schemas.microsoft.com/office/powerpoint/2010/main" val="2234084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much will this reduce vulnerability?  Research indicates that impact can be large in terms of child development foundations</a:t>
            </a:r>
            <a:r>
              <a:rPr lang="en-US" baseline="0" dirty="0" smtClean="0"/>
              <a:t> with strong impact likely on education system.  Parallel efforts to address underlying causes and weak systems would be needed to address other vulnerabilities.  Will the building of the system allow for equity in outcomes?</a:t>
            </a:r>
            <a:endParaRPr lang="en-US" dirty="0"/>
          </a:p>
        </p:txBody>
      </p:sp>
      <p:sp>
        <p:nvSpPr>
          <p:cNvPr id="4" name="Slide Number Placeholder 3"/>
          <p:cNvSpPr>
            <a:spLocks noGrp="1"/>
          </p:cNvSpPr>
          <p:nvPr>
            <p:ph type="sldNum" sz="quarter" idx="10"/>
          </p:nvPr>
        </p:nvSpPr>
        <p:spPr/>
        <p:txBody>
          <a:bodyPr/>
          <a:lstStyle/>
          <a:p>
            <a:fld id="{A261713B-CDA6-4F1C-B282-842BC310D63C}" type="slidenum">
              <a:rPr lang="en-US" smtClean="0"/>
              <a:pPr/>
              <a:t>8</a:t>
            </a:fld>
            <a:endParaRPr lang="en-US"/>
          </a:p>
        </p:txBody>
      </p:sp>
    </p:spTree>
    <p:extLst>
      <p:ext uri="{BB962C8B-B14F-4D97-AF65-F5344CB8AC3E}">
        <p14:creationId xmlns:p14="http://schemas.microsoft.com/office/powerpoint/2010/main" val="429980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Consistency of gap</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These are gaps at baseline – that is the gaps that children are coming to centers with – and we’ve all seen the inequality chart that show these gaps at young ages widening as children get older. This 4+ benchmark comes from UNICEF’s MICS assessment. </a:t>
            </a:r>
          </a:p>
          <a:p>
            <a:endParaRPr lang="en-US" dirty="0" smtClean="0"/>
          </a:p>
          <a:p>
            <a:r>
              <a:rPr lang="en-US" dirty="0" smtClean="0"/>
              <a:t>We know from LB research tha</a:t>
            </a:r>
            <a:r>
              <a:rPr lang="en-US" baseline="0" dirty="0" smtClean="0"/>
              <a:t>t home learning environments are impacting children’s learning above and beyond other equity factors like SES and gender so we are continuing that focus down to younger ages to continue understanding this relationship and highlighting the importance of our work with parents. </a:t>
            </a:r>
          </a:p>
          <a:p>
            <a:endParaRPr lang="en-US" baseline="0" dirty="0" smtClean="0"/>
          </a:p>
          <a:p>
            <a:r>
              <a:rPr lang="en-US" baseline="0" dirty="0" smtClean="0"/>
              <a:t>Socio-emotional development seems to be most heavily impacted by gaps in equity related to home learning.</a:t>
            </a:r>
            <a:endParaRPr lang="en-US" dirty="0" smtClean="0"/>
          </a:p>
        </p:txBody>
      </p:sp>
      <p:sp>
        <p:nvSpPr>
          <p:cNvPr id="4" name="Slide Number Placeholder 3"/>
          <p:cNvSpPr>
            <a:spLocks noGrp="1"/>
          </p:cNvSpPr>
          <p:nvPr>
            <p:ph type="sldNum" sz="quarter" idx="10"/>
          </p:nvPr>
        </p:nvSpPr>
        <p:spPr/>
        <p:txBody>
          <a:bodyPr/>
          <a:lstStyle/>
          <a:p>
            <a:fld id="{A261713B-CDA6-4F1C-B282-842BC310D63C}" type="slidenum">
              <a:rPr lang="en-US" smtClean="0"/>
              <a:pPr/>
              <a:t>9</a:t>
            </a:fld>
            <a:endParaRPr lang="en-US"/>
          </a:p>
        </p:txBody>
      </p:sp>
    </p:spTree>
    <p:extLst>
      <p:ext uri="{BB962C8B-B14F-4D97-AF65-F5344CB8AC3E}">
        <p14:creationId xmlns:p14="http://schemas.microsoft.com/office/powerpoint/2010/main" val="1970945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61713B-CDA6-4F1C-B282-842BC310D63C}" type="slidenum">
              <a:rPr lang="en-US" smtClean="0"/>
              <a:pPr/>
              <a:t>11</a:t>
            </a:fld>
            <a:endParaRPr lang="en-US"/>
          </a:p>
        </p:txBody>
      </p:sp>
    </p:spTree>
    <p:extLst>
      <p:ext uri="{BB962C8B-B14F-4D97-AF65-F5344CB8AC3E}">
        <p14:creationId xmlns:p14="http://schemas.microsoft.com/office/powerpoint/2010/main" val="4010225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effectLst/>
                <a:latin typeface="+mn-lt"/>
                <a:ea typeface="MS PGothic" pitchFamily="34" charset="-128"/>
                <a:cs typeface="MS PGothic" charset="0"/>
              </a:rPr>
              <a:t>Closing the gap: </a:t>
            </a:r>
            <a:r>
              <a:rPr lang="en-US" sz="1200" kern="1200" dirty="0" smtClean="0">
                <a:solidFill>
                  <a:schemeClr val="tx1"/>
                </a:solidFill>
                <a:effectLst/>
                <a:latin typeface="+mn-lt"/>
                <a:ea typeface="MS PGothic" pitchFamily="34" charset="-128"/>
                <a:cs typeface="MS PGothic" charset="0"/>
              </a:rPr>
              <a:t>The poorest children in Ethiopia began the year with significantly lower average language scores than their better off counterparts, and gained significantly more: 47 percentage points, while the best off group gained only 40 percentage points. </a:t>
            </a:r>
          </a:p>
        </p:txBody>
      </p:sp>
      <p:sp>
        <p:nvSpPr>
          <p:cNvPr id="4" name="Slide Number Placeholder 3"/>
          <p:cNvSpPr>
            <a:spLocks noGrp="1"/>
          </p:cNvSpPr>
          <p:nvPr>
            <p:ph type="sldNum" sz="quarter" idx="10"/>
          </p:nvPr>
        </p:nvSpPr>
        <p:spPr/>
        <p:txBody>
          <a:bodyPr/>
          <a:lstStyle/>
          <a:p>
            <a:fld id="{A261713B-CDA6-4F1C-B282-842BC310D63C}" type="slidenum">
              <a:rPr lang="en-US" smtClean="0"/>
              <a:pPr/>
              <a:t>12</a:t>
            </a:fld>
            <a:endParaRPr lang="en-US"/>
          </a:p>
        </p:txBody>
      </p:sp>
    </p:spTree>
    <p:extLst>
      <p:ext uri="{BB962C8B-B14F-4D97-AF65-F5344CB8AC3E}">
        <p14:creationId xmlns:p14="http://schemas.microsoft.com/office/powerpoint/2010/main" val="2310146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61713B-CDA6-4F1C-B282-842BC310D63C}" type="slidenum">
              <a:rPr lang="en-US" smtClean="0"/>
              <a:pPr/>
              <a:t>14</a:t>
            </a:fld>
            <a:endParaRPr lang="en-US"/>
          </a:p>
        </p:txBody>
      </p:sp>
    </p:spTree>
    <p:extLst>
      <p:ext uri="{BB962C8B-B14F-4D97-AF65-F5344CB8AC3E}">
        <p14:creationId xmlns:p14="http://schemas.microsoft.com/office/powerpoint/2010/main" val="972370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Column_Subtitle">
    <p:spTree>
      <p:nvGrpSpPr>
        <p:cNvPr id="1" name=""/>
        <p:cNvGrpSpPr/>
        <p:nvPr/>
      </p:nvGrpSpPr>
      <p:grpSpPr>
        <a:xfrm>
          <a:off x="0" y="0"/>
          <a:ext cx="0" cy="0"/>
          <a:chOff x="0" y="0"/>
          <a:chExt cx="0" cy="0"/>
        </a:xfrm>
      </p:grpSpPr>
      <p:sp>
        <p:nvSpPr>
          <p:cNvPr id="2" name="Rectangle 1"/>
          <p:cNvSpPr>
            <a:spLocks noGrp="1"/>
          </p:cNvSpPr>
          <p:nvPr>
            <p:ph type="title"/>
          </p:nvPr>
        </p:nvSpPr>
        <p:spPr>
          <a:xfrm>
            <a:off x="482600" y="373653"/>
            <a:ext cx="8077200" cy="820147"/>
          </a:xfrm>
        </p:spPr>
        <p:txBody>
          <a:bodyPr>
            <a:noAutofit/>
          </a:bodyPr>
          <a:lstStyle>
            <a:lvl1pPr>
              <a:defRPr sz="3200">
                <a:solidFill>
                  <a:schemeClr val="tx1"/>
                </a:solidFill>
              </a:defRPr>
            </a:lvl1pPr>
            <a:extLst/>
          </a:lstStyle>
          <a:p>
            <a:r>
              <a:rPr lang="en-US" smtClean="0"/>
              <a:t>Click to edit Master title style</a:t>
            </a:r>
            <a:endParaRPr lang="en-US" dirty="0"/>
          </a:p>
        </p:txBody>
      </p:sp>
      <p:sp>
        <p:nvSpPr>
          <p:cNvPr id="7" name="Rectangle 6"/>
          <p:cNvSpPr>
            <a:spLocks noGrp="1"/>
          </p:cNvSpPr>
          <p:nvPr>
            <p:ph sz="quarter" idx="13"/>
          </p:nvPr>
        </p:nvSpPr>
        <p:spPr>
          <a:xfrm>
            <a:off x="495300" y="2621280"/>
            <a:ext cx="8064500" cy="3218688"/>
          </a:xfrm>
        </p:spPr>
        <p:txBody>
          <a:bodyPr/>
          <a:lstStyle>
            <a:lvl1pPr>
              <a:defRPr sz="1800"/>
            </a:lvl1pPr>
            <a:lvl2pPr>
              <a:defRPr sz="1600"/>
            </a:lvl2pPr>
            <a:lvl3pPr marL="914400" marR="0" indent="-228600" algn="l" defTabSz="914400" rtl="0" eaLnBrk="1" fontAlgn="auto" latinLnBrk="0" hangingPunct="1">
              <a:lnSpc>
                <a:spcPct val="100000"/>
              </a:lnSpc>
              <a:spcBef>
                <a:spcPts val="500"/>
              </a:spcBef>
              <a:spcAft>
                <a:spcPts val="0"/>
              </a:spcAft>
              <a:buClr>
                <a:srgbClr val="8D9EB2"/>
              </a:buClr>
              <a:buSzPct val="40000"/>
              <a:buFont typeface="Wingdings"/>
              <a:buChar char=""/>
              <a:tabLst/>
              <a:defRPr lang="en-US" sz="1400" kern="1200" dirty="0" smtClean="0">
                <a:solidFill>
                  <a:schemeClr val="tx1"/>
                </a:solidFill>
                <a:latin typeface="+mn-lt"/>
                <a:ea typeface="+mn-ea"/>
                <a:cs typeface="+mn-cs"/>
              </a:defRPr>
            </a:lvl3pPr>
            <a:lvl4pPr>
              <a:buSzPct val="37000"/>
              <a:defRPr sz="1200"/>
            </a:lvl4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Text Placeholder 6"/>
          <p:cNvSpPr>
            <a:spLocks noGrp="1"/>
          </p:cNvSpPr>
          <p:nvPr>
            <p:ph type="body" sz="quarter" idx="11"/>
          </p:nvPr>
        </p:nvSpPr>
        <p:spPr>
          <a:xfrm>
            <a:off x="495300" y="1865376"/>
            <a:ext cx="8064500" cy="487680"/>
          </a:xfrm>
        </p:spPr>
        <p:txBody>
          <a:bodyPr/>
          <a:lstStyle>
            <a:lvl1pPr>
              <a:buNone/>
              <a:defRPr b="1" baseline="0">
                <a:solidFill>
                  <a:srgbClr val="D50B26"/>
                </a:solidFill>
              </a:defRPr>
            </a:lvl1pPr>
            <a:lvl5pPr>
              <a:defRPr/>
            </a:lvl5pPr>
          </a:lstStyle>
          <a:p>
            <a:pPr lvl="0"/>
            <a:r>
              <a:rPr lang="en-US" smtClean="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Col_NumberedList">
    <p:spTree>
      <p:nvGrpSpPr>
        <p:cNvPr id="1" name=""/>
        <p:cNvGrpSpPr/>
        <p:nvPr/>
      </p:nvGrpSpPr>
      <p:grpSpPr>
        <a:xfrm>
          <a:off x="0" y="0"/>
          <a:ext cx="0" cy="0"/>
          <a:chOff x="0" y="0"/>
          <a:chExt cx="0" cy="0"/>
        </a:xfrm>
      </p:grpSpPr>
      <p:sp>
        <p:nvSpPr>
          <p:cNvPr id="2" name="Rectangle 1"/>
          <p:cNvSpPr>
            <a:spLocks noGrp="1"/>
          </p:cNvSpPr>
          <p:nvPr>
            <p:ph type="title"/>
          </p:nvPr>
        </p:nvSpPr>
        <p:spPr>
          <a:xfrm>
            <a:off x="482600" y="373653"/>
            <a:ext cx="8077200" cy="820147"/>
          </a:xfrm>
        </p:spPr>
        <p:txBody>
          <a:bodyPr>
            <a:noAutofit/>
          </a:bodyPr>
          <a:lstStyle>
            <a:lvl1pPr>
              <a:defRPr sz="3200">
                <a:solidFill>
                  <a:schemeClr val="tx1"/>
                </a:solidFill>
              </a:defRPr>
            </a:lvl1pPr>
            <a:extLst/>
          </a:lstStyle>
          <a:p>
            <a:r>
              <a:rPr lang="en-US" smtClean="0"/>
              <a:t>Click to edit Master title style</a:t>
            </a:r>
            <a:endParaRPr lang="en-US" dirty="0"/>
          </a:p>
        </p:txBody>
      </p:sp>
      <p:sp>
        <p:nvSpPr>
          <p:cNvPr id="7" name="Rectangle 6"/>
          <p:cNvSpPr>
            <a:spLocks noGrp="1"/>
          </p:cNvSpPr>
          <p:nvPr>
            <p:ph sz="quarter" idx="13"/>
          </p:nvPr>
        </p:nvSpPr>
        <p:spPr>
          <a:xfrm>
            <a:off x="495300" y="1865376"/>
            <a:ext cx="8064500" cy="3218688"/>
          </a:xfrm>
        </p:spPr>
        <p:txBody>
          <a:bodyPr/>
          <a:lstStyle>
            <a:lvl1pPr>
              <a:spcBef>
                <a:spcPts val="700"/>
              </a:spcBef>
              <a:buSzPct val="60000"/>
              <a:defRPr sz="1800"/>
            </a:lvl1pPr>
            <a:lvl2pPr>
              <a:buSzPct val="100000"/>
              <a:buNone/>
              <a:defRPr lang="en-US" sz="1600" b="1" kern="1200" dirty="0" smtClean="0">
                <a:solidFill>
                  <a:schemeClr val="tx1"/>
                </a:solidFill>
                <a:latin typeface="Gill Sans MT"/>
                <a:ea typeface="+mn-ea"/>
                <a:cs typeface="Gill Sans MT"/>
              </a:defRPr>
            </a:lvl2pPr>
            <a:lvl3pPr marL="914400" marR="0" indent="-228600" algn="l" defTabSz="914400" rtl="0" eaLnBrk="1" fontAlgn="auto" latinLnBrk="0" hangingPunct="1">
              <a:lnSpc>
                <a:spcPct val="100000"/>
              </a:lnSpc>
              <a:spcBef>
                <a:spcPts val="500"/>
              </a:spcBef>
              <a:spcAft>
                <a:spcPts val="0"/>
              </a:spcAft>
              <a:buClr>
                <a:srgbClr val="D80021"/>
              </a:buClr>
              <a:buSzPct val="55000"/>
              <a:buFont typeface="Wingdings"/>
              <a:buChar char=""/>
              <a:tabLst/>
              <a:defRPr lang="en-US" sz="1400" kern="1200" dirty="0" smtClean="0">
                <a:solidFill>
                  <a:schemeClr val="tx1"/>
                </a:solidFill>
                <a:latin typeface="+mn-lt"/>
                <a:ea typeface="+mn-ea"/>
                <a:cs typeface="+mn-cs"/>
              </a:defRPr>
            </a:lvl3pPr>
            <a:lvl4pPr>
              <a:buClr>
                <a:srgbClr val="718399"/>
              </a:buClr>
              <a:buSzPct val="40000"/>
              <a:defRPr sz="1200"/>
            </a:lvl4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Column Layout">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95300" y="1865376"/>
            <a:ext cx="8064500" cy="3494024"/>
          </a:xfrm>
        </p:spPr>
        <p:txBody>
          <a:bodyPr numCol="2"/>
          <a:lstStyle>
            <a:lvl1pPr marL="320040" indent="-320040" algn="l" rtl="0" eaLnBrk="1" latinLnBrk="0" hangingPunct="1">
              <a:spcBef>
                <a:spcPts val="500"/>
              </a:spcBef>
              <a:buClr>
                <a:schemeClr val="accent2"/>
              </a:buClr>
              <a:buSzPct val="60000"/>
              <a:buFont typeface="Wingdings"/>
              <a:buChar char=""/>
              <a:defRPr/>
            </a:lvl1pPr>
            <a:lvl2pPr marL="640080" indent="-274320" algn="l" rtl="0" eaLnBrk="1" latinLnBrk="0" hangingPunct="1">
              <a:spcBef>
                <a:spcPts val="500"/>
              </a:spcBef>
              <a:buClr>
                <a:srgbClr val="D80021"/>
              </a:buClr>
              <a:buSzPct val="50000"/>
              <a:buFont typeface="Wingdings"/>
              <a:buChar char=""/>
              <a:defRPr lang="en-US" sz="1600" kern="1200" dirty="0" smtClean="0">
                <a:solidFill>
                  <a:schemeClr val="tx1"/>
                </a:solidFill>
                <a:latin typeface="+mn-lt"/>
                <a:ea typeface="+mn-ea"/>
                <a:cs typeface="+mn-cs"/>
              </a:defRPr>
            </a:lvl2pPr>
            <a:lvl3pPr>
              <a:buClr>
                <a:schemeClr val="accent2"/>
              </a:buClr>
              <a:buSzPct val="45000"/>
              <a:defRPr lang="en-US" sz="1400" kern="1200" dirty="0" smtClean="0">
                <a:solidFill>
                  <a:schemeClr val="tx1"/>
                </a:solidFill>
                <a:latin typeface="+mn-lt"/>
                <a:ea typeface="+mn-ea"/>
                <a:cs typeface="+mn-cs"/>
              </a:defRPr>
            </a:lvl3pPr>
            <a:lvl4pPr marL="1371600" indent="-228600" algn="l" rtl="0" eaLnBrk="1" latinLnBrk="0" hangingPunct="1">
              <a:spcBef>
                <a:spcPts val="500"/>
              </a:spcBef>
              <a:buClr>
                <a:srgbClr val="D80021"/>
              </a:buClr>
              <a:buSzPct val="40000"/>
              <a:buFont typeface="Wingdings"/>
              <a:buChar char=""/>
              <a:defRPr sz="1200"/>
            </a:lvl4pPr>
            <a:lvl5pPr>
              <a:defRPr lang="en-US" sz="1000" kern="1200" dirty="0" smtClean="0">
                <a:solidFill>
                  <a:schemeClr val="tx1"/>
                </a:solidFill>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Rectangle 1"/>
          <p:cNvSpPr>
            <a:spLocks noGrp="1"/>
          </p:cNvSpPr>
          <p:nvPr>
            <p:ph type="title"/>
          </p:nvPr>
        </p:nvSpPr>
        <p:spPr>
          <a:xfrm>
            <a:off x="482600" y="373653"/>
            <a:ext cx="8077200" cy="820147"/>
          </a:xfrm>
        </p:spPr>
        <p:txBody>
          <a:bodyPr>
            <a:noAutofit/>
          </a:bodyPr>
          <a:lstStyle>
            <a:lvl1pPr>
              <a:defRPr sz="3200"/>
            </a:lvl1pPr>
            <a:extLst/>
          </a:lstStyle>
          <a:p>
            <a:r>
              <a:rPr lang="en-US" smtClean="0"/>
              <a:t>Click to edit Master title style</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ColText_RtPhoto">
    <p:spTree>
      <p:nvGrpSpPr>
        <p:cNvPr id="1" name=""/>
        <p:cNvGrpSpPr/>
        <p:nvPr/>
      </p:nvGrpSpPr>
      <p:grpSpPr>
        <a:xfrm>
          <a:off x="0" y="0"/>
          <a:ext cx="0" cy="0"/>
          <a:chOff x="0" y="0"/>
          <a:chExt cx="0" cy="0"/>
        </a:xfrm>
      </p:grpSpPr>
      <p:sp>
        <p:nvSpPr>
          <p:cNvPr id="7" name="Rectangle 6"/>
          <p:cNvSpPr>
            <a:spLocks noGrp="1"/>
          </p:cNvSpPr>
          <p:nvPr>
            <p:ph sz="quarter" idx="13"/>
          </p:nvPr>
        </p:nvSpPr>
        <p:spPr>
          <a:xfrm>
            <a:off x="495300" y="1865376"/>
            <a:ext cx="3657600" cy="3962400"/>
          </a:xfrm>
        </p:spPr>
        <p:txBody>
          <a:bodyPr/>
          <a:lstStyle>
            <a:lvl1pPr marL="320040" indent="-320040">
              <a:defRPr sz="1800"/>
            </a:lvl1pPr>
            <a:lvl2pPr>
              <a:defRPr sz="1600"/>
            </a:lvl2pPr>
            <a:lvl3pPr marL="914400" marR="0" indent="-228600" algn="l" defTabSz="914400" rtl="0" eaLnBrk="1" fontAlgn="auto" latinLnBrk="0" hangingPunct="1">
              <a:lnSpc>
                <a:spcPct val="100000"/>
              </a:lnSpc>
              <a:spcBef>
                <a:spcPts val="500"/>
              </a:spcBef>
              <a:spcAft>
                <a:spcPts val="0"/>
              </a:spcAft>
              <a:buClr>
                <a:srgbClr val="8D9EB2"/>
              </a:buClr>
              <a:buSzPct val="40000"/>
              <a:buFont typeface="Wingdings"/>
              <a:buChar char=""/>
              <a:tabLst/>
              <a:defRPr lang="en-US" sz="1400" kern="1200" dirty="0" smtClean="0">
                <a:solidFill>
                  <a:schemeClr val="tx1"/>
                </a:solidFill>
                <a:latin typeface="+mn-lt"/>
                <a:ea typeface="+mn-ea"/>
                <a:cs typeface="+mn-cs"/>
              </a:defRPr>
            </a:lvl3pPr>
            <a:lvl4pPr>
              <a:defRPr sz="1200"/>
            </a:lvl4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Rectangle 1"/>
          <p:cNvSpPr>
            <a:spLocks noGrp="1"/>
          </p:cNvSpPr>
          <p:nvPr>
            <p:ph type="title"/>
          </p:nvPr>
        </p:nvSpPr>
        <p:spPr>
          <a:xfrm>
            <a:off x="482600" y="373653"/>
            <a:ext cx="8077200" cy="820147"/>
          </a:xfrm>
        </p:spPr>
        <p:txBody>
          <a:bodyPr>
            <a:noAutofit/>
          </a:bodyPr>
          <a:lstStyle>
            <a:lvl1pPr>
              <a:defRPr sz="3200">
                <a:solidFill>
                  <a:schemeClr val="tx1"/>
                </a:solidFill>
              </a:defRPr>
            </a:lvl1pPr>
            <a:extLst/>
          </a:lstStyle>
          <a:p>
            <a:r>
              <a:rPr lang="en-US" smtClean="0"/>
              <a:t>Click to edit Master title style</a:t>
            </a:r>
            <a:endParaRPr lang="en-US" dirty="0"/>
          </a:p>
        </p:txBody>
      </p:sp>
      <p:sp>
        <p:nvSpPr>
          <p:cNvPr id="6" name="Picture Placeholder 5"/>
          <p:cNvSpPr>
            <a:spLocks noGrp="1"/>
          </p:cNvSpPr>
          <p:nvPr>
            <p:ph type="pic" sz="quarter" idx="14"/>
          </p:nvPr>
        </p:nvSpPr>
        <p:spPr>
          <a:xfrm>
            <a:off x="4635500" y="1865376"/>
            <a:ext cx="3924300" cy="3962400"/>
          </a:xfrm>
        </p:spPr>
        <p:txBody>
          <a:bodyPr>
            <a:normAutofit/>
          </a:bodyPr>
          <a:lstStyle>
            <a:lvl1pPr>
              <a:defRPr/>
            </a:lvl1pPr>
            <a:lvl2pPr>
              <a:defRPr/>
            </a:lvl2pPr>
            <a:lvl3pPr>
              <a:defRPr/>
            </a:lvl3pPr>
            <a:lvl4pPr>
              <a:defRPr/>
            </a:lvl4pPr>
          </a:lstStyle>
          <a:p>
            <a:pPr lvl="0"/>
            <a:r>
              <a:rPr lang="en-US" noProof="0" smtClean="0"/>
              <a:t>Drag picture to placeholder or click icon to add</a:t>
            </a:r>
            <a:endParaRPr lang="en-US" noProof="0"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ColText_LftPhoto">
    <p:spTree>
      <p:nvGrpSpPr>
        <p:cNvPr id="1" name=""/>
        <p:cNvGrpSpPr/>
        <p:nvPr/>
      </p:nvGrpSpPr>
      <p:grpSpPr>
        <a:xfrm>
          <a:off x="0" y="0"/>
          <a:ext cx="0" cy="0"/>
          <a:chOff x="0" y="0"/>
          <a:chExt cx="0" cy="0"/>
        </a:xfrm>
      </p:grpSpPr>
      <p:sp>
        <p:nvSpPr>
          <p:cNvPr id="7" name="Rectangle 6"/>
          <p:cNvSpPr>
            <a:spLocks noGrp="1"/>
          </p:cNvSpPr>
          <p:nvPr>
            <p:ph sz="quarter" idx="13"/>
          </p:nvPr>
        </p:nvSpPr>
        <p:spPr>
          <a:xfrm>
            <a:off x="4838700" y="1865376"/>
            <a:ext cx="3721100" cy="3962400"/>
          </a:xfrm>
        </p:spPr>
        <p:txBody>
          <a:bodyPr/>
          <a:lstStyle>
            <a:lvl1pPr>
              <a:defRPr sz="1800"/>
            </a:lvl1pPr>
            <a:lvl2pPr>
              <a:buSzPct val="55000"/>
              <a:defRPr sz="1600"/>
            </a:lvl2pPr>
            <a:lvl3pPr marL="914400" marR="0" indent="-228600" algn="l" defTabSz="914400" rtl="0" eaLnBrk="1" fontAlgn="auto" latinLnBrk="0" hangingPunct="1">
              <a:lnSpc>
                <a:spcPct val="100000"/>
              </a:lnSpc>
              <a:spcBef>
                <a:spcPts val="500"/>
              </a:spcBef>
              <a:spcAft>
                <a:spcPts val="0"/>
              </a:spcAft>
              <a:buClr>
                <a:srgbClr val="8D9EB2"/>
              </a:buClr>
              <a:buSzPct val="40000"/>
              <a:buFont typeface="Wingdings"/>
              <a:buChar char=""/>
              <a:tabLst/>
              <a:defRPr lang="en-US" sz="1400" kern="1200" dirty="0" smtClean="0">
                <a:solidFill>
                  <a:schemeClr val="tx1"/>
                </a:solidFill>
                <a:latin typeface="+mn-lt"/>
                <a:ea typeface="+mn-ea"/>
                <a:cs typeface="+mn-cs"/>
              </a:defRPr>
            </a:lvl3pPr>
            <a:lvl4pPr>
              <a:defRPr sz="1200"/>
            </a:lvl4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Rectangle 1"/>
          <p:cNvSpPr>
            <a:spLocks noGrp="1"/>
          </p:cNvSpPr>
          <p:nvPr>
            <p:ph type="title"/>
          </p:nvPr>
        </p:nvSpPr>
        <p:spPr>
          <a:xfrm>
            <a:off x="482600" y="373653"/>
            <a:ext cx="8077200" cy="820147"/>
          </a:xfrm>
        </p:spPr>
        <p:txBody>
          <a:bodyPr>
            <a:noAutofit/>
          </a:bodyPr>
          <a:lstStyle>
            <a:lvl1pPr>
              <a:defRPr sz="3200">
                <a:solidFill>
                  <a:schemeClr val="tx1"/>
                </a:solidFill>
              </a:defRPr>
            </a:lvl1pPr>
            <a:extLst/>
          </a:lstStyle>
          <a:p>
            <a:r>
              <a:rPr lang="en-US" smtClean="0"/>
              <a:t>Click to edit Master title style</a:t>
            </a:r>
            <a:endParaRPr lang="en-US" dirty="0"/>
          </a:p>
        </p:txBody>
      </p:sp>
      <p:sp>
        <p:nvSpPr>
          <p:cNvPr id="6" name="Picture Placeholder 5"/>
          <p:cNvSpPr>
            <a:spLocks noGrp="1"/>
          </p:cNvSpPr>
          <p:nvPr>
            <p:ph type="pic" sz="quarter" idx="14"/>
          </p:nvPr>
        </p:nvSpPr>
        <p:spPr>
          <a:xfrm>
            <a:off x="491998" y="1865376"/>
            <a:ext cx="3908552" cy="3962400"/>
          </a:xfrm>
        </p:spPr>
        <p:txBody>
          <a:bodyPr>
            <a:normAutofit/>
          </a:bodyPr>
          <a:lstStyle>
            <a:lvl1pPr marL="319088" indent="-319088">
              <a:buSzPct val="70000"/>
              <a:buFont typeface="Wingdings" charset="2"/>
              <a:buChar char=""/>
              <a:defRPr/>
            </a:lvl1pPr>
            <a:lvl2pPr>
              <a:defRPr/>
            </a:lvl2pPr>
            <a:lvl3pPr>
              <a:defRPr/>
            </a:lvl3pPr>
          </a:lstStyle>
          <a:p>
            <a:pPr lvl="0"/>
            <a:r>
              <a:rPr lang="en-US" noProof="0" smtClean="0"/>
              <a:t>Drag picture to placeholder or click icon to add</a:t>
            </a:r>
            <a:endParaRPr lang="en-US" noProof="0"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Col_wSubtitle">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85648" y="2621280"/>
            <a:ext cx="8074152" cy="3218688"/>
          </a:xfrm>
        </p:spPr>
        <p:txBody>
          <a:bodyPr numCol="2"/>
          <a:lstStyle>
            <a:lvl1pPr marL="320040" indent="-320040" algn="l" rtl="0" eaLnBrk="1" latinLnBrk="0" hangingPunct="1">
              <a:spcBef>
                <a:spcPts val="500"/>
              </a:spcBef>
              <a:buClr>
                <a:srgbClr val="8D9EB2"/>
              </a:buClr>
              <a:buSzPct val="75000"/>
              <a:buFont typeface="Wingdings"/>
              <a:buChar char=""/>
              <a:defRPr/>
            </a:lvl1pPr>
            <a:lvl2pPr marL="640080" indent="-228600" algn="l" rtl="0" eaLnBrk="1" latinLnBrk="0" hangingPunct="1">
              <a:spcBef>
                <a:spcPts val="500"/>
              </a:spcBef>
              <a:buClr>
                <a:srgbClr val="D80021"/>
              </a:buClr>
              <a:buSzPct val="60000"/>
              <a:buFont typeface="Wingdings"/>
              <a:buChar char=""/>
              <a:defRPr lang="en-US" sz="1600" kern="1200" dirty="0" smtClean="0">
                <a:solidFill>
                  <a:schemeClr val="tx1"/>
                </a:solidFill>
                <a:latin typeface="+mn-lt"/>
                <a:ea typeface="+mn-ea"/>
                <a:cs typeface="+mn-cs"/>
              </a:defRPr>
            </a:lvl2pPr>
            <a:lvl3pPr>
              <a:buSzPct val="45000"/>
              <a:defRPr lang="en-US" sz="1400" kern="1200" dirty="0" smtClean="0">
                <a:solidFill>
                  <a:schemeClr val="tx1"/>
                </a:solidFill>
                <a:latin typeface="+mn-lt"/>
                <a:ea typeface="+mn-ea"/>
                <a:cs typeface="+mn-cs"/>
              </a:defRPr>
            </a:lvl3pPr>
            <a:lvl4pPr marL="1371600" indent="-228600" algn="l" rtl="0" eaLnBrk="1" latinLnBrk="0" hangingPunct="1">
              <a:spcBef>
                <a:spcPts val="500"/>
              </a:spcBef>
              <a:buClr>
                <a:srgbClr val="D80021"/>
              </a:buClr>
              <a:buSzPct val="40000"/>
              <a:buFont typeface="Wingdings"/>
              <a:buChar char=""/>
              <a:defRPr sz="1200"/>
            </a:lvl4pPr>
            <a:lvl5pPr>
              <a:defRPr lang="en-US" sz="1000" kern="1200" dirty="0" smtClean="0">
                <a:solidFill>
                  <a:schemeClr val="tx1"/>
                </a:solidFill>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Rectangle 1"/>
          <p:cNvSpPr>
            <a:spLocks noGrp="1"/>
          </p:cNvSpPr>
          <p:nvPr>
            <p:ph type="title"/>
          </p:nvPr>
        </p:nvSpPr>
        <p:spPr>
          <a:xfrm>
            <a:off x="482600" y="373653"/>
            <a:ext cx="8077200" cy="820147"/>
          </a:xfrm>
        </p:spPr>
        <p:txBody>
          <a:bodyPr>
            <a:noAutofit/>
          </a:bodyPr>
          <a:lstStyle>
            <a:lvl1pPr>
              <a:defRPr sz="3200"/>
            </a:lvl1pPr>
            <a:extLst/>
          </a:lstStyle>
          <a:p>
            <a:r>
              <a:rPr lang="en-US" smtClean="0"/>
              <a:t>Click to edit Master title style</a:t>
            </a:r>
            <a:endParaRPr lang="en-US" dirty="0"/>
          </a:p>
        </p:txBody>
      </p:sp>
      <p:sp>
        <p:nvSpPr>
          <p:cNvPr id="7" name="Text Placeholder 6"/>
          <p:cNvSpPr>
            <a:spLocks noGrp="1"/>
          </p:cNvSpPr>
          <p:nvPr>
            <p:ph type="body" sz="quarter" idx="11"/>
          </p:nvPr>
        </p:nvSpPr>
        <p:spPr>
          <a:xfrm>
            <a:off x="498348" y="1865376"/>
            <a:ext cx="8061452" cy="487680"/>
          </a:xfrm>
        </p:spPr>
        <p:txBody>
          <a:bodyPr/>
          <a:lstStyle>
            <a:lvl1pPr>
              <a:buNone/>
              <a:defRPr b="1" baseline="0">
                <a:solidFill>
                  <a:schemeClr val="accent1"/>
                </a:solidFill>
              </a:defRPr>
            </a:lvl1pPr>
            <a:lvl5pPr>
              <a:defRPr/>
            </a:lvl5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82600" y="381000"/>
            <a:ext cx="8153400" cy="819149"/>
          </a:xfrm>
        </p:spPr>
        <p:txBody>
          <a:bodyPr/>
          <a:lstStyle>
            <a:extLst/>
          </a:lstStyle>
          <a:p>
            <a:r>
              <a:rPr lang="en-US" smtClean="0"/>
              <a:t>Click to edit Master title style</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 name="Picture 10" descr="485&amp;k-[Converted].png"/>
          <p:cNvPicPr>
            <a:picLocks noChangeAspect="1"/>
          </p:cNvPicPr>
          <p:nvPr/>
        </p:nvPicPr>
        <p:blipFill>
          <a:blip r:embed="rId2"/>
          <a:srcRect/>
          <a:stretch>
            <a:fillRect/>
          </a:stretch>
        </p:blipFill>
        <p:spPr bwMode="auto">
          <a:xfrm>
            <a:off x="6708775" y="6208713"/>
            <a:ext cx="1962150" cy="471487"/>
          </a:xfrm>
          <a:prstGeom prst="rect">
            <a:avLst/>
          </a:prstGeom>
          <a:noFill/>
          <a:ln w="9525">
            <a:noFill/>
            <a:miter lim="800000"/>
            <a:headEnd/>
            <a:tailEnd/>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End_Slide">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2978150" y="3225800"/>
            <a:ext cx="3200400" cy="338138"/>
          </a:xfrm>
          <a:prstGeom prst="rect">
            <a:avLst/>
          </a:prstGeom>
          <a:noFill/>
        </p:spPr>
        <p:txBody>
          <a:bodyPr>
            <a:spAutoFit/>
          </a:bodyPr>
          <a:lstStyle/>
          <a:p>
            <a:pPr algn="ctr" fontAlgn="auto">
              <a:spcBef>
                <a:spcPts val="0"/>
              </a:spcBef>
              <a:spcAft>
                <a:spcPts val="0"/>
              </a:spcAft>
              <a:defRPr/>
            </a:pPr>
            <a:r>
              <a:rPr lang="en-US" sz="1600" spc="60" dirty="0" err="1">
                <a:latin typeface="Gill Sans MT"/>
                <a:ea typeface="+mn-ea"/>
                <a:cs typeface="Gill Sans MT"/>
              </a:rPr>
              <a:t>www.savethechildren.org</a:t>
            </a:r>
            <a:endParaRPr lang="en-US" sz="1600" spc="60" dirty="0">
              <a:latin typeface="Gill Sans MT"/>
              <a:ea typeface="+mn-ea"/>
              <a:cs typeface="Gill Sans MT"/>
            </a:endParaRPr>
          </a:p>
        </p:txBody>
      </p:sp>
      <p:pic>
        <p:nvPicPr>
          <p:cNvPr id="4" name="Picture 13" descr="STC_logo_whiteRed.png"/>
          <p:cNvPicPr>
            <a:picLocks noChangeAspect="1"/>
          </p:cNvPicPr>
          <p:nvPr/>
        </p:nvPicPr>
        <p:blipFill>
          <a:blip r:embed="rId2"/>
          <a:srcRect/>
          <a:stretch>
            <a:fillRect/>
          </a:stretch>
        </p:blipFill>
        <p:spPr bwMode="auto">
          <a:xfrm>
            <a:off x="2730500" y="2393950"/>
            <a:ext cx="3516313" cy="692150"/>
          </a:xfrm>
          <a:prstGeom prst="rect">
            <a:avLst/>
          </a:prstGeom>
          <a:noFill/>
          <a:ln w="9525">
            <a:noFill/>
            <a:miter lim="800000"/>
            <a:headEnd/>
            <a:tailEnd/>
          </a:ln>
        </p:spPr>
      </p:pic>
      <p:sp>
        <p:nvSpPr>
          <p:cNvPr id="6" name="Text Placeholder 5"/>
          <p:cNvSpPr>
            <a:spLocks noGrp="1"/>
          </p:cNvSpPr>
          <p:nvPr>
            <p:ph type="body" sz="quarter" idx="10"/>
          </p:nvPr>
        </p:nvSpPr>
        <p:spPr>
          <a:xfrm>
            <a:off x="2405960" y="4648200"/>
            <a:ext cx="4343400" cy="609600"/>
          </a:xfrm>
        </p:spPr>
        <p:txBody>
          <a:bodyPr>
            <a:normAutofit/>
          </a:bodyPr>
          <a:lstStyle>
            <a:lvl1pPr algn="ctr">
              <a:buNone/>
              <a:defRPr sz="1600" baseline="0"/>
            </a:lvl1pPr>
          </a:lstStyle>
          <a:p>
            <a:pPr lvl="0"/>
            <a:r>
              <a:rPr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87073C2-EEAC-4D32-916C-2872B972E5E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840635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48006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2057400"/>
            <a:ext cx="3467100" cy="31543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33900" y="2057400"/>
            <a:ext cx="3467100" cy="31543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533400" y="6172200"/>
            <a:ext cx="2743200" cy="476250"/>
          </a:xfrm>
          <a:prstGeom prst="rect">
            <a:avLst/>
          </a:prstGeom>
        </p:spPr>
        <p:txBody>
          <a:bodyPr/>
          <a:lstStyle>
            <a:lvl1pPr>
              <a:defRPr/>
            </a:lvl1pPr>
          </a:lstStyle>
          <a:p>
            <a:pPr>
              <a:defRPr/>
            </a:pPr>
            <a:endParaRPr lang="en-US" altLang="en-US"/>
          </a:p>
        </p:txBody>
      </p:sp>
      <p:sp>
        <p:nvSpPr>
          <p:cNvPr id="6" name="Slide Number Placeholder 5"/>
          <p:cNvSpPr>
            <a:spLocks noGrp="1"/>
          </p:cNvSpPr>
          <p:nvPr>
            <p:ph type="sldNum" sz="quarter" idx="11"/>
          </p:nvPr>
        </p:nvSpPr>
        <p:spPr>
          <a:xfrm>
            <a:off x="7772400" y="6248400"/>
            <a:ext cx="1219200" cy="476250"/>
          </a:xfrm>
          <a:prstGeom prst="rect">
            <a:avLst/>
          </a:prstGeom>
        </p:spPr>
        <p:txBody>
          <a:bodyPr/>
          <a:lstStyle>
            <a:lvl1pPr>
              <a:defRPr/>
            </a:lvl1pPr>
          </a:lstStyle>
          <a:p>
            <a:pPr>
              <a:defRPr/>
            </a:pPr>
            <a:fld id="{C77DCEC9-F1ED-4BAA-9CDB-82D0A69CD504}" type="slidenum">
              <a:rPr lang="en-US" altLang="en-US"/>
              <a:pPr>
                <a:defRPr/>
              </a:pPr>
              <a:t>‹#›</a:t>
            </a:fld>
            <a:endParaRPr lang="en-US" altLang="en-US" dirty="0"/>
          </a:p>
        </p:txBody>
      </p:sp>
    </p:spTree>
    <p:extLst>
      <p:ext uri="{BB962C8B-B14F-4D97-AF65-F5344CB8AC3E}">
        <p14:creationId xmlns:p14="http://schemas.microsoft.com/office/powerpoint/2010/main" val="2040611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1Column_Subtitl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9"/>
          <p:cNvSpPr>
            <a:spLocks noChangeArrowheads="1"/>
          </p:cNvSpPr>
          <p:nvPr/>
        </p:nvSpPr>
        <p:spPr bwMode="auto">
          <a:xfrm>
            <a:off x="0" y="0"/>
            <a:ext cx="9144000" cy="6858000"/>
          </a:xfrm>
          <a:prstGeom prst="rect">
            <a:avLst/>
          </a:prstGeom>
          <a:solidFill>
            <a:schemeClr val="bg1"/>
          </a:solidFill>
          <a:ln w="10000">
            <a:noFill/>
            <a:miter lim="800000"/>
            <a:headEnd/>
            <a:tailEnd/>
          </a:ln>
        </p:spPr>
        <p:txBody>
          <a:bodyPr anchor="ctr"/>
          <a:lstStyle/>
          <a:p>
            <a:pPr algn="ctr"/>
            <a:r>
              <a:rPr lang="en-US" sz="1800">
                <a:solidFill>
                  <a:srgbClr val="FFFFFF"/>
                </a:solidFill>
              </a:rPr>
              <a:t>av</a:t>
            </a:r>
          </a:p>
        </p:txBody>
      </p:sp>
      <p:sp>
        <p:nvSpPr>
          <p:cNvPr id="6" name="Rectangle 5"/>
          <p:cNvSpPr/>
          <p:nvPr/>
        </p:nvSpPr>
        <p:spPr>
          <a:xfrm>
            <a:off x="0" y="1295400"/>
            <a:ext cx="533400" cy="228600"/>
          </a:xfrm>
          <a:prstGeom prst="rect">
            <a:avLst/>
          </a:prstGeom>
          <a:solidFill>
            <a:srgbClr val="71839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sz="1800" dirty="0">
              <a:solidFill>
                <a:srgbClr val="718399"/>
              </a:solidFill>
            </a:endParaRPr>
          </a:p>
        </p:txBody>
      </p:sp>
      <p:sp>
        <p:nvSpPr>
          <p:cNvPr id="8" name="Rectangle 7"/>
          <p:cNvSpPr/>
          <p:nvPr/>
        </p:nvSpPr>
        <p:spPr>
          <a:xfrm>
            <a:off x="603250" y="1295400"/>
            <a:ext cx="8553450" cy="228600"/>
          </a:xfrm>
          <a:prstGeom prst="rect">
            <a:avLst/>
          </a:prstGeom>
          <a:solidFill>
            <a:srgbClr val="D8002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sz="1800" dirty="0"/>
          </a:p>
        </p:txBody>
      </p:sp>
      <p:cxnSp>
        <p:nvCxnSpPr>
          <p:cNvPr id="9" name="Straight Connector 8"/>
          <p:cNvCxnSpPr/>
          <p:nvPr/>
        </p:nvCxnSpPr>
        <p:spPr>
          <a:xfrm>
            <a:off x="0" y="6172200"/>
            <a:ext cx="9144000" cy="0"/>
          </a:xfrm>
          <a:prstGeom prst="line">
            <a:avLst/>
          </a:prstGeom>
          <a:ln w="12700" cmpd="sng">
            <a:solidFill>
              <a:srgbClr val="718399"/>
            </a:solidFill>
          </a:ln>
          <a:effectLst/>
        </p:spPr>
        <p:style>
          <a:lnRef idx="2">
            <a:schemeClr val="accent1"/>
          </a:lnRef>
          <a:fillRef idx="0">
            <a:schemeClr val="accent1"/>
          </a:fillRef>
          <a:effectRef idx="1">
            <a:schemeClr val="accent1"/>
          </a:effectRef>
          <a:fontRef idx="minor">
            <a:schemeClr val="tx1"/>
          </a:fontRef>
        </p:style>
      </p:cxnSp>
      <p:pic>
        <p:nvPicPr>
          <p:cNvPr id="10" name="Picture 14" descr="485&amp;k-[Converted].png"/>
          <p:cNvPicPr>
            <a:picLocks noChangeAspect="1"/>
          </p:cNvPicPr>
          <p:nvPr/>
        </p:nvPicPr>
        <p:blipFill>
          <a:blip r:embed="rId3"/>
          <a:srcRect/>
          <a:stretch>
            <a:fillRect/>
          </a:stretch>
        </p:blipFill>
        <p:spPr bwMode="auto">
          <a:xfrm>
            <a:off x="6708775" y="6208713"/>
            <a:ext cx="1962150" cy="471487"/>
          </a:xfrm>
          <a:prstGeom prst="rect">
            <a:avLst/>
          </a:prstGeom>
          <a:noFill/>
          <a:ln w="9525">
            <a:noFill/>
            <a:miter lim="800000"/>
            <a:headEnd/>
            <a:tailEnd/>
          </a:ln>
        </p:spPr>
      </p:pic>
      <p:sp>
        <p:nvSpPr>
          <p:cNvPr id="2" name="Rectangle 1"/>
          <p:cNvSpPr>
            <a:spLocks noGrp="1"/>
          </p:cNvSpPr>
          <p:nvPr>
            <p:ph type="title"/>
          </p:nvPr>
        </p:nvSpPr>
        <p:spPr>
          <a:xfrm>
            <a:off x="482600" y="373653"/>
            <a:ext cx="8077200" cy="820147"/>
          </a:xfrm>
        </p:spPr>
        <p:txBody>
          <a:bodyPr>
            <a:noAutofit/>
          </a:bodyPr>
          <a:lstStyle>
            <a:lvl1pPr>
              <a:defRPr sz="3200">
                <a:solidFill>
                  <a:schemeClr val="tx1"/>
                </a:solidFill>
              </a:defRPr>
            </a:lvl1pPr>
            <a:extLst/>
          </a:lstStyle>
          <a:p>
            <a:r>
              <a:rPr lang="en-US" smtClean="0"/>
              <a:t>Click to edit Master title style</a:t>
            </a:r>
            <a:endParaRPr lang="en-US" dirty="0"/>
          </a:p>
        </p:txBody>
      </p:sp>
      <p:sp>
        <p:nvSpPr>
          <p:cNvPr id="7" name="Rectangle 6"/>
          <p:cNvSpPr>
            <a:spLocks noGrp="1"/>
          </p:cNvSpPr>
          <p:nvPr>
            <p:ph sz="quarter" idx="13"/>
          </p:nvPr>
        </p:nvSpPr>
        <p:spPr>
          <a:xfrm>
            <a:off x="495300" y="2621280"/>
            <a:ext cx="8064500" cy="3218688"/>
          </a:xfrm>
        </p:spPr>
        <p:txBody>
          <a:bodyPr/>
          <a:lstStyle>
            <a:lvl1pPr>
              <a:defRPr sz="1800"/>
            </a:lvl1pPr>
            <a:lvl2pPr>
              <a:defRPr sz="1600"/>
            </a:lvl2pPr>
            <a:lvl3pPr marL="914400" marR="0" indent="-228600" algn="l" defTabSz="914400" rtl="0" eaLnBrk="1" fontAlgn="auto" latinLnBrk="0" hangingPunct="1">
              <a:lnSpc>
                <a:spcPct val="100000"/>
              </a:lnSpc>
              <a:spcBef>
                <a:spcPts val="500"/>
              </a:spcBef>
              <a:spcAft>
                <a:spcPts val="0"/>
              </a:spcAft>
              <a:buClr>
                <a:srgbClr val="8D9EB2"/>
              </a:buClr>
              <a:buSzPct val="40000"/>
              <a:buFont typeface="Wingdings"/>
              <a:buChar char=""/>
              <a:tabLst/>
              <a:defRPr lang="en-US" sz="1400" kern="1200" dirty="0" smtClean="0">
                <a:solidFill>
                  <a:schemeClr val="tx1"/>
                </a:solidFill>
                <a:latin typeface="+mn-lt"/>
                <a:ea typeface="+mn-ea"/>
                <a:cs typeface="+mn-cs"/>
              </a:defRPr>
            </a:lvl3pPr>
            <a:lvl4pPr>
              <a:buSzPct val="37000"/>
              <a:defRPr sz="1200"/>
            </a:lvl4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Text Placeholder 6"/>
          <p:cNvSpPr>
            <a:spLocks noGrp="1"/>
          </p:cNvSpPr>
          <p:nvPr>
            <p:ph type="body" sz="quarter" idx="11"/>
          </p:nvPr>
        </p:nvSpPr>
        <p:spPr>
          <a:xfrm>
            <a:off x="495300" y="1865376"/>
            <a:ext cx="8064500" cy="487680"/>
          </a:xfrm>
        </p:spPr>
        <p:txBody>
          <a:bodyPr/>
          <a:lstStyle>
            <a:lvl1pPr>
              <a:buNone/>
              <a:defRPr b="1" baseline="0">
                <a:solidFill>
                  <a:srgbClr val="D50B26"/>
                </a:solidFill>
              </a:defRPr>
            </a:lvl1pPr>
            <a:lvl5pPr>
              <a:defRPr/>
            </a:lvl5pPr>
          </a:lstStyle>
          <a:p>
            <a:pPr lvl="0"/>
            <a:r>
              <a:rPr lang="en-US" smtClean="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Asian Chi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sz="1800" dirty="0"/>
          </a:p>
        </p:txBody>
      </p:sp>
      <p:sp>
        <p:nvSpPr>
          <p:cNvPr id="5" name="Rectangle 4"/>
          <p:cNvSpPr/>
          <p:nvPr/>
        </p:nvSpPr>
        <p:spPr>
          <a:xfrm>
            <a:off x="-9525" y="6070600"/>
            <a:ext cx="2295525" cy="696913"/>
          </a:xfrm>
          <a:prstGeom prst="rect">
            <a:avLst/>
          </a:prstGeom>
          <a:solidFill>
            <a:srgbClr val="D8002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sz="1800" dirty="0"/>
          </a:p>
        </p:txBody>
      </p:sp>
      <p:sp>
        <p:nvSpPr>
          <p:cNvPr id="6" name="Rectangle 5"/>
          <p:cNvSpPr/>
          <p:nvPr/>
        </p:nvSpPr>
        <p:spPr>
          <a:xfrm>
            <a:off x="2371725" y="6070600"/>
            <a:ext cx="6784975" cy="685800"/>
          </a:xfrm>
          <a:prstGeom prst="rect">
            <a:avLst/>
          </a:prstGeom>
          <a:solidFill>
            <a:srgbClr val="8D9EB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sz="1800" dirty="0"/>
          </a:p>
        </p:txBody>
      </p:sp>
      <p:pic>
        <p:nvPicPr>
          <p:cNvPr id="7" name="Picture 13" descr="485&amp;k-[Converted].png"/>
          <p:cNvPicPr>
            <a:picLocks noChangeAspect="1"/>
          </p:cNvPicPr>
          <p:nvPr/>
        </p:nvPicPr>
        <p:blipFill>
          <a:blip r:embed="rId3"/>
          <a:srcRect/>
          <a:stretch>
            <a:fillRect/>
          </a:stretch>
        </p:blipFill>
        <p:spPr bwMode="auto">
          <a:xfrm>
            <a:off x="6708775" y="6208713"/>
            <a:ext cx="1962150" cy="471487"/>
          </a:xfrm>
          <a:prstGeom prst="rect">
            <a:avLst/>
          </a:prstGeom>
          <a:noFill/>
          <a:ln w="9525">
            <a:noFill/>
            <a:miter lim="800000"/>
            <a:headEnd/>
            <a:tailEnd/>
          </a:ln>
        </p:spPr>
      </p:pic>
      <p:sp>
        <p:nvSpPr>
          <p:cNvPr id="12" name="Rectangle 11"/>
          <p:cNvSpPr>
            <a:spLocks noGrp="1"/>
          </p:cNvSpPr>
          <p:nvPr>
            <p:ph type="title"/>
          </p:nvPr>
        </p:nvSpPr>
        <p:spPr>
          <a:xfrm>
            <a:off x="879190" y="2311400"/>
            <a:ext cx="7848600" cy="2717800"/>
          </a:xfrm>
        </p:spPr>
        <p:txBody>
          <a:bodyPr rtlCol="0"/>
          <a:lstStyle>
            <a:lvl1pPr algn="r">
              <a:defRPr sz="3600" b="0" i="0" cap="all" spc="600" baseline="0">
                <a:latin typeface="Gill Sans MT"/>
                <a:cs typeface="Gill Sans MT"/>
              </a:defRPr>
            </a:lvl1pPr>
            <a:extLst/>
          </a:lstStyle>
          <a:p>
            <a:r>
              <a:rPr lang="en-US" smtClean="0"/>
              <a:t>Click to edit Master title style</a:t>
            </a:r>
            <a:endParaRPr lang="en-US" dirty="0"/>
          </a:p>
        </p:txBody>
      </p:sp>
      <p:sp>
        <p:nvSpPr>
          <p:cNvPr id="13" name="Text Placeholder 19"/>
          <p:cNvSpPr>
            <a:spLocks noGrp="1"/>
          </p:cNvSpPr>
          <p:nvPr>
            <p:ph type="body" sz="quarter" idx="10"/>
          </p:nvPr>
        </p:nvSpPr>
        <p:spPr>
          <a:xfrm>
            <a:off x="812344" y="5054600"/>
            <a:ext cx="7848600" cy="711200"/>
          </a:xfrm>
        </p:spPr>
        <p:txBody>
          <a:bodyPr>
            <a:normAutofit/>
          </a:bodyPr>
          <a:lstStyle>
            <a:lvl1pPr algn="r">
              <a:buNone/>
              <a:defRPr sz="1400" b="0" i="1"/>
            </a:lvl1pPr>
            <a:lvl2pPr algn="r">
              <a:buNone/>
              <a:defRPr/>
            </a:lvl2pPr>
            <a:lvl3pPr algn="r">
              <a:buNone/>
              <a:defRPr/>
            </a:lvl3pPr>
            <a:lvl4pPr algn="r">
              <a:buNone/>
              <a:defRPr/>
            </a:lvl4pPr>
            <a:lvl5pPr algn="r">
              <a:buNone/>
              <a:defRPr/>
            </a:lvl5pPr>
          </a:lstStyle>
          <a:p>
            <a:pPr lvl="0"/>
            <a:r>
              <a:rPr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Slide (African Chi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sz="1800" dirty="0"/>
          </a:p>
        </p:txBody>
      </p:sp>
      <p:sp>
        <p:nvSpPr>
          <p:cNvPr id="5" name="Rectangle 4"/>
          <p:cNvSpPr/>
          <p:nvPr/>
        </p:nvSpPr>
        <p:spPr>
          <a:xfrm>
            <a:off x="-9525" y="6070600"/>
            <a:ext cx="2295525" cy="696913"/>
          </a:xfrm>
          <a:prstGeom prst="rect">
            <a:avLst/>
          </a:prstGeom>
          <a:solidFill>
            <a:srgbClr val="D8002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sz="1800" dirty="0"/>
          </a:p>
        </p:txBody>
      </p:sp>
      <p:sp>
        <p:nvSpPr>
          <p:cNvPr id="6" name="Rectangle 5"/>
          <p:cNvSpPr/>
          <p:nvPr/>
        </p:nvSpPr>
        <p:spPr>
          <a:xfrm>
            <a:off x="2371725" y="6070600"/>
            <a:ext cx="6784975" cy="685800"/>
          </a:xfrm>
          <a:prstGeom prst="rect">
            <a:avLst/>
          </a:prstGeom>
          <a:solidFill>
            <a:srgbClr val="8D9EB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sz="1800" dirty="0"/>
          </a:p>
        </p:txBody>
      </p:sp>
      <p:pic>
        <p:nvPicPr>
          <p:cNvPr id="7" name="Picture 13" descr="485&amp;k-[Converted].png"/>
          <p:cNvPicPr>
            <a:picLocks noChangeAspect="1"/>
          </p:cNvPicPr>
          <p:nvPr/>
        </p:nvPicPr>
        <p:blipFill>
          <a:blip r:embed="rId3"/>
          <a:srcRect/>
          <a:stretch>
            <a:fillRect/>
          </a:stretch>
        </p:blipFill>
        <p:spPr bwMode="auto">
          <a:xfrm>
            <a:off x="6708775" y="6208713"/>
            <a:ext cx="1962150" cy="471487"/>
          </a:xfrm>
          <a:prstGeom prst="rect">
            <a:avLst/>
          </a:prstGeom>
          <a:noFill/>
          <a:ln w="9525">
            <a:noFill/>
            <a:miter lim="800000"/>
            <a:headEnd/>
            <a:tailEnd/>
          </a:ln>
        </p:spPr>
      </p:pic>
      <p:sp>
        <p:nvSpPr>
          <p:cNvPr id="12" name="Rectangle 11"/>
          <p:cNvSpPr>
            <a:spLocks noGrp="1"/>
          </p:cNvSpPr>
          <p:nvPr>
            <p:ph type="title"/>
          </p:nvPr>
        </p:nvSpPr>
        <p:spPr>
          <a:xfrm>
            <a:off x="879190" y="2311400"/>
            <a:ext cx="7848600" cy="2717800"/>
          </a:xfrm>
        </p:spPr>
        <p:txBody>
          <a:bodyPr rtlCol="0"/>
          <a:lstStyle>
            <a:lvl1pPr algn="r">
              <a:defRPr sz="3600" b="0" i="0" cap="all" spc="600" baseline="0">
                <a:latin typeface="Gill Sans MT"/>
                <a:cs typeface="Gill Sans MT"/>
              </a:defRPr>
            </a:lvl1pPr>
            <a:extLst/>
          </a:lstStyle>
          <a:p>
            <a:r>
              <a:rPr lang="en-US" smtClean="0"/>
              <a:t>Click to edit Master title style</a:t>
            </a:r>
            <a:endParaRPr lang="en-US" dirty="0"/>
          </a:p>
        </p:txBody>
      </p:sp>
      <p:sp>
        <p:nvSpPr>
          <p:cNvPr id="13" name="Text Placeholder 19"/>
          <p:cNvSpPr>
            <a:spLocks noGrp="1"/>
          </p:cNvSpPr>
          <p:nvPr>
            <p:ph type="body" sz="quarter" idx="10"/>
          </p:nvPr>
        </p:nvSpPr>
        <p:spPr>
          <a:xfrm>
            <a:off x="790062" y="5054600"/>
            <a:ext cx="7848600" cy="711200"/>
          </a:xfrm>
        </p:spPr>
        <p:txBody>
          <a:bodyPr>
            <a:normAutofit/>
          </a:bodyPr>
          <a:lstStyle>
            <a:lvl1pPr algn="r">
              <a:buNone/>
              <a:defRPr sz="1400" b="0" i="1"/>
            </a:lvl1pPr>
            <a:lvl2pPr algn="r">
              <a:buNone/>
              <a:defRPr/>
            </a:lvl2pPr>
            <a:lvl3pPr algn="r">
              <a:buNone/>
              <a:defRPr/>
            </a:lvl3pPr>
            <a:lvl4pPr algn="r">
              <a:buNone/>
              <a:defRPr/>
            </a:lvl4pPr>
            <a:lvl5pPr algn="r">
              <a:buNone/>
              <a:defRPr/>
            </a:lvl5pPr>
          </a:lstStyle>
          <a:p>
            <a:pPr lvl="0"/>
            <a:r>
              <a:rPr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Title Slide (US Chi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sz="1800" dirty="0"/>
          </a:p>
        </p:txBody>
      </p:sp>
      <p:sp>
        <p:nvSpPr>
          <p:cNvPr id="5" name="Rectangle 4"/>
          <p:cNvSpPr/>
          <p:nvPr/>
        </p:nvSpPr>
        <p:spPr>
          <a:xfrm>
            <a:off x="-9525" y="6070600"/>
            <a:ext cx="2295525" cy="696913"/>
          </a:xfrm>
          <a:prstGeom prst="rect">
            <a:avLst/>
          </a:prstGeom>
          <a:solidFill>
            <a:srgbClr val="D8002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sz="1800" dirty="0"/>
          </a:p>
        </p:txBody>
      </p:sp>
      <p:sp>
        <p:nvSpPr>
          <p:cNvPr id="6" name="Rectangle 5"/>
          <p:cNvSpPr/>
          <p:nvPr/>
        </p:nvSpPr>
        <p:spPr>
          <a:xfrm>
            <a:off x="2371725" y="6070600"/>
            <a:ext cx="6784975" cy="685800"/>
          </a:xfrm>
          <a:prstGeom prst="rect">
            <a:avLst/>
          </a:prstGeom>
          <a:solidFill>
            <a:srgbClr val="8D9EB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sz="1800" dirty="0"/>
          </a:p>
        </p:txBody>
      </p:sp>
      <p:pic>
        <p:nvPicPr>
          <p:cNvPr id="7" name="Picture 13" descr="485&amp;k-[Converted].png"/>
          <p:cNvPicPr>
            <a:picLocks noChangeAspect="1"/>
          </p:cNvPicPr>
          <p:nvPr/>
        </p:nvPicPr>
        <p:blipFill>
          <a:blip r:embed="rId3"/>
          <a:srcRect/>
          <a:stretch>
            <a:fillRect/>
          </a:stretch>
        </p:blipFill>
        <p:spPr bwMode="auto">
          <a:xfrm>
            <a:off x="6708775" y="6208713"/>
            <a:ext cx="1962150" cy="471487"/>
          </a:xfrm>
          <a:prstGeom prst="rect">
            <a:avLst/>
          </a:prstGeom>
          <a:noFill/>
          <a:ln w="9525">
            <a:noFill/>
            <a:miter lim="800000"/>
            <a:headEnd/>
            <a:tailEnd/>
          </a:ln>
        </p:spPr>
      </p:pic>
      <p:sp>
        <p:nvSpPr>
          <p:cNvPr id="12" name="Rectangle 11"/>
          <p:cNvSpPr>
            <a:spLocks noGrp="1"/>
          </p:cNvSpPr>
          <p:nvPr>
            <p:ph type="title"/>
          </p:nvPr>
        </p:nvSpPr>
        <p:spPr>
          <a:xfrm>
            <a:off x="1603598" y="2311400"/>
            <a:ext cx="7135091" cy="2717800"/>
          </a:xfrm>
        </p:spPr>
        <p:txBody>
          <a:bodyPr rtlCol="0"/>
          <a:lstStyle>
            <a:lvl1pPr algn="r">
              <a:defRPr sz="3600" b="0" i="0" cap="all" spc="600" baseline="0">
                <a:latin typeface="Gill Sans MT"/>
                <a:cs typeface="Gill Sans MT"/>
              </a:defRPr>
            </a:lvl1pPr>
            <a:extLst/>
          </a:lstStyle>
          <a:p>
            <a:r>
              <a:rPr lang="en-US" smtClean="0"/>
              <a:t>Click to edit Master title style</a:t>
            </a:r>
            <a:endParaRPr lang="en-US" dirty="0"/>
          </a:p>
        </p:txBody>
      </p:sp>
      <p:sp>
        <p:nvSpPr>
          <p:cNvPr id="13" name="Text Placeholder 19"/>
          <p:cNvSpPr>
            <a:spLocks noGrp="1"/>
          </p:cNvSpPr>
          <p:nvPr>
            <p:ph type="body" sz="quarter" idx="10"/>
          </p:nvPr>
        </p:nvSpPr>
        <p:spPr>
          <a:xfrm>
            <a:off x="1514470" y="5054600"/>
            <a:ext cx="7135091" cy="711200"/>
          </a:xfrm>
        </p:spPr>
        <p:txBody>
          <a:bodyPr>
            <a:normAutofit/>
          </a:bodyPr>
          <a:lstStyle>
            <a:lvl1pPr algn="r">
              <a:buNone/>
              <a:defRPr sz="1400" b="0" i="1"/>
            </a:lvl1pPr>
            <a:lvl2pPr algn="r">
              <a:buNone/>
              <a:defRPr/>
            </a:lvl2pPr>
            <a:lvl3pPr algn="r">
              <a:buNone/>
              <a:defRPr/>
            </a:lvl3pPr>
            <a:lvl4pPr algn="r">
              <a:buNone/>
              <a:defRPr/>
            </a:lvl4pPr>
            <a:lvl5pPr algn="r">
              <a:buNone/>
              <a:defRPr/>
            </a:lvl5pPr>
          </a:lstStyle>
          <a:p>
            <a:pPr lvl="0"/>
            <a:r>
              <a:rPr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Title Slide (US Chi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sz="1800" dirty="0"/>
          </a:p>
        </p:txBody>
      </p:sp>
      <p:sp>
        <p:nvSpPr>
          <p:cNvPr id="5" name="Rectangle 4"/>
          <p:cNvSpPr/>
          <p:nvPr/>
        </p:nvSpPr>
        <p:spPr>
          <a:xfrm>
            <a:off x="-9525" y="6070600"/>
            <a:ext cx="2295525" cy="696913"/>
          </a:xfrm>
          <a:prstGeom prst="rect">
            <a:avLst/>
          </a:prstGeom>
          <a:solidFill>
            <a:srgbClr val="D8002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sz="1800" dirty="0"/>
          </a:p>
        </p:txBody>
      </p:sp>
      <p:sp>
        <p:nvSpPr>
          <p:cNvPr id="6" name="Rectangle 5"/>
          <p:cNvSpPr/>
          <p:nvPr/>
        </p:nvSpPr>
        <p:spPr>
          <a:xfrm>
            <a:off x="2371725" y="6070600"/>
            <a:ext cx="6784975" cy="685800"/>
          </a:xfrm>
          <a:prstGeom prst="rect">
            <a:avLst/>
          </a:prstGeom>
          <a:solidFill>
            <a:srgbClr val="8D9EB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sz="1800" dirty="0"/>
          </a:p>
        </p:txBody>
      </p:sp>
      <p:pic>
        <p:nvPicPr>
          <p:cNvPr id="7" name="Picture 13" descr="485&amp;k-[Converted].png"/>
          <p:cNvPicPr>
            <a:picLocks noChangeAspect="1"/>
          </p:cNvPicPr>
          <p:nvPr/>
        </p:nvPicPr>
        <p:blipFill>
          <a:blip r:embed="rId3"/>
          <a:srcRect/>
          <a:stretch>
            <a:fillRect/>
          </a:stretch>
        </p:blipFill>
        <p:spPr bwMode="auto">
          <a:xfrm>
            <a:off x="6708775" y="6208713"/>
            <a:ext cx="1962150" cy="471487"/>
          </a:xfrm>
          <a:prstGeom prst="rect">
            <a:avLst/>
          </a:prstGeom>
          <a:noFill/>
          <a:ln w="9525">
            <a:noFill/>
            <a:miter lim="800000"/>
            <a:headEnd/>
            <a:tailEnd/>
          </a:ln>
        </p:spPr>
      </p:pic>
      <p:sp>
        <p:nvSpPr>
          <p:cNvPr id="12" name="Rectangle 11"/>
          <p:cNvSpPr>
            <a:spLocks noGrp="1"/>
          </p:cNvSpPr>
          <p:nvPr>
            <p:ph type="title"/>
          </p:nvPr>
        </p:nvSpPr>
        <p:spPr>
          <a:xfrm>
            <a:off x="990600" y="2311400"/>
            <a:ext cx="7848600" cy="2717800"/>
          </a:xfrm>
        </p:spPr>
        <p:txBody>
          <a:bodyPr rtlCol="0"/>
          <a:lstStyle>
            <a:lvl1pPr algn="r">
              <a:defRPr sz="3600" b="0" i="0" cap="all" spc="600" baseline="0">
                <a:latin typeface="Gill Sans MT"/>
                <a:cs typeface="Gill Sans MT"/>
              </a:defRPr>
            </a:lvl1pPr>
            <a:extLst/>
          </a:lstStyle>
          <a:p>
            <a:r>
              <a:rPr lang="en-US" smtClean="0"/>
              <a:t>Click to edit Master title style</a:t>
            </a:r>
            <a:endParaRPr lang="en-US" dirty="0"/>
          </a:p>
        </p:txBody>
      </p:sp>
      <p:sp>
        <p:nvSpPr>
          <p:cNvPr id="13" name="Text Placeholder 19"/>
          <p:cNvSpPr>
            <a:spLocks noGrp="1"/>
          </p:cNvSpPr>
          <p:nvPr>
            <p:ph type="body" sz="quarter" idx="10"/>
          </p:nvPr>
        </p:nvSpPr>
        <p:spPr>
          <a:xfrm>
            <a:off x="990600" y="5054600"/>
            <a:ext cx="7848600" cy="711200"/>
          </a:xfrm>
        </p:spPr>
        <p:txBody>
          <a:bodyPr>
            <a:normAutofit/>
          </a:bodyPr>
          <a:lstStyle>
            <a:lvl1pPr algn="r">
              <a:buNone/>
              <a:defRPr sz="1400" b="0" i="1"/>
            </a:lvl1pPr>
            <a:lvl2pPr algn="r">
              <a:buNone/>
              <a:defRPr/>
            </a:lvl2pPr>
            <a:lvl3pPr algn="r">
              <a:buNone/>
              <a:defRPr/>
            </a:lvl3pPr>
            <a:lvl4pPr algn="r">
              <a:buNone/>
              <a:defRPr/>
            </a:lvl4pPr>
            <a:lvl5pPr algn="r">
              <a:buNone/>
              <a:defRPr/>
            </a:lvl5pPr>
          </a:lstStyle>
          <a:p>
            <a:pPr lvl="0"/>
            <a:r>
              <a:rPr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Title Slide (Indian Asian Chi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sz="1800" dirty="0"/>
          </a:p>
        </p:txBody>
      </p:sp>
      <p:sp>
        <p:nvSpPr>
          <p:cNvPr id="5" name="Rectangle 4"/>
          <p:cNvSpPr/>
          <p:nvPr/>
        </p:nvSpPr>
        <p:spPr>
          <a:xfrm>
            <a:off x="-9525" y="6070600"/>
            <a:ext cx="2295525" cy="696913"/>
          </a:xfrm>
          <a:prstGeom prst="rect">
            <a:avLst/>
          </a:prstGeom>
          <a:solidFill>
            <a:srgbClr val="D8002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sz="1800" dirty="0"/>
          </a:p>
        </p:txBody>
      </p:sp>
      <p:sp>
        <p:nvSpPr>
          <p:cNvPr id="6" name="Rectangle 5"/>
          <p:cNvSpPr/>
          <p:nvPr/>
        </p:nvSpPr>
        <p:spPr>
          <a:xfrm>
            <a:off x="2371725" y="6070600"/>
            <a:ext cx="6784975" cy="685800"/>
          </a:xfrm>
          <a:prstGeom prst="rect">
            <a:avLst/>
          </a:prstGeom>
          <a:solidFill>
            <a:srgbClr val="8D9EB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sz="1800" dirty="0"/>
          </a:p>
        </p:txBody>
      </p:sp>
      <p:pic>
        <p:nvPicPr>
          <p:cNvPr id="7" name="Picture 13" descr="485&amp;k-[Converted].png"/>
          <p:cNvPicPr>
            <a:picLocks noChangeAspect="1"/>
          </p:cNvPicPr>
          <p:nvPr/>
        </p:nvPicPr>
        <p:blipFill>
          <a:blip r:embed="rId3"/>
          <a:srcRect/>
          <a:stretch>
            <a:fillRect/>
          </a:stretch>
        </p:blipFill>
        <p:spPr bwMode="auto">
          <a:xfrm>
            <a:off x="6708775" y="6208713"/>
            <a:ext cx="1962150" cy="471487"/>
          </a:xfrm>
          <a:prstGeom prst="rect">
            <a:avLst/>
          </a:prstGeom>
          <a:noFill/>
          <a:ln w="9525">
            <a:noFill/>
            <a:miter lim="800000"/>
            <a:headEnd/>
            <a:tailEnd/>
          </a:ln>
        </p:spPr>
      </p:pic>
      <p:sp>
        <p:nvSpPr>
          <p:cNvPr id="12" name="Rectangle 11"/>
          <p:cNvSpPr>
            <a:spLocks noGrp="1"/>
          </p:cNvSpPr>
          <p:nvPr>
            <p:ph type="title"/>
          </p:nvPr>
        </p:nvSpPr>
        <p:spPr>
          <a:xfrm>
            <a:off x="990600" y="2311400"/>
            <a:ext cx="7848600" cy="2717800"/>
          </a:xfrm>
        </p:spPr>
        <p:txBody>
          <a:bodyPr rtlCol="0"/>
          <a:lstStyle>
            <a:lvl1pPr algn="r">
              <a:defRPr sz="3600" b="0" i="0" cap="all" spc="600" baseline="0">
                <a:latin typeface="Gill Sans MT"/>
                <a:cs typeface="Gill Sans MT"/>
              </a:defRPr>
            </a:lvl1pPr>
            <a:extLst/>
          </a:lstStyle>
          <a:p>
            <a:r>
              <a:rPr lang="en-US" smtClean="0"/>
              <a:t>Click to edit Master title style</a:t>
            </a:r>
            <a:endParaRPr lang="en-US" dirty="0"/>
          </a:p>
        </p:txBody>
      </p:sp>
      <p:sp>
        <p:nvSpPr>
          <p:cNvPr id="13" name="Text Placeholder 19"/>
          <p:cNvSpPr>
            <a:spLocks noGrp="1"/>
          </p:cNvSpPr>
          <p:nvPr>
            <p:ph type="body" sz="quarter" idx="10"/>
          </p:nvPr>
        </p:nvSpPr>
        <p:spPr>
          <a:xfrm>
            <a:off x="990600" y="5054600"/>
            <a:ext cx="7848600" cy="711200"/>
          </a:xfrm>
        </p:spPr>
        <p:txBody>
          <a:bodyPr>
            <a:normAutofit/>
          </a:bodyPr>
          <a:lstStyle>
            <a:lvl1pPr algn="r">
              <a:buNone/>
              <a:defRPr sz="1400" b="0" i="1"/>
            </a:lvl1pPr>
            <a:lvl2pPr algn="r">
              <a:buNone/>
              <a:defRPr/>
            </a:lvl2pPr>
            <a:lvl3pPr algn="r">
              <a:buNone/>
              <a:defRPr/>
            </a:lvl3pPr>
            <a:lvl4pPr algn="r">
              <a:buNone/>
              <a:defRPr/>
            </a:lvl4pPr>
            <a:lvl5pPr algn="r">
              <a:buNone/>
              <a:defRPr/>
            </a:lvl5pPr>
          </a:lstStyle>
          <a:p>
            <a:pPr lvl="0"/>
            <a:r>
              <a:rPr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Content Divider Slide">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sz="1800" dirty="0"/>
          </a:p>
        </p:txBody>
      </p:sp>
      <p:sp>
        <p:nvSpPr>
          <p:cNvPr id="5" name="Rectangle 4"/>
          <p:cNvSpPr/>
          <p:nvPr/>
        </p:nvSpPr>
        <p:spPr>
          <a:xfrm>
            <a:off x="-9525" y="6070600"/>
            <a:ext cx="2295525" cy="696913"/>
          </a:xfrm>
          <a:prstGeom prst="rect">
            <a:avLst/>
          </a:prstGeom>
          <a:solidFill>
            <a:srgbClr val="D8002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sz="1800" dirty="0"/>
          </a:p>
        </p:txBody>
      </p:sp>
      <p:sp>
        <p:nvSpPr>
          <p:cNvPr id="6" name="Rectangle 5"/>
          <p:cNvSpPr/>
          <p:nvPr/>
        </p:nvSpPr>
        <p:spPr>
          <a:xfrm>
            <a:off x="2371725" y="6070600"/>
            <a:ext cx="6784975" cy="685800"/>
          </a:xfrm>
          <a:prstGeom prst="rect">
            <a:avLst/>
          </a:prstGeom>
          <a:solidFill>
            <a:srgbClr val="8D9EB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sz="1800" dirty="0"/>
          </a:p>
        </p:txBody>
      </p:sp>
      <p:pic>
        <p:nvPicPr>
          <p:cNvPr id="7" name="Picture 13" descr="485&amp;k-[Converted].png"/>
          <p:cNvPicPr>
            <a:picLocks noChangeAspect="1"/>
          </p:cNvPicPr>
          <p:nvPr/>
        </p:nvPicPr>
        <p:blipFill>
          <a:blip r:embed="rId2"/>
          <a:srcRect/>
          <a:stretch>
            <a:fillRect/>
          </a:stretch>
        </p:blipFill>
        <p:spPr bwMode="auto">
          <a:xfrm>
            <a:off x="6708775" y="6208713"/>
            <a:ext cx="1962150" cy="471487"/>
          </a:xfrm>
          <a:prstGeom prst="rect">
            <a:avLst/>
          </a:prstGeom>
          <a:noFill/>
          <a:ln w="9525">
            <a:noFill/>
            <a:miter lim="800000"/>
            <a:headEnd/>
            <a:tailEnd/>
          </a:ln>
        </p:spPr>
      </p:pic>
      <p:sp>
        <p:nvSpPr>
          <p:cNvPr id="12" name="Rectangle 11"/>
          <p:cNvSpPr>
            <a:spLocks noGrp="1"/>
          </p:cNvSpPr>
          <p:nvPr>
            <p:ph type="title"/>
          </p:nvPr>
        </p:nvSpPr>
        <p:spPr>
          <a:xfrm>
            <a:off x="879190" y="2311400"/>
            <a:ext cx="7848600" cy="2717800"/>
          </a:xfrm>
        </p:spPr>
        <p:txBody>
          <a:bodyPr rtlCol="0"/>
          <a:lstStyle>
            <a:lvl1pPr algn="r">
              <a:defRPr sz="3600" b="0" i="0" cap="all" spc="600" baseline="0">
                <a:solidFill>
                  <a:schemeClr val="bg1"/>
                </a:solidFill>
                <a:latin typeface="Gill Sans MT"/>
                <a:cs typeface="Gill Sans MT"/>
              </a:defRPr>
            </a:lvl1pPr>
            <a:extLst/>
          </a:lstStyle>
          <a:p>
            <a:r>
              <a:rPr lang="en-US" smtClean="0"/>
              <a:t>Click to edit Master title style</a:t>
            </a:r>
            <a:endParaRPr lang="en-US" dirty="0"/>
          </a:p>
        </p:txBody>
      </p:sp>
      <p:sp>
        <p:nvSpPr>
          <p:cNvPr id="13" name="Text Placeholder 19"/>
          <p:cNvSpPr>
            <a:spLocks noGrp="1"/>
          </p:cNvSpPr>
          <p:nvPr>
            <p:ph type="body" sz="quarter" idx="10"/>
          </p:nvPr>
        </p:nvSpPr>
        <p:spPr>
          <a:xfrm>
            <a:off x="801203" y="5054600"/>
            <a:ext cx="7848600" cy="711200"/>
          </a:xfrm>
        </p:spPr>
        <p:txBody>
          <a:bodyPr>
            <a:normAutofit/>
          </a:bodyPr>
          <a:lstStyle>
            <a:lvl1pPr algn="r">
              <a:buNone/>
              <a:defRPr sz="1400" b="0" i="1">
                <a:solidFill>
                  <a:schemeClr val="bg1"/>
                </a:solidFill>
              </a:defRPr>
            </a:lvl1pPr>
            <a:lvl2pPr algn="r">
              <a:buNone/>
              <a:defRPr/>
            </a:lvl2pPr>
            <a:lvl3pPr algn="r">
              <a:buNone/>
              <a:defRPr/>
            </a:lvl3pPr>
            <a:lvl4pPr algn="r">
              <a:buNone/>
              <a:defRPr/>
            </a:lvl4pPr>
            <a:lvl5pPr algn="r">
              <a:buNone/>
              <a:defRPr/>
            </a:lvl5pPr>
          </a:lstStyle>
          <a:p>
            <a:pPr lvl="0"/>
            <a:r>
              <a:rPr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Alt_Content Divider Slide">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sz="1800" dirty="0"/>
          </a:p>
        </p:txBody>
      </p:sp>
      <p:sp>
        <p:nvSpPr>
          <p:cNvPr id="8" name="Rectangle 7"/>
          <p:cNvSpPr/>
          <p:nvPr/>
        </p:nvSpPr>
        <p:spPr>
          <a:xfrm>
            <a:off x="-9525" y="6070600"/>
            <a:ext cx="2295525" cy="696913"/>
          </a:xfrm>
          <a:prstGeom prst="rect">
            <a:avLst/>
          </a:prstGeom>
          <a:solidFill>
            <a:srgbClr val="D80019"/>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sz="1800" dirty="0"/>
          </a:p>
        </p:txBody>
      </p:sp>
      <p:sp>
        <p:nvSpPr>
          <p:cNvPr id="9" name="Rectangle 8"/>
          <p:cNvSpPr/>
          <p:nvPr/>
        </p:nvSpPr>
        <p:spPr>
          <a:xfrm>
            <a:off x="2371725" y="6070600"/>
            <a:ext cx="6784975" cy="685800"/>
          </a:xfrm>
          <a:prstGeom prst="rect">
            <a:avLst/>
          </a:prstGeom>
          <a:solidFill>
            <a:srgbClr val="8D9EB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sz="1800" dirty="0"/>
          </a:p>
        </p:txBody>
      </p:sp>
      <p:pic>
        <p:nvPicPr>
          <p:cNvPr id="10" name="Picture 13" descr="485&amp;k-[Converted].png"/>
          <p:cNvPicPr>
            <a:picLocks noChangeAspect="1"/>
          </p:cNvPicPr>
          <p:nvPr/>
        </p:nvPicPr>
        <p:blipFill>
          <a:blip r:embed="rId2"/>
          <a:srcRect/>
          <a:stretch>
            <a:fillRect/>
          </a:stretch>
        </p:blipFill>
        <p:spPr bwMode="auto">
          <a:xfrm>
            <a:off x="6708775" y="6208713"/>
            <a:ext cx="1962150" cy="471487"/>
          </a:xfrm>
          <a:prstGeom prst="rect">
            <a:avLst/>
          </a:prstGeom>
          <a:noFill/>
          <a:ln w="9525">
            <a:noFill/>
            <a:miter lim="800000"/>
            <a:headEnd/>
            <a:tailEnd/>
          </a:ln>
        </p:spPr>
      </p:pic>
      <p:sp>
        <p:nvSpPr>
          <p:cNvPr id="19" name="Rectangle 11"/>
          <p:cNvSpPr>
            <a:spLocks noGrp="1"/>
          </p:cNvSpPr>
          <p:nvPr>
            <p:ph type="title"/>
          </p:nvPr>
        </p:nvSpPr>
        <p:spPr>
          <a:xfrm>
            <a:off x="879190" y="2311400"/>
            <a:ext cx="7848600" cy="2717800"/>
          </a:xfrm>
        </p:spPr>
        <p:txBody>
          <a:bodyPr rtlCol="0"/>
          <a:lstStyle>
            <a:lvl1pPr algn="r">
              <a:defRPr sz="3600" b="0" i="0" cap="all" spc="600" baseline="0">
                <a:latin typeface="Gill Sans MT"/>
                <a:cs typeface="Gill Sans MT"/>
              </a:defRPr>
            </a:lvl1pPr>
            <a:extLst/>
          </a:lstStyle>
          <a:p>
            <a:r>
              <a:rPr lang="en-US" smtClean="0"/>
              <a:t>Click to edit Master title style</a:t>
            </a:r>
            <a:endParaRPr lang="en-US" dirty="0"/>
          </a:p>
        </p:txBody>
      </p:sp>
      <p:sp>
        <p:nvSpPr>
          <p:cNvPr id="20" name="Text Placeholder 19"/>
          <p:cNvSpPr>
            <a:spLocks noGrp="1"/>
          </p:cNvSpPr>
          <p:nvPr>
            <p:ph type="body" sz="quarter" idx="10"/>
          </p:nvPr>
        </p:nvSpPr>
        <p:spPr>
          <a:xfrm>
            <a:off x="801203" y="5054600"/>
            <a:ext cx="7848600" cy="711200"/>
          </a:xfrm>
        </p:spPr>
        <p:txBody>
          <a:bodyPr>
            <a:normAutofit/>
          </a:bodyPr>
          <a:lstStyle>
            <a:lvl1pPr algn="r">
              <a:buNone/>
              <a:defRPr sz="1400" b="0" i="1">
                <a:solidFill>
                  <a:schemeClr val="tx1"/>
                </a:solidFill>
              </a:defRPr>
            </a:lvl1pPr>
            <a:lvl2pPr algn="r">
              <a:buNone/>
              <a:defRPr/>
            </a:lvl2pPr>
            <a:lvl3pPr algn="r">
              <a:buNone/>
              <a:defRPr/>
            </a:lvl3pPr>
            <a:lvl4pPr algn="r">
              <a:buNone/>
              <a:defRPr/>
            </a:lvl4pPr>
            <a:lvl5pPr algn="r">
              <a:buNone/>
              <a:defRPr/>
            </a:lvl5pPr>
          </a:lstStyle>
          <a:p>
            <a:pPr lvl="0"/>
            <a:r>
              <a:rPr lang="en-US" smtClean="0"/>
              <a:t>Click to edit Master text styles</a:t>
            </a:r>
          </a:p>
        </p:txBody>
      </p:sp>
      <p:sp>
        <p:nvSpPr>
          <p:cNvPr id="22" name="Picture Placeholder 21"/>
          <p:cNvSpPr>
            <a:spLocks noGrp="1"/>
          </p:cNvSpPr>
          <p:nvPr>
            <p:ph type="pic" sz="quarter" idx="11"/>
          </p:nvPr>
        </p:nvSpPr>
        <p:spPr>
          <a:xfrm>
            <a:off x="182880" y="279400"/>
            <a:ext cx="2834640" cy="3048000"/>
          </a:xfrm>
        </p:spPr>
        <p:txBody>
          <a:bodyPr>
            <a:normAutofit/>
          </a:bodyPr>
          <a:lstStyle>
            <a:lvl1pPr>
              <a:defRPr/>
            </a:lvl1pPr>
            <a:lvl2pPr>
              <a:defRPr/>
            </a:lvl2pPr>
            <a:lvl3pPr>
              <a:defRPr/>
            </a:lvl3pPr>
            <a:lvl4pPr>
              <a:defRPr/>
            </a:lvl4pPr>
          </a:lstStyle>
          <a:p>
            <a:pPr lvl="0"/>
            <a:r>
              <a:rPr lang="en-US" noProof="0" smtClean="0"/>
              <a:t>Drag picture to placeholder or click icon to add</a:t>
            </a:r>
            <a:endParaRPr lang="en-US" noProof="0" dirty="0" smtClean="0"/>
          </a:p>
        </p:txBody>
      </p:sp>
      <p:sp>
        <p:nvSpPr>
          <p:cNvPr id="23" name="Picture Placeholder 21"/>
          <p:cNvSpPr>
            <a:spLocks noGrp="1"/>
          </p:cNvSpPr>
          <p:nvPr>
            <p:ph type="pic" sz="quarter" idx="12"/>
          </p:nvPr>
        </p:nvSpPr>
        <p:spPr>
          <a:xfrm>
            <a:off x="3139440" y="279400"/>
            <a:ext cx="2834640" cy="3048000"/>
          </a:xfrm>
        </p:spPr>
        <p:txBody>
          <a:bodyPr>
            <a:normAutofit/>
          </a:bodyPr>
          <a:lstStyle>
            <a:lvl1pPr>
              <a:defRPr/>
            </a:lvl1pPr>
            <a:lvl2pPr marL="366713" indent="0">
              <a:buNone/>
              <a:defRPr/>
            </a:lvl2pPr>
            <a:lvl3pPr marL="685800" indent="0">
              <a:buNone/>
              <a:defRPr/>
            </a:lvl3pPr>
          </a:lstStyle>
          <a:p>
            <a:pPr lvl="0"/>
            <a:r>
              <a:rPr lang="en-US" noProof="0" smtClean="0"/>
              <a:t>Drag picture to placeholder or click icon to add</a:t>
            </a:r>
            <a:endParaRPr lang="en-US" noProof="0" dirty="0" smtClean="0"/>
          </a:p>
        </p:txBody>
      </p:sp>
      <p:sp>
        <p:nvSpPr>
          <p:cNvPr id="24" name="Picture Placeholder 21"/>
          <p:cNvSpPr>
            <a:spLocks noGrp="1"/>
          </p:cNvSpPr>
          <p:nvPr>
            <p:ph type="pic" sz="quarter" idx="13"/>
          </p:nvPr>
        </p:nvSpPr>
        <p:spPr>
          <a:xfrm>
            <a:off x="6096000" y="279400"/>
            <a:ext cx="2834640" cy="3048000"/>
          </a:xfrm>
        </p:spPr>
        <p:txBody>
          <a:bodyPr>
            <a:normAutofit/>
          </a:bodyPr>
          <a:lstStyle/>
          <a:p>
            <a:pPr lvl="0"/>
            <a:r>
              <a:rPr lang="en-US" noProof="0" smtClean="0"/>
              <a:t>Drag picture to placeholder or click icon to add</a:t>
            </a:r>
            <a:endParaRPr lang="en-US" noProof="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1"/>
          <a:srcRect/>
          <a:stretch>
            <a:fillRect/>
          </a:stretch>
        </a:blipFill>
        <a:effectLst/>
      </p:bgPr>
    </p:bg>
    <p:spTree>
      <p:nvGrpSpPr>
        <p:cNvPr id="1" name=""/>
        <p:cNvGrpSpPr/>
        <p:nvPr/>
      </p:nvGrpSpPr>
      <p:grpSpPr>
        <a:xfrm>
          <a:off x="0" y="0"/>
          <a:ext cx="0" cy="0"/>
          <a:chOff x="0" y="0"/>
          <a:chExt cx="0" cy="0"/>
        </a:xfrm>
      </p:grpSpPr>
      <p:sp>
        <p:nvSpPr>
          <p:cNvPr id="1026" name="Text Placeholder 12"/>
          <p:cNvSpPr>
            <a:spLocks noGrp="1"/>
          </p:cNvSpPr>
          <p:nvPr>
            <p:ph type="body" idx="1"/>
          </p:nvPr>
        </p:nvSpPr>
        <p:spPr bwMode="auto">
          <a:xfrm>
            <a:off x="498475" y="1865313"/>
            <a:ext cx="8061325" cy="3219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Rectangle 7"/>
          <p:cNvSpPr/>
          <p:nvPr/>
        </p:nvSpPr>
        <p:spPr>
          <a:xfrm>
            <a:off x="0" y="1295400"/>
            <a:ext cx="533400" cy="228600"/>
          </a:xfrm>
          <a:prstGeom prst="rect">
            <a:avLst/>
          </a:prstGeom>
          <a:solidFill>
            <a:srgbClr val="71839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sz="1800" dirty="0">
              <a:solidFill>
                <a:srgbClr val="718399"/>
              </a:solidFill>
            </a:endParaRPr>
          </a:p>
        </p:txBody>
      </p:sp>
      <p:sp>
        <p:nvSpPr>
          <p:cNvPr id="9" name="Rectangle 8"/>
          <p:cNvSpPr/>
          <p:nvPr/>
        </p:nvSpPr>
        <p:spPr>
          <a:xfrm>
            <a:off x="603250" y="1295400"/>
            <a:ext cx="8553450" cy="228600"/>
          </a:xfrm>
          <a:prstGeom prst="rect">
            <a:avLst/>
          </a:prstGeom>
          <a:solidFill>
            <a:srgbClr val="D8002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sz="1800" dirty="0"/>
          </a:p>
        </p:txBody>
      </p:sp>
      <p:sp>
        <p:nvSpPr>
          <p:cNvPr id="22" name="Title Placeholder 21"/>
          <p:cNvSpPr>
            <a:spLocks noGrp="1"/>
          </p:cNvSpPr>
          <p:nvPr>
            <p:ph type="title"/>
          </p:nvPr>
        </p:nvSpPr>
        <p:spPr>
          <a:xfrm>
            <a:off x="482600" y="363538"/>
            <a:ext cx="8077200" cy="819150"/>
          </a:xfrm>
          <a:prstGeom prst="rect">
            <a:avLst/>
          </a:prstGeom>
        </p:spPr>
        <p:txBody>
          <a:bodyPr vert="horz" anchor="b">
            <a:normAutofit/>
          </a:bodyPr>
          <a:lstStyle>
            <a:extLst/>
          </a:lstStyle>
          <a:p>
            <a:endParaRPr lang="en-US" dirty="0"/>
          </a:p>
        </p:txBody>
      </p:sp>
      <p:cxnSp>
        <p:nvCxnSpPr>
          <p:cNvPr id="12" name="Straight Connector 11"/>
          <p:cNvCxnSpPr/>
          <p:nvPr/>
        </p:nvCxnSpPr>
        <p:spPr>
          <a:xfrm>
            <a:off x="0" y="6172200"/>
            <a:ext cx="9144000" cy="0"/>
          </a:xfrm>
          <a:prstGeom prst="line">
            <a:avLst/>
          </a:prstGeom>
          <a:ln w="12700" cmpd="sng">
            <a:solidFill>
              <a:srgbClr val="718399"/>
            </a:solidFill>
          </a:ln>
          <a:effectLst/>
        </p:spPr>
        <p:style>
          <a:lnRef idx="2">
            <a:schemeClr val="accent1"/>
          </a:lnRef>
          <a:fillRef idx="0">
            <a:schemeClr val="accent1"/>
          </a:fillRef>
          <a:effectRef idx="1">
            <a:schemeClr val="accent1"/>
          </a:effectRef>
          <a:fontRef idx="minor">
            <a:schemeClr val="tx1"/>
          </a:fontRef>
        </p:style>
      </p:cxnSp>
      <p:sp>
        <p:nvSpPr>
          <p:cNvPr id="1031" name="TextBox 1"/>
          <p:cNvSpPr txBox="1">
            <a:spLocks noChangeArrowheads="1"/>
          </p:cNvSpPr>
          <p:nvPr/>
        </p:nvSpPr>
        <p:spPr bwMode="auto">
          <a:xfrm>
            <a:off x="8915400" y="6769100"/>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ill Sans MT" charset="0"/>
                <a:ea typeface="MS PGothic" charset="0"/>
                <a:cs typeface="MS PGothic" charset="0"/>
              </a:defRPr>
            </a:lvl1pPr>
            <a:lvl2pPr marL="742950" indent="-285750" eaLnBrk="0" hangingPunct="0">
              <a:defRPr sz="2400">
                <a:solidFill>
                  <a:schemeClr val="tx1"/>
                </a:solidFill>
                <a:latin typeface="Gill Sans MT" charset="0"/>
                <a:ea typeface="MS PGothic" charset="0"/>
                <a:cs typeface="MS PGothic" charset="0"/>
              </a:defRPr>
            </a:lvl2pPr>
            <a:lvl3pPr marL="1143000" indent="-228600" eaLnBrk="0" hangingPunct="0">
              <a:defRPr sz="2400">
                <a:solidFill>
                  <a:schemeClr val="tx1"/>
                </a:solidFill>
                <a:latin typeface="Gill Sans MT" charset="0"/>
                <a:ea typeface="MS PGothic" charset="0"/>
                <a:cs typeface="MS PGothic" charset="0"/>
              </a:defRPr>
            </a:lvl3pPr>
            <a:lvl4pPr marL="1600200" indent="-228600" eaLnBrk="0" hangingPunct="0">
              <a:defRPr sz="2400">
                <a:solidFill>
                  <a:schemeClr val="tx1"/>
                </a:solidFill>
                <a:latin typeface="Gill Sans MT" charset="0"/>
                <a:ea typeface="MS PGothic" charset="0"/>
                <a:cs typeface="MS PGothic" charset="0"/>
              </a:defRPr>
            </a:lvl4pPr>
            <a:lvl5pPr marL="2057400" indent="-228600" eaLnBrk="0" hangingPunct="0">
              <a:defRPr sz="2400">
                <a:solidFill>
                  <a:schemeClr val="tx1"/>
                </a:solidFill>
                <a:latin typeface="Gill Sans MT"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Gill Sans MT"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Gill Sans MT"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Gill Sans MT"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Gill Sans MT" charset="0"/>
                <a:ea typeface="MS PGothic" charset="0"/>
                <a:cs typeface="MS PGothic" charset="0"/>
              </a:defRPr>
            </a:lvl9pPr>
          </a:lstStyle>
          <a:p>
            <a:pPr eaLnBrk="1" hangingPunct="1">
              <a:defRPr/>
            </a:pPr>
            <a:endParaRPr lang="en-US" smtClean="0"/>
          </a:p>
        </p:txBody>
      </p:sp>
      <p:pic>
        <p:nvPicPr>
          <p:cNvPr id="1032" name="Picture 2" descr="485&amp;k-[Converted].png"/>
          <p:cNvPicPr>
            <a:picLocks noChangeAspect="1"/>
          </p:cNvPicPr>
          <p:nvPr/>
        </p:nvPicPr>
        <p:blipFill>
          <a:blip r:embed="rId22"/>
          <a:srcRect/>
          <a:stretch>
            <a:fillRect/>
          </a:stretch>
        </p:blipFill>
        <p:spPr bwMode="auto">
          <a:xfrm>
            <a:off x="6708775" y="6208713"/>
            <a:ext cx="1962150" cy="4714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46" r:id="rId1"/>
    <p:sldLayoutId id="2147484253" r:id="rId2"/>
    <p:sldLayoutId id="2147484254" r:id="rId3"/>
    <p:sldLayoutId id="2147484255" r:id="rId4"/>
    <p:sldLayoutId id="2147484256" r:id="rId5"/>
    <p:sldLayoutId id="2147484257" r:id="rId6"/>
    <p:sldLayoutId id="2147484258" r:id="rId7"/>
    <p:sldLayoutId id="2147484259" r:id="rId8"/>
    <p:sldLayoutId id="2147484260" r:id="rId9"/>
    <p:sldLayoutId id="2147484247" r:id="rId10"/>
    <p:sldLayoutId id="2147484248" r:id="rId11"/>
    <p:sldLayoutId id="2147484249" r:id="rId12"/>
    <p:sldLayoutId id="2147484250" r:id="rId13"/>
    <p:sldLayoutId id="2147484251" r:id="rId14"/>
    <p:sldLayoutId id="2147484252" r:id="rId15"/>
    <p:sldLayoutId id="2147484261" r:id="rId16"/>
    <p:sldLayoutId id="2147484262" r:id="rId17"/>
    <p:sldLayoutId id="2147484263" r:id="rId18"/>
    <p:sldLayoutId id="2147484264" r:id="rId19"/>
  </p:sldLayoutIdLst>
  <p:timing>
    <p:tnLst>
      <p:par>
        <p:cTn id="1" dur="indefinite" restart="never" nodeType="tmRoot"/>
      </p:par>
    </p:tnLst>
  </p:timing>
  <p:hf sldNum="0" hdr="0" ftr="0" dt="0"/>
  <p:txStyles>
    <p:titleStyle>
      <a:lvl1pPr algn="l" rtl="0" fontAlgn="base">
        <a:spcBef>
          <a:spcPct val="0"/>
        </a:spcBef>
        <a:spcAft>
          <a:spcPct val="0"/>
        </a:spcAft>
        <a:defRPr sz="3200" kern="800" spc="50">
          <a:solidFill>
            <a:schemeClr val="tx1"/>
          </a:solidFill>
          <a:latin typeface="Gill Sans MT"/>
          <a:ea typeface="MS PGothic" pitchFamily="34" charset="-128"/>
          <a:cs typeface="Gill Sans MT"/>
        </a:defRPr>
      </a:lvl1pPr>
      <a:lvl2pPr algn="l" rtl="0" fontAlgn="base">
        <a:spcBef>
          <a:spcPct val="0"/>
        </a:spcBef>
        <a:spcAft>
          <a:spcPct val="0"/>
        </a:spcAft>
        <a:defRPr sz="3200">
          <a:solidFill>
            <a:schemeClr val="tx1"/>
          </a:solidFill>
          <a:latin typeface="Gill Sans MT" charset="0"/>
          <a:ea typeface="MS PGothic" pitchFamily="34" charset="-128"/>
          <a:cs typeface="Gill Sans MT" charset="0"/>
        </a:defRPr>
      </a:lvl2pPr>
      <a:lvl3pPr algn="l" rtl="0" fontAlgn="base">
        <a:spcBef>
          <a:spcPct val="0"/>
        </a:spcBef>
        <a:spcAft>
          <a:spcPct val="0"/>
        </a:spcAft>
        <a:defRPr sz="3200">
          <a:solidFill>
            <a:schemeClr val="tx1"/>
          </a:solidFill>
          <a:latin typeface="Gill Sans MT" charset="0"/>
          <a:ea typeface="MS PGothic" pitchFamily="34" charset="-128"/>
          <a:cs typeface="Gill Sans MT" charset="0"/>
        </a:defRPr>
      </a:lvl3pPr>
      <a:lvl4pPr algn="l" rtl="0" fontAlgn="base">
        <a:spcBef>
          <a:spcPct val="0"/>
        </a:spcBef>
        <a:spcAft>
          <a:spcPct val="0"/>
        </a:spcAft>
        <a:defRPr sz="3200">
          <a:solidFill>
            <a:schemeClr val="tx1"/>
          </a:solidFill>
          <a:latin typeface="Gill Sans MT" charset="0"/>
          <a:ea typeface="MS PGothic" pitchFamily="34" charset="-128"/>
          <a:cs typeface="Gill Sans MT" charset="0"/>
        </a:defRPr>
      </a:lvl4pPr>
      <a:lvl5pPr algn="l" rtl="0" fontAlgn="base">
        <a:spcBef>
          <a:spcPct val="0"/>
        </a:spcBef>
        <a:spcAft>
          <a:spcPct val="0"/>
        </a:spcAft>
        <a:defRPr sz="3200">
          <a:solidFill>
            <a:schemeClr val="tx1"/>
          </a:solidFill>
          <a:latin typeface="Gill Sans MT" charset="0"/>
          <a:ea typeface="MS PGothic" pitchFamily="34" charset="-128"/>
          <a:cs typeface="Gill Sans MT" charset="0"/>
        </a:defRPr>
      </a:lvl5pPr>
      <a:lvl6pPr marL="457200" algn="l" rtl="0" eaLnBrk="1" fontAlgn="base" hangingPunct="1">
        <a:spcBef>
          <a:spcPct val="0"/>
        </a:spcBef>
        <a:spcAft>
          <a:spcPct val="0"/>
        </a:spcAft>
        <a:defRPr sz="3200">
          <a:solidFill>
            <a:schemeClr val="tx1"/>
          </a:solidFill>
          <a:latin typeface="Gill Sans MT" charset="0"/>
          <a:ea typeface="ＭＳ Ｐゴシック" charset="0"/>
        </a:defRPr>
      </a:lvl6pPr>
      <a:lvl7pPr marL="914400" algn="l" rtl="0" eaLnBrk="1" fontAlgn="base" hangingPunct="1">
        <a:spcBef>
          <a:spcPct val="0"/>
        </a:spcBef>
        <a:spcAft>
          <a:spcPct val="0"/>
        </a:spcAft>
        <a:defRPr sz="3200">
          <a:solidFill>
            <a:schemeClr val="tx1"/>
          </a:solidFill>
          <a:latin typeface="Gill Sans MT" charset="0"/>
          <a:ea typeface="ＭＳ Ｐゴシック" charset="0"/>
        </a:defRPr>
      </a:lvl7pPr>
      <a:lvl8pPr marL="1371600" algn="l" rtl="0" eaLnBrk="1" fontAlgn="base" hangingPunct="1">
        <a:spcBef>
          <a:spcPct val="0"/>
        </a:spcBef>
        <a:spcAft>
          <a:spcPct val="0"/>
        </a:spcAft>
        <a:defRPr sz="3200">
          <a:solidFill>
            <a:schemeClr val="tx1"/>
          </a:solidFill>
          <a:latin typeface="Gill Sans MT" charset="0"/>
          <a:ea typeface="ＭＳ Ｐゴシック" charset="0"/>
        </a:defRPr>
      </a:lvl8pPr>
      <a:lvl9pPr marL="1828800" algn="l" rtl="0" eaLnBrk="1" fontAlgn="base" hangingPunct="1">
        <a:spcBef>
          <a:spcPct val="0"/>
        </a:spcBef>
        <a:spcAft>
          <a:spcPct val="0"/>
        </a:spcAft>
        <a:defRPr sz="3200">
          <a:solidFill>
            <a:schemeClr val="tx1"/>
          </a:solidFill>
          <a:latin typeface="Gill Sans MT" charset="0"/>
          <a:ea typeface="ＭＳ Ｐゴシック" charset="0"/>
        </a:defRPr>
      </a:lvl9pPr>
      <a:extLst/>
    </p:titleStyle>
    <p:bodyStyle>
      <a:lvl1pPr marL="319088" indent="-319088" algn="l" rtl="0" fontAlgn="base">
        <a:spcBef>
          <a:spcPts val="700"/>
        </a:spcBef>
        <a:spcAft>
          <a:spcPct val="0"/>
        </a:spcAft>
        <a:buClr>
          <a:schemeClr val="accent2"/>
        </a:buClr>
        <a:buSzPct val="60000"/>
        <a:buFont typeface="Wingdings" pitchFamily="2" charset="2"/>
        <a:buChar char=""/>
        <a:defRPr kern="1200">
          <a:solidFill>
            <a:schemeClr val="tx1"/>
          </a:solidFill>
          <a:latin typeface="Gill Sans MT"/>
          <a:ea typeface="MS PGothic" pitchFamily="34" charset="-128"/>
          <a:cs typeface="Gill Sans MT"/>
        </a:defRPr>
      </a:lvl1pPr>
      <a:lvl2pPr marL="639763" indent="-273050" algn="l" rtl="0" fontAlgn="base">
        <a:spcBef>
          <a:spcPts val="550"/>
        </a:spcBef>
        <a:spcAft>
          <a:spcPct val="0"/>
        </a:spcAft>
        <a:buClr>
          <a:schemeClr val="accent1"/>
        </a:buClr>
        <a:buSzPct val="50000"/>
        <a:buFont typeface="Wingdings" pitchFamily="2" charset="2"/>
        <a:buChar char=""/>
        <a:defRPr lang="en-US" sz="1600" kern="1200" dirty="0">
          <a:solidFill>
            <a:schemeClr val="tx1"/>
          </a:solidFill>
          <a:latin typeface="+mn-lt"/>
          <a:ea typeface="MS PGothic" pitchFamily="34" charset="-128"/>
          <a:cs typeface="+mn-cs"/>
        </a:defRPr>
      </a:lvl2pPr>
      <a:lvl3pPr marL="914400" indent="-228600" algn="l" rtl="0" fontAlgn="base">
        <a:spcBef>
          <a:spcPts val="500"/>
        </a:spcBef>
        <a:spcAft>
          <a:spcPct val="0"/>
        </a:spcAft>
        <a:buClr>
          <a:srgbClr val="8D9EB2"/>
        </a:buClr>
        <a:buSzPct val="40000"/>
        <a:buFont typeface="Wingdings" pitchFamily="2" charset="2"/>
        <a:buChar char=""/>
        <a:defRPr lang="en-US" sz="1400" kern="1200" dirty="0">
          <a:solidFill>
            <a:schemeClr val="tx1"/>
          </a:solidFill>
          <a:latin typeface="+mn-lt"/>
          <a:ea typeface="MS PGothic" pitchFamily="34" charset="-128"/>
          <a:cs typeface="+mn-cs"/>
        </a:defRPr>
      </a:lvl3pPr>
      <a:lvl4pPr marL="1371600" indent="-228600" algn="l" rtl="0" fontAlgn="base">
        <a:spcBef>
          <a:spcPts val="400"/>
        </a:spcBef>
        <a:spcAft>
          <a:spcPct val="0"/>
        </a:spcAft>
        <a:buClr>
          <a:srgbClr val="D80021"/>
        </a:buClr>
        <a:buSzPct val="38000"/>
        <a:buFont typeface="Wingdings" pitchFamily="2" charset="2"/>
        <a:buChar char=""/>
        <a:defRPr sz="1200" kern="1200">
          <a:solidFill>
            <a:schemeClr val="tx1"/>
          </a:solidFill>
          <a:latin typeface="+mn-lt"/>
          <a:ea typeface="MS PGothic" pitchFamily="34" charset="-128"/>
          <a:cs typeface="+mn-cs"/>
        </a:defRPr>
      </a:lvl4pPr>
      <a:lvl5pPr marL="1828800" indent="-228600" algn="l" rtl="0" fontAlgn="base">
        <a:spcBef>
          <a:spcPts val="400"/>
        </a:spcBef>
        <a:spcAft>
          <a:spcPct val="0"/>
        </a:spcAft>
        <a:buClr>
          <a:srgbClr val="582F87"/>
        </a:buClr>
        <a:buSzPct val="65000"/>
        <a:buFont typeface="Wingdings" pitchFamily="2" charset="2"/>
        <a:defRPr sz="2000" kern="1200">
          <a:solidFill>
            <a:schemeClr val="tx1"/>
          </a:solidFill>
          <a:latin typeface="+mn-lt"/>
          <a:ea typeface="MS PGothic" pitchFamily="34" charset="-128"/>
          <a:cs typeface="+mn-cs"/>
        </a:defRPr>
      </a:lvl5pPr>
      <a:lvl6pPr marL="2103120" indent="-228600" algn="l" rtl="0" eaLnBrk="1" latinLnBrk="0" hangingPunct="1">
        <a:spcBef>
          <a:spcPct val="20000"/>
        </a:spcBef>
        <a:buClr>
          <a:schemeClr val="accent1"/>
        </a:buClr>
        <a:buFont typeface="Wingdings"/>
        <a:buNone/>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extLst/>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hyperlink" Target="mailto:spoehlman@savechildren.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7" Type="http://schemas.microsoft.com/office/2007/relationships/hdphoto" Target="../media/hdphoto2.wdp"/><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7.jpeg"/><Relationship Id="rId5" Type="http://schemas.openxmlformats.org/officeDocument/2006/relationships/image" Target="../media/image16.jpe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251" y="1290320"/>
            <a:ext cx="8249104" cy="2717800"/>
          </a:xfrm>
        </p:spPr>
        <p:txBody>
          <a:bodyPr>
            <a:normAutofit fontScale="90000"/>
          </a:bodyPr>
          <a:lstStyle/>
          <a:p>
            <a:pPr>
              <a:defRPr/>
            </a:pPr>
            <a:r>
              <a:rPr lang="en-US" b="1" i="1" dirty="0" smtClean="0"/>
              <a:t>Promoting equity through early childhood development: </a:t>
            </a:r>
            <a:br>
              <a:rPr lang="en-US" b="1" i="1" dirty="0" smtClean="0"/>
            </a:br>
            <a:r>
              <a:rPr lang="en-US" sz="2200" b="1" i="1" dirty="0" smtClean="0"/>
              <a:t>strategies and systems to reach the vulnerable</a:t>
            </a:r>
            <a:endParaRPr lang="en-US" dirty="0"/>
          </a:p>
        </p:txBody>
      </p:sp>
      <p:sp>
        <p:nvSpPr>
          <p:cNvPr id="14338" name="Text Placeholder 2"/>
          <p:cNvSpPr>
            <a:spLocks noGrp="1"/>
          </p:cNvSpPr>
          <p:nvPr>
            <p:ph type="body" sz="quarter" idx="10"/>
          </p:nvPr>
        </p:nvSpPr>
        <p:spPr>
          <a:xfrm>
            <a:off x="812800" y="5054600"/>
            <a:ext cx="7848600" cy="711200"/>
          </a:xfrm>
        </p:spPr>
        <p:txBody>
          <a:bodyPr>
            <a:normAutofit/>
          </a:bodyPr>
          <a:lstStyle/>
          <a:p>
            <a:r>
              <a:rPr lang="en-US" sz="2000" dirty="0" smtClean="0">
                <a:latin typeface="Gill Sans MT" pitchFamily="34" charset="0"/>
              </a:rPr>
              <a:t>Sara Poehlman, Senior Director Early Childhood Care and Development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0" y="739413"/>
            <a:ext cx="8890000" cy="616947"/>
          </a:xfrm>
        </p:spPr>
        <p:txBody>
          <a:bodyPr/>
          <a:lstStyle/>
          <a:p>
            <a:r>
              <a:rPr lang="en-US" sz="2800" dirty="0" smtClean="0">
                <a:solidFill>
                  <a:srgbClr val="FF0000"/>
                </a:solidFill>
              </a:rPr>
              <a:t>Vulnerability – in program access &amp; impact</a:t>
            </a:r>
            <a:br>
              <a:rPr lang="en-US" sz="2800" dirty="0" smtClean="0">
                <a:solidFill>
                  <a:srgbClr val="FF0000"/>
                </a:solidFill>
              </a:rPr>
            </a:br>
            <a:r>
              <a:rPr lang="en-US" sz="2800" dirty="0" smtClean="0"/>
              <a:t>Expandable to disadvantaged, mobile, pastoralist? </a:t>
            </a:r>
            <a:br>
              <a:rPr lang="en-US" sz="2800" dirty="0" smtClean="0"/>
            </a:br>
            <a:r>
              <a:rPr lang="en-US" sz="2800" dirty="0" smtClean="0"/>
              <a:t>Pilot at $91/per child/year</a:t>
            </a:r>
            <a:endParaRPr lang="en-US" sz="2800" dirty="0"/>
          </a:p>
        </p:txBody>
      </p:sp>
      <p:graphicFrame>
        <p:nvGraphicFramePr>
          <p:cNvPr id="4" name="Chart 3"/>
          <p:cNvGraphicFramePr>
            <a:graphicFrameLocks/>
          </p:cNvGraphicFramePr>
          <p:nvPr>
            <p:extLst>
              <p:ext uri="{D42A27DB-BD31-4B8C-83A1-F6EECF244321}">
                <p14:modId xmlns:p14="http://schemas.microsoft.com/office/powerpoint/2010/main" val="1754890084"/>
              </p:ext>
            </p:extLst>
          </p:nvPr>
        </p:nvGraphicFramePr>
        <p:xfrm>
          <a:off x="391021" y="1093349"/>
          <a:ext cx="8439080" cy="53483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21000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chart seriesIdx="1"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chart seriesIdx="2" categoryIdx="-4" bldStep="series"/>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chart seriesIdx="3"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series"/>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549728" y="428922"/>
            <a:ext cx="8077200" cy="819150"/>
          </a:xfrm>
        </p:spPr>
        <p:txBody>
          <a:bodyPr>
            <a:noAutofit/>
          </a:bodyPr>
          <a:lstStyle/>
          <a:p>
            <a:r>
              <a:rPr lang="en-US" altLang="en-US" dirty="0" smtClean="0">
                <a:solidFill>
                  <a:srgbClr val="FF0000"/>
                </a:solidFill>
              </a:rPr>
              <a:t>Intentional quality to improve equity </a:t>
            </a:r>
            <a:r>
              <a:rPr lang="en-US" altLang="en-US" dirty="0" smtClean="0"/>
              <a:t>– Add on $10-15 dollars per center year in Ethiopia</a:t>
            </a:r>
          </a:p>
        </p:txBody>
      </p:sp>
      <p:pic>
        <p:nvPicPr>
          <p:cNvPr id="21507" name="Picture 2" descr="C:\Users\iborisova\Documents\Technical Assistance\Ethiopia\Bunka Gudina\IMG_112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03120" y="3867442"/>
            <a:ext cx="3073400" cy="2304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2" descr="C:\Users\iborisova\Documents\Technical Assistance\Ethiopia\Altufa\IMG_1162.JPG"/>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a:xfrm>
            <a:off x="655319" y="1558290"/>
            <a:ext cx="3042919" cy="2282190"/>
          </a:xfrm>
          <a:noFill/>
        </p:spPr>
      </p:pic>
      <p:pic>
        <p:nvPicPr>
          <p:cNvPr id="2150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18762" y="3861119"/>
            <a:ext cx="3032432" cy="2311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1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r="7561"/>
          <a:stretch>
            <a:fillRect/>
          </a:stretch>
        </p:blipFill>
        <p:spPr bwMode="auto">
          <a:xfrm>
            <a:off x="3774440" y="1583496"/>
            <a:ext cx="3083560" cy="2229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1964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510"/>
                                        </p:tgtEl>
                                        <p:attrNameLst>
                                          <p:attrName>style.visibility</p:attrName>
                                        </p:attrNameLst>
                                      </p:cBhvr>
                                      <p:to>
                                        <p:strVal val="visible"/>
                                      </p:to>
                                    </p:set>
                                    <p:anim calcmode="lin" valueType="num">
                                      <p:cBhvr additive="base">
                                        <p:cTn id="7" dur="500" fill="hold"/>
                                        <p:tgtEl>
                                          <p:spTgt spid="21510"/>
                                        </p:tgtEl>
                                        <p:attrNameLst>
                                          <p:attrName>ppt_x</p:attrName>
                                        </p:attrNameLst>
                                      </p:cBhvr>
                                      <p:tavLst>
                                        <p:tav tm="0">
                                          <p:val>
                                            <p:strVal val="#ppt_x"/>
                                          </p:val>
                                        </p:tav>
                                        <p:tav tm="100000">
                                          <p:val>
                                            <p:strVal val="#ppt_x"/>
                                          </p:val>
                                        </p:tav>
                                      </p:tavLst>
                                    </p:anim>
                                    <p:anim calcmode="lin" valueType="num">
                                      <p:cBhvr additive="base">
                                        <p:cTn id="8" dur="500" fill="hold"/>
                                        <p:tgtEl>
                                          <p:spTgt spid="215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1509"/>
                                        </p:tgtEl>
                                        <p:attrNameLst>
                                          <p:attrName>style.visibility</p:attrName>
                                        </p:attrNameLst>
                                      </p:cBhvr>
                                      <p:to>
                                        <p:strVal val="visible"/>
                                      </p:to>
                                    </p:set>
                                    <p:anim calcmode="lin" valueType="num">
                                      <p:cBhvr additive="base">
                                        <p:cTn id="11" dur="500" fill="hold"/>
                                        <p:tgtEl>
                                          <p:spTgt spid="21509"/>
                                        </p:tgtEl>
                                        <p:attrNameLst>
                                          <p:attrName>ppt_x</p:attrName>
                                        </p:attrNameLst>
                                      </p:cBhvr>
                                      <p:tavLst>
                                        <p:tav tm="0">
                                          <p:val>
                                            <p:strVal val="#ppt_x"/>
                                          </p:val>
                                        </p:tav>
                                        <p:tav tm="100000">
                                          <p:val>
                                            <p:strVal val="#ppt_x"/>
                                          </p:val>
                                        </p:tav>
                                      </p:tavLst>
                                    </p:anim>
                                    <p:anim calcmode="lin" valueType="num">
                                      <p:cBhvr additive="base">
                                        <p:cTn id="12" dur="500" fill="hold"/>
                                        <p:tgtEl>
                                          <p:spTgt spid="215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466" y="402809"/>
            <a:ext cx="8409152" cy="850407"/>
          </a:xfrm>
        </p:spPr>
        <p:txBody>
          <a:bodyPr>
            <a:normAutofit/>
          </a:bodyPr>
          <a:lstStyle/>
          <a:p>
            <a:r>
              <a:rPr lang="en-US" dirty="0" smtClean="0"/>
              <a:t>Closing the gap within quality ECD</a:t>
            </a:r>
            <a:endParaRPr lang="en-US" dirty="0"/>
          </a:p>
        </p:txBody>
      </p:sp>
      <p:graphicFrame>
        <p:nvGraphicFramePr>
          <p:cNvPr id="3" name="Chart 2"/>
          <p:cNvGraphicFramePr/>
          <p:nvPr>
            <p:extLst>
              <p:ext uri="{D42A27DB-BD31-4B8C-83A1-F6EECF244321}">
                <p14:modId xmlns:p14="http://schemas.microsoft.com/office/powerpoint/2010/main" val="1452717634"/>
              </p:ext>
            </p:extLst>
          </p:nvPr>
        </p:nvGraphicFramePr>
        <p:xfrm>
          <a:off x="315309" y="1686911"/>
          <a:ext cx="8466083" cy="43197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24799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chart seriesIdx="1"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Chart bld="series"/>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a:xfrm>
            <a:off x="513715" y="1697673"/>
            <a:ext cx="8061325" cy="3219450"/>
          </a:xfrm>
        </p:spPr>
        <p:txBody>
          <a:bodyPr/>
          <a:lstStyle/>
          <a:p>
            <a:r>
              <a:rPr lang="en-US" sz="2400" dirty="0"/>
              <a:t>Vulnerabilities in:</a:t>
            </a:r>
          </a:p>
          <a:p>
            <a:pPr lvl="1"/>
            <a:r>
              <a:rPr lang="en-US" sz="2200" dirty="0"/>
              <a:t>Program Targeting</a:t>
            </a:r>
          </a:p>
          <a:p>
            <a:pPr lvl="1"/>
            <a:r>
              <a:rPr lang="en-US" sz="2200" dirty="0"/>
              <a:t>Systems</a:t>
            </a:r>
          </a:p>
          <a:p>
            <a:pPr lvl="1"/>
            <a:r>
              <a:rPr lang="en-US" sz="2200" dirty="0"/>
              <a:t>Need for families to seek services </a:t>
            </a:r>
          </a:p>
          <a:p>
            <a:pPr lvl="1"/>
            <a:r>
              <a:rPr lang="en-US" sz="2200" dirty="0"/>
              <a:t>Home Environments</a:t>
            </a:r>
          </a:p>
          <a:p>
            <a:pPr lvl="1"/>
            <a:r>
              <a:rPr lang="en-US" sz="2200" dirty="0"/>
              <a:t>Transaction with </a:t>
            </a:r>
            <a:r>
              <a:rPr lang="en-US" sz="2200" dirty="0" smtClean="0"/>
              <a:t>Caregiver/Teacher</a:t>
            </a:r>
            <a:r>
              <a:rPr lang="en-US" sz="2400" dirty="0" smtClean="0"/>
              <a:t> </a:t>
            </a:r>
          </a:p>
          <a:p>
            <a:r>
              <a:rPr lang="en-US" sz="2400" dirty="0" smtClean="0"/>
              <a:t>Do program assumptions take into consideration hidden costs of what is the expected contribution of families and communities?</a:t>
            </a:r>
          </a:p>
          <a:p>
            <a:r>
              <a:rPr lang="en-US" sz="2400" dirty="0" smtClean="0"/>
              <a:t>How do we include the minimum threshold of equity and quality in costing?</a:t>
            </a:r>
          </a:p>
          <a:p>
            <a:pPr lvl="1"/>
            <a:endParaRPr lang="en-US" sz="2200" dirty="0" smtClean="0"/>
          </a:p>
        </p:txBody>
      </p:sp>
    </p:spTree>
    <p:extLst>
      <p:ext uri="{BB962C8B-B14F-4D97-AF65-F5344CB8AC3E}">
        <p14:creationId xmlns:p14="http://schemas.microsoft.com/office/powerpoint/2010/main" val="23539391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Title 1"/>
          <p:cNvSpPr>
            <a:spLocks noGrp="1"/>
          </p:cNvSpPr>
          <p:nvPr>
            <p:ph type="title"/>
          </p:nvPr>
        </p:nvSpPr>
        <p:spPr>
          <a:xfrm>
            <a:off x="449824" y="-188913"/>
            <a:ext cx="8915401" cy="960438"/>
          </a:xfrm>
        </p:spPr>
        <p:txBody>
          <a:bodyPr/>
          <a:lstStyle/>
          <a:p>
            <a:r>
              <a:rPr lang="en-US" altLang="en-US" b="1" dirty="0" smtClean="0"/>
              <a:t>Thank you</a:t>
            </a:r>
            <a:endParaRPr lang="en-US" altLang="en-US" dirty="0" smtClean="0"/>
          </a:p>
        </p:txBody>
      </p:sp>
      <p:pic>
        <p:nvPicPr>
          <p:cNvPr id="6146" name="Picture 2" descr="https://fbcdn-sphotos-e-a.akamaihd.net/hphotos-ak-ash3/t1.0-9/10365789_10201965421719636_6688424347495941171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71525"/>
            <a:ext cx="9144000" cy="60864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824843" y="783768"/>
            <a:ext cx="3832396" cy="461665"/>
          </a:xfrm>
          <a:prstGeom prst="rect">
            <a:avLst/>
          </a:prstGeom>
          <a:noFill/>
        </p:spPr>
        <p:txBody>
          <a:bodyPr wrap="none" rtlCol="0">
            <a:spAutoFit/>
          </a:bodyPr>
          <a:lstStyle/>
          <a:p>
            <a:pPr algn="ctr"/>
            <a:r>
              <a:rPr lang="en-US" dirty="0" smtClean="0">
                <a:solidFill>
                  <a:schemeClr val="bg1"/>
                </a:solidFill>
                <a:hlinkClick r:id="rId4"/>
              </a:rPr>
              <a:t>spoehlman@savechildren.org</a:t>
            </a:r>
            <a:endParaRPr lang="en-US" dirty="0" smtClean="0">
              <a:solidFill>
                <a:schemeClr val="bg1"/>
              </a:solidFill>
            </a:endParaRPr>
          </a:p>
        </p:txBody>
      </p:sp>
    </p:spTree>
    <p:extLst>
      <p:ext uri="{BB962C8B-B14F-4D97-AF65-F5344CB8AC3E}">
        <p14:creationId xmlns:p14="http://schemas.microsoft.com/office/powerpoint/2010/main" val="31200163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5" y="1943100"/>
            <a:ext cx="5794375"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 name="Title 1"/>
          <p:cNvSpPr>
            <a:spLocks noGrp="1"/>
          </p:cNvSpPr>
          <p:nvPr>
            <p:ph type="title"/>
          </p:nvPr>
        </p:nvSpPr>
        <p:spPr/>
        <p:txBody>
          <a:bodyPr>
            <a:normAutofit/>
          </a:bodyPr>
          <a:lstStyle/>
          <a:p>
            <a:pPr>
              <a:defRPr/>
            </a:pPr>
            <a:r>
              <a:rPr lang="en-US" dirty="0" smtClean="0"/>
              <a:t>ECD Delivery Modalities</a:t>
            </a:r>
            <a:endParaRPr lang="en-US" dirty="0"/>
          </a:p>
        </p:txBody>
      </p:sp>
      <p:pic>
        <p:nvPicPr>
          <p:cNvPr id="1536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1550" y="36513"/>
            <a:ext cx="2806700" cy="2020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1536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1713" y="2209800"/>
            <a:ext cx="2779712" cy="1839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15366"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05525" y="4191000"/>
            <a:ext cx="2789238"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7" name="Pentagon 6"/>
          <p:cNvSpPr/>
          <p:nvPr/>
        </p:nvSpPr>
        <p:spPr>
          <a:xfrm>
            <a:off x="257175" y="5824538"/>
            <a:ext cx="1981200" cy="4572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600" dirty="0"/>
              <a:t>Community based ECCD</a:t>
            </a:r>
          </a:p>
        </p:txBody>
      </p:sp>
      <p:sp>
        <p:nvSpPr>
          <p:cNvPr id="8" name="Pentagon 7"/>
          <p:cNvSpPr/>
          <p:nvPr/>
        </p:nvSpPr>
        <p:spPr>
          <a:xfrm>
            <a:off x="2266950" y="5824538"/>
            <a:ext cx="1976438" cy="4572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600" dirty="0" smtClean="0"/>
              <a:t>0-3 Parent support</a:t>
            </a:r>
            <a:endParaRPr lang="en-US" sz="1600" dirty="0"/>
          </a:p>
        </p:txBody>
      </p:sp>
      <p:sp>
        <p:nvSpPr>
          <p:cNvPr id="9" name="Pentagon 8"/>
          <p:cNvSpPr/>
          <p:nvPr/>
        </p:nvSpPr>
        <p:spPr>
          <a:xfrm>
            <a:off x="4238625" y="5813425"/>
            <a:ext cx="1981200" cy="4572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600" dirty="0"/>
              <a:t>Home based ECCD</a:t>
            </a:r>
          </a:p>
        </p:txBody>
      </p:sp>
      <p:sp>
        <p:nvSpPr>
          <p:cNvPr id="10" name="Pentagon 9"/>
          <p:cNvSpPr/>
          <p:nvPr/>
        </p:nvSpPr>
        <p:spPr>
          <a:xfrm>
            <a:off x="6219825" y="5810250"/>
            <a:ext cx="1981200" cy="4572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600" dirty="0"/>
              <a:t>School based ECCD</a:t>
            </a:r>
          </a:p>
        </p:txBody>
      </p:sp>
    </p:spTree>
    <p:extLst>
      <p:ext uri="{BB962C8B-B14F-4D97-AF65-F5344CB8AC3E}">
        <p14:creationId xmlns:p14="http://schemas.microsoft.com/office/powerpoint/2010/main" val="42911714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spoehlman\Pictures\10368828_10152990686176959_5386046308206923731_o.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rcRect t="12211" r="37167"/>
          <a:stretch/>
        </p:blipFill>
        <p:spPr bwMode="auto">
          <a:xfrm>
            <a:off x="5695769" y="1016181"/>
            <a:ext cx="2616562" cy="4874441"/>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spoehlman\Pictures\Mozambique street.JPG"/>
          <p:cNvPicPr>
            <a:picLocks noChangeAspect="1" noChangeArrowheads="1"/>
          </p:cNvPicPr>
          <p:nvPr/>
        </p:nvPicPr>
        <p:blipFill rotWithShape="1">
          <a:blip r:embed="rId5">
            <a:extLst>
              <a:ext uri="{28A0092B-C50C-407E-A947-70E740481C1C}">
                <a14:useLocalDpi xmlns:a14="http://schemas.microsoft.com/office/drawing/2010/main" val="0"/>
              </a:ext>
            </a:extLst>
          </a:blip>
          <a:srcRect l="36935" t="41998" r="29058" b="23822"/>
          <a:stretch/>
        </p:blipFill>
        <p:spPr bwMode="auto">
          <a:xfrm>
            <a:off x="472077" y="957902"/>
            <a:ext cx="3700507" cy="2789504"/>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spoehlman\Pictures\Mozambique escolinha.JPG"/>
          <p:cNvPicPr>
            <a:picLocks noChangeAspect="1" noChangeArrowheads="1"/>
          </p:cNvPicPr>
          <p:nvPr/>
        </p:nvPicPr>
        <p:blipFill>
          <a:blip r:embed="rId6" cstate="print">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340758" y="3747407"/>
            <a:ext cx="3953312" cy="296498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09600" y="152400"/>
            <a:ext cx="8107680" cy="646331"/>
          </a:xfrm>
          <a:prstGeom prst="rect">
            <a:avLst/>
          </a:prstGeom>
          <a:noFill/>
        </p:spPr>
        <p:txBody>
          <a:bodyPr wrap="square" rtlCol="0">
            <a:spAutoFit/>
          </a:bodyPr>
          <a:lstStyle/>
          <a:p>
            <a:r>
              <a:rPr lang="en-US" sz="3600" dirty="0" smtClean="0"/>
              <a:t>WHAT IS VULNERABILITY?</a:t>
            </a:r>
            <a:endParaRPr lang="en-US" sz="3600" dirty="0"/>
          </a:p>
        </p:txBody>
      </p:sp>
    </p:spTree>
    <p:extLst>
      <p:ext uri="{BB962C8B-B14F-4D97-AF65-F5344CB8AC3E}">
        <p14:creationId xmlns:p14="http://schemas.microsoft.com/office/powerpoint/2010/main" val="3936933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 y="363538"/>
            <a:ext cx="8224520" cy="819150"/>
          </a:xfrm>
        </p:spPr>
        <p:txBody>
          <a:bodyPr>
            <a:normAutofit/>
          </a:bodyPr>
          <a:lstStyle/>
          <a:p>
            <a:r>
              <a:rPr lang="en-US" sz="4000" dirty="0" smtClean="0"/>
              <a:t>Mozambique - $30</a:t>
            </a:r>
            <a:r>
              <a:rPr lang="en-US" sz="4000" dirty="0"/>
              <a:t> </a:t>
            </a:r>
            <a:r>
              <a:rPr lang="en-US" sz="4000" dirty="0" smtClean="0"/>
              <a:t>per child per year</a:t>
            </a:r>
            <a:endParaRPr lang="en-US" sz="4000" dirty="0"/>
          </a:p>
        </p:txBody>
      </p:sp>
      <p:sp>
        <p:nvSpPr>
          <p:cNvPr id="3" name="Content Placeholder 2"/>
          <p:cNvSpPr>
            <a:spLocks noGrp="1"/>
          </p:cNvSpPr>
          <p:nvPr>
            <p:ph idx="1"/>
          </p:nvPr>
        </p:nvSpPr>
        <p:spPr>
          <a:xfrm>
            <a:off x="579755" y="2263140"/>
            <a:ext cx="8061325" cy="4428808"/>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pPr marL="0" indent="0">
              <a:buNone/>
            </a:pPr>
            <a:endParaRPr lang="en-US" sz="4000" dirty="0" smtClean="0"/>
          </a:p>
        </p:txBody>
      </p:sp>
      <p:sp>
        <p:nvSpPr>
          <p:cNvPr id="6" name="Up Arrow 5"/>
          <p:cNvSpPr/>
          <p:nvPr/>
        </p:nvSpPr>
        <p:spPr>
          <a:xfrm>
            <a:off x="-76200" y="1485900"/>
            <a:ext cx="2621280" cy="2971800"/>
          </a:xfrm>
          <a:prstGeom prst="up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24% more likely to enroll in primary school</a:t>
            </a:r>
            <a:endParaRPr lang="en-US" dirty="0">
              <a:solidFill>
                <a:schemeClr val="tx1"/>
              </a:solidFill>
            </a:endParaRPr>
          </a:p>
        </p:txBody>
      </p:sp>
      <p:sp>
        <p:nvSpPr>
          <p:cNvPr id="7" name="Up Arrow 6"/>
          <p:cNvSpPr/>
          <p:nvPr/>
        </p:nvSpPr>
        <p:spPr>
          <a:xfrm>
            <a:off x="2468880" y="2072640"/>
            <a:ext cx="3048000" cy="3200400"/>
          </a:xfrm>
          <a:prstGeom prst="upArrow">
            <a:avLst/>
          </a:prstGeom>
          <a:solidFill>
            <a:schemeClr val="accent6">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7.2 additional hours/</a:t>
            </a:r>
            <a:r>
              <a:rPr lang="en-US" dirty="0" err="1" smtClean="0">
                <a:solidFill>
                  <a:schemeClr val="tx1"/>
                </a:solidFill>
              </a:rPr>
              <a:t>wk</a:t>
            </a:r>
            <a:r>
              <a:rPr lang="en-US" dirty="0" smtClean="0">
                <a:solidFill>
                  <a:schemeClr val="tx1"/>
                </a:solidFill>
              </a:rPr>
              <a:t> on learning activities</a:t>
            </a:r>
            <a:endParaRPr lang="en-US" dirty="0">
              <a:solidFill>
                <a:schemeClr val="tx1"/>
              </a:solidFill>
            </a:endParaRPr>
          </a:p>
        </p:txBody>
      </p:sp>
      <p:sp>
        <p:nvSpPr>
          <p:cNvPr id="8" name="Left-Right Arrow 7"/>
          <p:cNvSpPr/>
          <p:nvPr/>
        </p:nvSpPr>
        <p:spPr>
          <a:xfrm>
            <a:off x="4152900" y="5494020"/>
            <a:ext cx="2727960" cy="120396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40% stunting</a:t>
            </a:r>
            <a:endParaRPr lang="en-US" dirty="0">
              <a:solidFill>
                <a:schemeClr val="tx1"/>
              </a:solidFill>
            </a:endParaRPr>
          </a:p>
        </p:txBody>
      </p:sp>
      <p:sp>
        <p:nvSpPr>
          <p:cNvPr id="9" name="Up Arrow 8"/>
          <p:cNvSpPr/>
          <p:nvPr/>
        </p:nvSpPr>
        <p:spPr>
          <a:xfrm>
            <a:off x="5654040" y="1203960"/>
            <a:ext cx="3733800" cy="4526280"/>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87% increase in the cognitive domain </a:t>
            </a:r>
            <a:r>
              <a:rPr lang="en-US" dirty="0" smtClean="0">
                <a:solidFill>
                  <a:schemeClr val="tx1"/>
                </a:solidFill>
              </a:rPr>
              <a:t>scores; strong results motor and emotional development</a:t>
            </a:r>
            <a:endParaRPr lang="en-US" dirty="0">
              <a:solidFill>
                <a:schemeClr val="tx1"/>
              </a:solidFill>
            </a:endParaRPr>
          </a:p>
        </p:txBody>
      </p:sp>
      <p:sp>
        <p:nvSpPr>
          <p:cNvPr id="5" name="Left-Right Arrow 4"/>
          <p:cNvSpPr/>
          <p:nvPr/>
        </p:nvSpPr>
        <p:spPr>
          <a:xfrm>
            <a:off x="0" y="5364480"/>
            <a:ext cx="4251960" cy="731520"/>
          </a:xfrm>
          <a:prstGeom prst="leftRightArrow">
            <a:avLst/>
          </a:prstGeom>
          <a:solidFill>
            <a:srgbClr val="D50B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Language development</a:t>
            </a:r>
            <a:endParaRPr lang="en-US" dirty="0">
              <a:solidFill>
                <a:schemeClr val="tx1"/>
              </a:solidFill>
            </a:endParaRPr>
          </a:p>
        </p:txBody>
      </p:sp>
    </p:spTree>
    <p:extLst>
      <p:ext uri="{BB962C8B-B14F-4D97-AF65-F5344CB8AC3E}">
        <p14:creationId xmlns:p14="http://schemas.microsoft.com/office/powerpoint/2010/main" val="3397507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Results for Families</a:t>
            </a:r>
            <a:endParaRPr lang="en-US" sz="4000" b="1" dirty="0"/>
          </a:p>
        </p:txBody>
      </p:sp>
      <p:sp>
        <p:nvSpPr>
          <p:cNvPr id="3" name="Content Placeholder 2"/>
          <p:cNvSpPr>
            <a:spLocks noGrp="1"/>
          </p:cNvSpPr>
          <p:nvPr>
            <p:ph idx="1"/>
          </p:nvPr>
        </p:nvSpPr>
        <p:spPr>
          <a:xfrm>
            <a:off x="498475" y="1865312"/>
            <a:ext cx="8061325" cy="4367847"/>
          </a:xfrm>
        </p:spPr>
        <p:txBody>
          <a:bodyPr/>
          <a:lstStyle/>
          <a:p>
            <a:endParaRPr lang="en-US" dirty="0"/>
          </a:p>
        </p:txBody>
      </p:sp>
      <p:sp>
        <p:nvSpPr>
          <p:cNvPr id="5" name="Up Arrow 4"/>
          <p:cNvSpPr/>
          <p:nvPr/>
        </p:nvSpPr>
        <p:spPr>
          <a:xfrm>
            <a:off x="2971800" y="3154680"/>
            <a:ext cx="2697480" cy="2987040"/>
          </a:xfrm>
          <a:prstGeom prst="up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6% increase 10-15 year-olds going to school</a:t>
            </a:r>
            <a:endParaRPr lang="en-US" dirty="0"/>
          </a:p>
        </p:txBody>
      </p:sp>
      <p:sp>
        <p:nvSpPr>
          <p:cNvPr id="6" name="Up Arrow 5"/>
          <p:cNvSpPr/>
          <p:nvPr/>
        </p:nvSpPr>
        <p:spPr>
          <a:xfrm>
            <a:off x="182880" y="1813560"/>
            <a:ext cx="3002280" cy="3947160"/>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Caregivers  37% more likely to work</a:t>
            </a:r>
            <a:endParaRPr lang="en-US" dirty="0"/>
          </a:p>
        </p:txBody>
      </p:sp>
      <p:sp>
        <p:nvSpPr>
          <p:cNvPr id="7" name="Down Arrow 6"/>
          <p:cNvSpPr/>
          <p:nvPr/>
        </p:nvSpPr>
        <p:spPr>
          <a:xfrm>
            <a:off x="5669280" y="1722120"/>
            <a:ext cx="3474720" cy="2926080"/>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Instances of physical punishment – 46% drop vs. control</a:t>
            </a:r>
            <a:endParaRPr lang="en-US" dirty="0"/>
          </a:p>
        </p:txBody>
      </p:sp>
    </p:spTree>
    <p:extLst>
      <p:ext uri="{BB962C8B-B14F-4D97-AF65-F5344CB8AC3E}">
        <p14:creationId xmlns:p14="http://schemas.microsoft.com/office/powerpoint/2010/main" val="733670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6358" y="266105"/>
            <a:ext cx="5293562" cy="819150"/>
          </a:xfrm>
        </p:spPr>
        <p:txBody>
          <a:bodyPr anchor="ctr">
            <a:normAutofit fontScale="90000"/>
          </a:bodyPr>
          <a:lstStyle/>
          <a:p>
            <a:r>
              <a:rPr lang="en-US" dirty="0" smtClean="0"/>
              <a:t>Community Preschool Model – Implementation Vulnerabilities</a:t>
            </a:r>
            <a:endParaRPr lang="en-US" dirty="0"/>
          </a:p>
        </p:txBody>
      </p:sp>
      <p:sp>
        <p:nvSpPr>
          <p:cNvPr id="7" name="Oval 6"/>
          <p:cNvSpPr/>
          <p:nvPr/>
        </p:nvSpPr>
        <p:spPr>
          <a:xfrm>
            <a:off x="2423160" y="1517455"/>
            <a:ext cx="4236720" cy="3870960"/>
          </a:xfrm>
          <a:prstGeom prst="ellipse">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charset="0"/>
              <a:buChar char="•"/>
            </a:pPr>
            <a:r>
              <a:rPr lang="en-US" dirty="0" smtClean="0">
                <a:solidFill>
                  <a:schemeClr val="tx1"/>
                </a:solidFill>
              </a:rPr>
              <a:t>Quality stimulation, psychosocial support, emergent literacy</a:t>
            </a:r>
          </a:p>
          <a:p>
            <a:pPr marL="342900" indent="-342900">
              <a:buFont typeface="Arial" charset="0"/>
              <a:buChar char="•"/>
            </a:pPr>
            <a:r>
              <a:rPr lang="en-US" dirty="0" smtClean="0">
                <a:solidFill>
                  <a:schemeClr val="bg2">
                    <a:lumMod val="75000"/>
                  </a:schemeClr>
                </a:solidFill>
              </a:rPr>
              <a:t>Improved parenting practices</a:t>
            </a:r>
          </a:p>
          <a:p>
            <a:pPr marL="342900" indent="-342900">
              <a:buFont typeface="Arial" charset="0"/>
              <a:buChar char="•"/>
            </a:pPr>
            <a:r>
              <a:rPr lang="en-US" dirty="0" smtClean="0">
                <a:solidFill>
                  <a:srgbClr val="00B050"/>
                </a:solidFill>
              </a:rPr>
              <a:t>Facilitate transition to primary</a:t>
            </a:r>
          </a:p>
        </p:txBody>
      </p:sp>
      <p:sp>
        <p:nvSpPr>
          <p:cNvPr id="9" name="Left Arrow 8"/>
          <p:cNvSpPr/>
          <p:nvPr/>
        </p:nvSpPr>
        <p:spPr>
          <a:xfrm rot="19633170">
            <a:off x="5884416" y="481646"/>
            <a:ext cx="3132925" cy="1784431"/>
          </a:xfrm>
          <a:prstGeom prst="leftArrow">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rPr>
              <a:t>Community management committee –  training + exchanges + microcredit</a:t>
            </a:r>
            <a:endParaRPr lang="en-US" sz="1800" dirty="0">
              <a:solidFill>
                <a:schemeClr val="tx1"/>
              </a:solidFill>
            </a:endParaRPr>
          </a:p>
        </p:txBody>
      </p:sp>
      <p:sp>
        <p:nvSpPr>
          <p:cNvPr id="10" name="Left Arrow 9"/>
          <p:cNvSpPr/>
          <p:nvPr/>
        </p:nvSpPr>
        <p:spPr>
          <a:xfrm rot="2080299">
            <a:off x="6293784" y="4112562"/>
            <a:ext cx="2770731" cy="1784431"/>
          </a:xfrm>
          <a:prstGeom prst="lef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rPr>
              <a:t>Infrastructure:  materials, playground, latrine, </a:t>
            </a:r>
            <a:r>
              <a:rPr lang="en-US" sz="1800" dirty="0" err="1" smtClean="0">
                <a:solidFill>
                  <a:schemeClr val="tx1"/>
                </a:solidFill>
              </a:rPr>
              <a:t>handwashing</a:t>
            </a:r>
            <a:endParaRPr lang="en-US" sz="1800" dirty="0">
              <a:solidFill>
                <a:schemeClr val="tx1"/>
              </a:solidFill>
            </a:endParaRPr>
          </a:p>
        </p:txBody>
      </p:sp>
      <p:sp>
        <p:nvSpPr>
          <p:cNvPr id="11" name="Right Arrow 10"/>
          <p:cNvSpPr/>
          <p:nvPr/>
        </p:nvSpPr>
        <p:spPr>
          <a:xfrm rot="2202690">
            <a:off x="151433" y="925035"/>
            <a:ext cx="2786077" cy="1752600"/>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Volunteer teachers: training + learning circles</a:t>
            </a:r>
            <a:endParaRPr lang="en-US" sz="2000" dirty="0">
              <a:solidFill>
                <a:schemeClr val="tx1"/>
              </a:solidFill>
            </a:endParaRPr>
          </a:p>
        </p:txBody>
      </p:sp>
      <p:sp>
        <p:nvSpPr>
          <p:cNvPr id="12" name="Right Arrow 11"/>
          <p:cNvSpPr/>
          <p:nvPr/>
        </p:nvSpPr>
        <p:spPr>
          <a:xfrm rot="19559436">
            <a:off x="171400" y="4555529"/>
            <a:ext cx="2786077" cy="1665773"/>
          </a:xfrm>
          <a:prstGeom prst="rightArrow">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Linkage to Gov. health services</a:t>
            </a:r>
            <a:endParaRPr lang="en-US" sz="2000" dirty="0">
              <a:solidFill>
                <a:schemeClr val="tx1"/>
              </a:solidFill>
            </a:endParaRPr>
          </a:p>
        </p:txBody>
      </p:sp>
      <p:sp>
        <p:nvSpPr>
          <p:cNvPr id="13" name="Right Arrow 12"/>
          <p:cNvSpPr/>
          <p:nvPr/>
        </p:nvSpPr>
        <p:spPr>
          <a:xfrm>
            <a:off x="198121" y="2972109"/>
            <a:ext cx="2194560" cy="1412759"/>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Monthly parent meetings</a:t>
            </a:r>
            <a:endParaRPr lang="en-US" sz="2000" dirty="0">
              <a:solidFill>
                <a:schemeClr val="tx1"/>
              </a:solidFill>
            </a:endParaRPr>
          </a:p>
        </p:txBody>
      </p:sp>
      <p:pic>
        <p:nvPicPr>
          <p:cNvPr id="14" name="Picture 4" descr="C:\Users\sgraham\Pictures\Early Project\AX109_5CB1_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5648" y="5211591"/>
            <a:ext cx="1915160" cy="1315064"/>
          </a:xfrm>
          <a:prstGeom prst="rect">
            <a:avLst/>
          </a:prstGeom>
          <a:noFill/>
          <a:ln w="76200">
            <a:solidFill>
              <a:srgbClr val="FFFF00"/>
            </a:solidFill>
          </a:ln>
          <a:effectLst>
            <a:glow rad="2286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5" name="Left Arrow 14"/>
          <p:cNvSpPr/>
          <p:nvPr/>
        </p:nvSpPr>
        <p:spPr>
          <a:xfrm>
            <a:off x="6659880" y="2590800"/>
            <a:ext cx="2382387" cy="1328032"/>
          </a:xfrm>
          <a:prstGeom prst="leftArrow">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rPr>
              <a:t>Engagement of primary schools</a:t>
            </a:r>
            <a:endParaRPr lang="en-US" sz="1800" dirty="0">
              <a:solidFill>
                <a:schemeClr val="tx1"/>
              </a:solidFill>
            </a:endParaRPr>
          </a:p>
        </p:txBody>
      </p:sp>
      <p:sp>
        <p:nvSpPr>
          <p:cNvPr id="5" name="Explosion 2 4"/>
          <p:cNvSpPr/>
          <p:nvPr/>
        </p:nvSpPr>
        <p:spPr>
          <a:xfrm>
            <a:off x="2181168" y="1681004"/>
            <a:ext cx="3108960" cy="2012724"/>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Attendance &amp; Participation</a:t>
            </a:r>
            <a:endParaRPr lang="en-US" sz="1100" dirty="0"/>
          </a:p>
        </p:txBody>
      </p:sp>
      <p:sp>
        <p:nvSpPr>
          <p:cNvPr id="16" name="Explosion 2 15"/>
          <p:cNvSpPr/>
          <p:nvPr/>
        </p:nvSpPr>
        <p:spPr>
          <a:xfrm>
            <a:off x="3978006" y="1681004"/>
            <a:ext cx="3108960" cy="2012724"/>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a:t>
            </a:r>
            <a:r>
              <a:rPr lang="en-US" sz="1600" dirty="0" smtClean="0"/>
              <a:t>mmunity Contribution</a:t>
            </a:r>
            <a:endParaRPr lang="en-US" sz="1600" dirty="0"/>
          </a:p>
        </p:txBody>
      </p:sp>
      <p:sp>
        <p:nvSpPr>
          <p:cNvPr id="17" name="Explosion 2 16"/>
          <p:cNvSpPr/>
          <p:nvPr/>
        </p:nvSpPr>
        <p:spPr>
          <a:xfrm>
            <a:off x="4096328" y="3286055"/>
            <a:ext cx="3354550" cy="2012724"/>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Quality of Learning Environment &amp; Development</a:t>
            </a:r>
            <a:endParaRPr lang="en-US" sz="1600" dirty="0"/>
          </a:p>
        </p:txBody>
      </p:sp>
      <p:sp>
        <p:nvSpPr>
          <p:cNvPr id="18" name="Explosion 2 17"/>
          <p:cNvSpPr/>
          <p:nvPr/>
        </p:nvSpPr>
        <p:spPr>
          <a:xfrm>
            <a:off x="2028768" y="3254816"/>
            <a:ext cx="3108960" cy="2012724"/>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Accessibility of Other Services</a:t>
            </a:r>
            <a:endParaRPr lang="en-US" sz="1100" dirty="0"/>
          </a:p>
        </p:txBody>
      </p:sp>
    </p:spTree>
    <p:extLst>
      <p:ext uri="{BB962C8B-B14F-4D97-AF65-F5344CB8AC3E}">
        <p14:creationId xmlns:p14="http://schemas.microsoft.com/office/powerpoint/2010/main" val="3921921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1" presetClass="exit" presetSubtype="0" fill="hold" grpId="0" nodeType="clickEffect">
                                  <p:stCondLst>
                                    <p:cond delay="0"/>
                                  </p:stCondLst>
                                  <p:childTnLst>
                                    <p:anim calcmode="lin" valueType="num">
                                      <p:cBhvr>
                                        <p:cTn id="48" dur="1000"/>
                                        <p:tgtEl>
                                          <p:spTgt spid="7"/>
                                        </p:tgtEl>
                                        <p:attrNameLst>
                                          <p:attrName>ppt_w</p:attrName>
                                        </p:attrNameLst>
                                      </p:cBhvr>
                                      <p:tavLst>
                                        <p:tav tm="0">
                                          <p:val>
                                            <p:strVal val="ppt_w"/>
                                          </p:val>
                                        </p:tav>
                                        <p:tav tm="100000">
                                          <p:val>
                                            <p:fltVal val="0"/>
                                          </p:val>
                                        </p:tav>
                                      </p:tavLst>
                                    </p:anim>
                                    <p:anim calcmode="lin" valueType="num">
                                      <p:cBhvr>
                                        <p:cTn id="49" dur="1000"/>
                                        <p:tgtEl>
                                          <p:spTgt spid="7"/>
                                        </p:tgtEl>
                                        <p:attrNameLst>
                                          <p:attrName>ppt_h</p:attrName>
                                        </p:attrNameLst>
                                      </p:cBhvr>
                                      <p:tavLst>
                                        <p:tav tm="0">
                                          <p:val>
                                            <p:strVal val="ppt_h"/>
                                          </p:val>
                                        </p:tav>
                                        <p:tav tm="100000">
                                          <p:val>
                                            <p:fltVal val="0"/>
                                          </p:val>
                                        </p:tav>
                                      </p:tavLst>
                                    </p:anim>
                                    <p:anim calcmode="lin" valueType="num">
                                      <p:cBhvr>
                                        <p:cTn id="50" dur="1000"/>
                                        <p:tgtEl>
                                          <p:spTgt spid="7"/>
                                        </p:tgtEl>
                                        <p:attrNameLst>
                                          <p:attrName>style.rotation</p:attrName>
                                        </p:attrNameLst>
                                      </p:cBhvr>
                                      <p:tavLst>
                                        <p:tav tm="0">
                                          <p:val>
                                            <p:fltVal val="0"/>
                                          </p:val>
                                        </p:tav>
                                        <p:tav tm="100000">
                                          <p:val>
                                            <p:fltVal val="90"/>
                                          </p:val>
                                        </p:tav>
                                      </p:tavLst>
                                    </p:anim>
                                    <p:animEffect transition="out" filter="fade">
                                      <p:cBhvr>
                                        <p:cTn id="51" dur="1000"/>
                                        <p:tgtEl>
                                          <p:spTgt spid="7"/>
                                        </p:tgtEl>
                                      </p:cBhvr>
                                    </p:animEffect>
                                    <p:set>
                                      <p:cBhvr>
                                        <p:cTn id="52" dur="1" fill="hold">
                                          <p:stCondLst>
                                            <p:cond delay="999"/>
                                          </p:stCondLst>
                                        </p:cTn>
                                        <p:tgtEl>
                                          <p:spTgt spid="7"/>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5"/>
                                        </p:tgtEl>
                                        <p:attrNameLst>
                                          <p:attrName>style.visibility</p:attrName>
                                        </p:attrNameLst>
                                      </p:cBhvr>
                                      <p:to>
                                        <p:strVal val="visible"/>
                                      </p:to>
                                    </p:set>
                                    <p:anim calcmode="lin" valueType="num">
                                      <p:cBhvr>
                                        <p:cTn id="57" dur="500" fill="hold"/>
                                        <p:tgtEl>
                                          <p:spTgt spid="5"/>
                                        </p:tgtEl>
                                        <p:attrNameLst>
                                          <p:attrName>ppt_w</p:attrName>
                                        </p:attrNameLst>
                                      </p:cBhvr>
                                      <p:tavLst>
                                        <p:tav tm="0">
                                          <p:val>
                                            <p:fltVal val="0"/>
                                          </p:val>
                                        </p:tav>
                                        <p:tav tm="100000">
                                          <p:val>
                                            <p:strVal val="#ppt_w"/>
                                          </p:val>
                                        </p:tav>
                                      </p:tavLst>
                                    </p:anim>
                                    <p:anim calcmode="lin" valueType="num">
                                      <p:cBhvr>
                                        <p:cTn id="58" dur="500" fill="hold"/>
                                        <p:tgtEl>
                                          <p:spTgt spid="5"/>
                                        </p:tgtEl>
                                        <p:attrNameLst>
                                          <p:attrName>ppt_h</p:attrName>
                                        </p:attrNameLst>
                                      </p:cBhvr>
                                      <p:tavLst>
                                        <p:tav tm="0">
                                          <p:val>
                                            <p:fltVal val="0"/>
                                          </p:val>
                                        </p:tav>
                                        <p:tav tm="100000">
                                          <p:val>
                                            <p:strVal val="#ppt_h"/>
                                          </p:val>
                                        </p:tav>
                                      </p:tavLst>
                                    </p:anim>
                                    <p:animEffect transition="in" filter="fade">
                                      <p:cBhvr>
                                        <p:cTn id="59" dur="500"/>
                                        <p:tgtEl>
                                          <p:spTgt spid="5"/>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grpId="0" nodeType="clickEffect">
                                  <p:stCondLst>
                                    <p:cond delay="0"/>
                                  </p:stCondLst>
                                  <p:childTnLst>
                                    <p:set>
                                      <p:cBhvr>
                                        <p:cTn id="63" dur="1" fill="hold">
                                          <p:stCondLst>
                                            <p:cond delay="0"/>
                                          </p:stCondLst>
                                        </p:cTn>
                                        <p:tgtEl>
                                          <p:spTgt spid="16"/>
                                        </p:tgtEl>
                                        <p:attrNameLst>
                                          <p:attrName>style.visibility</p:attrName>
                                        </p:attrNameLst>
                                      </p:cBhvr>
                                      <p:to>
                                        <p:strVal val="visible"/>
                                      </p:to>
                                    </p:set>
                                    <p:anim calcmode="lin" valueType="num">
                                      <p:cBhvr>
                                        <p:cTn id="64" dur="500" fill="hold"/>
                                        <p:tgtEl>
                                          <p:spTgt spid="16"/>
                                        </p:tgtEl>
                                        <p:attrNameLst>
                                          <p:attrName>ppt_w</p:attrName>
                                        </p:attrNameLst>
                                      </p:cBhvr>
                                      <p:tavLst>
                                        <p:tav tm="0">
                                          <p:val>
                                            <p:fltVal val="0"/>
                                          </p:val>
                                        </p:tav>
                                        <p:tav tm="100000">
                                          <p:val>
                                            <p:strVal val="#ppt_w"/>
                                          </p:val>
                                        </p:tav>
                                      </p:tavLst>
                                    </p:anim>
                                    <p:anim calcmode="lin" valueType="num">
                                      <p:cBhvr>
                                        <p:cTn id="65" dur="500" fill="hold"/>
                                        <p:tgtEl>
                                          <p:spTgt spid="16"/>
                                        </p:tgtEl>
                                        <p:attrNameLst>
                                          <p:attrName>ppt_h</p:attrName>
                                        </p:attrNameLst>
                                      </p:cBhvr>
                                      <p:tavLst>
                                        <p:tav tm="0">
                                          <p:val>
                                            <p:fltVal val="0"/>
                                          </p:val>
                                        </p:tav>
                                        <p:tav tm="100000">
                                          <p:val>
                                            <p:strVal val="#ppt_h"/>
                                          </p:val>
                                        </p:tav>
                                      </p:tavLst>
                                    </p:anim>
                                    <p:animEffect transition="in" filter="fade">
                                      <p:cBhvr>
                                        <p:cTn id="66" dur="500"/>
                                        <p:tgtEl>
                                          <p:spTgt spid="16"/>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17"/>
                                        </p:tgtEl>
                                        <p:attrNameLst>
                                          <p:attrName>style.visibility</p:attrName>
                                        </p:attrNameLst>
                                      </p:cBhvr>
                                      <p:to>
                                        <p:strVal val="visible"/>
                                      </p:to>
                                    </p:set>
                                    <p:anim calcmode="lin" valueType="num">
                                      <p:cBhvr>
                                        <p:cTn id="71" dur="500" fill="hold"/>
                                        <p:tgtEl>
                                          <p:spTgt spid="17"/>
                                        </p:tgtEl>
                                        <p:attrNameLst>
                                          <p:attrName>ppt_w</p:attrName>
                                        </p:attrNameLst>
                                      </p:cBhvr>
                                      <p:tavLst>
                                        <p:tav tm="0">
                                          <p:val>
                                            <p:fltVal val="0"/>
                                          </p:val>
                                        </p:tav>
                                        <p:tav tm="100000">
                                          <p:val>
                                            <p:strVal val="#ppt_w"/>
                                          </p:val>
                                        </p:tav>
                                      </p:tavLst>
                                    </p:anim>
                                    <p:anim calcmode="lin" valueType="num">
                                      <p:cBhvr>
                                        <p:cTn id="72" dur="500" fill="hold"/>
                                        <p:tgtEl>
                                          <p:spTgt spid="17"/>
                                        </p:tgtEl>
                                        <p:attrNameLst>
                                          <p:attrName>ppt_h</p:attrName>
                                        </p:attrNameLst>
                                      </p:cBhvr>
                                      <p:tavLst>
                                        <p:tav tm="0">
                                          <p:val>
                                            <p:fltVal val="0"/>
                                          </p:val>
                                        </p:tav>
                                        <p:tav tm="100000">
                                          <p:val>
                                            <p:strVal val="#ppt_h"/>
                                          </p:val>
                                        </p:tav>
                                      </p:tavLst>
                                    </p:anim>
                                    <p:animEffect transition="in" filter="fade">
                                      <p:cBhvr>
                                        <p:cTn id="73" dur="500"/>
                                        <p:tgtEl>
                                          <p:spTgt spid="17"/>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grpId="0" nodeType="clickEffect">
                                  <p:stCondLst>
                                    <p:cond delay="0"/>
                                  </p:stCondLst>
                                  <p:childTnLst>
                                    <p:set>
                                      <p:cBhvr>
                                        <p:cTn id="77" dur="1" fill="hold">
                                          <p:stCondLst>
                                            <p:cond delay="0"/>
                                          </p:stCondLst>
                                        </p:cTn>
                                        <p:tgtEl>
                                          <p:spTgt spid="18"/>
                                        </p:tgtEl>
                                        <p:attrNameLst>
                                          <p:attrName>style.visibility</p:attrName>
                                        </p:attrNameLst>
                                      </p:cBhvr>
                                      <p:to>
                                        <p:strVal val="visible"/>
                                      </p:to>
                                    </p:set>
                                    <p:anim calcmode="lin" valueType="num">
                                      <p:cBhvr>
                                        <p:cTn id="78" dur="500" fill="hold"/>
                                        <p:tgtEl>
                                          <p:spTgt spid="18"/>
                                        </p:tgtEl>
                                        <p:attrNameLst>
                                          <p:attrName>ppt_w</p:attrName>
                                        </p:attrNameLst>
                                      </p:cBhvr>
                                      <p:tavLst>
                                        <p:tav tm="0">
                                          <p:val>
                                            <p:fltVal val="0"/>
                                          </p:val>
                                        </p:tav>
                                        <p:tav tm="100000">
                                          <p:val>
                                            <p:strVal val="#ppt_w"/>
                                          </p:val>
                                        </p:tav>
                                      </p:tavLst>
                                    </p:anim>
                                    <p:anim calcmode="lin" valueType="num">
                                      <p:cBhvr>
                                        <p:cTn id="79" dur="500" fill="hold"/>
                                        <p:tgtEl>
                                          <p:spTgt spid="18"/>
                                        </p:tgtEl>
                                        <p:attrNameLst>
                                          <p:attrName>ppt_h</p:attrName>
                                        </p:attrNameLst>
                                      </p:cBhvr>
                                      <p:tavLst>
                                        <p:tav tm="0">
                                          <p:val>
                                            <p:fltVal val="0"/>
                                          </p:val>
                                        </p:tav>
                                        <p:tav tm="100000">
                                          <p:val>
                                            <p:strVal val="#ppt_h"/>
                                          </p:val>
                                        </p:tav>
                                      </p:tavLst>
                                    </p:anim>
                                    <p:animEffect transition="in" filter="fade">
                                      <p:cBhvr>
                                        <p:cTn id="8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animBg="1"/>
      <p:bldP spid="15" grpId="0" animBg="1"/>
      <p:bldP spid="5" grpId="0" animBg="1"/>
      <p:bldP spid="16" grpId="0" animBg="1"/>
      <p:bldP spid="17"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Balancing Vulnerability at Scale and Potential Impact: Criteria for Selection</a:t>
            </a:r>
            <a:endParaRPr lang="en-US" dirty="0"/>
          </a:p>
        </p:txBody>
      </p:sp>
      <p:sp>
        <p:nvSpPr>
          <p:cNvPr id="3" name="Content Placeholder 2"/>
          <p:cNvSpPr>
            <a:spLocks noGrp="1"/>
          </p:cNvSpPr>
          <p:nvPr>
            <p:ph idx="1"/>
          </p:nvPr>
        </p:nvSpPr>
        <p:spPr>
          <a:xfrm>
            <a:off x="498475" y="1478280"/>
            <a:ext cx="8061325" cy="4556760"/>
          </a:xfrm>
        </p:spPr>
        <p:txBody>
          <a:bodyPr/>
          <a:lstStyle/>
          <a:p>
            <a:endParaRPr lang="en-US" dirty="0"/>
          </a:p>
          <a:p>
            <a:endParaRPr lang="en-US" dirty="0"/>
          </a:p>
        </p:txBody>
      </p:sp>
      <p:sp>
        <p:nvSpPr>
          <p:cNvPr id="4" name="Pentagon 3"/>
          <p:cNvSpPr/>
          <p:nvPr/>
        </p:nvSpPr>
        <p:spPr>
          <a:xfrm>
            <a:off x="563880" y="2796540"/>
            <a:ext cx="7543800" cy="838200"/>
          </a:xfrm>
          <a:prstGeom prst="homePlate">
            <a:avLst/>
          </a:prstGeom>
          <a:solidFill>
            <a:srgbClr val="D50B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Prevalence</a:t>
            </a:r>
            <a:r>
              <a:rPr lang="en-US" dirty="0" smtClean="0"/>
              <a:t> of </a:t>
            </a:r>
            <a:r>
              <a:rPr lang="en-US" sz="3600" dirty="0" smtClean="0"/>
              <a:t>malnutrition</a:t>
            </a:r>
            <a:r>
              <a:rPr lang="en-US" dirty="0" smtClean="0"/>
              <a:t> – </a:t>
            </a:r>
            <a:r>
              <a:rPr lang="en-US" sz="4000" dirty="0" smtClean="0"/>
              <a:t>up to 56%</a:t>
            </a:r>
            <a:endParaRPr lang="en-US" sz="4000" dirty="0"/>
          </a:p>
        </p:txBody>
      </p:sp>
      <p:sp>
        <p:nvSpPr>
          <p:cNvPr id="5" name="Pentagon 4"/>
          <p:cNvSpPr/>
          <p:nvPr/>
        </p:nvSpPr>
        <p:spPr>
          <a:xfrm>
            <a:off x="1432560" y="5074920"/>
            <a:ext cx="7543800" cy="838200"/>
          </a:xfrm>
          <a:prstGeom prst="homePlate">
            <a:avLst/>
          </a:prstGeom>
          <a:solidFill>
            <a:srgbClr val="D50B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Number of children under 5</a:t>
            </a:r>
            <a:endParaRPr lang="en-US" sz="4000" dirty="0"/>
          </a:p>
        </p:txBody>
      </p:sp>
      <p:sp>
        <p:nvSpPr>
          <p:cNvPr id="6" name="Pentagon 5"/>
          <p:cNvSpPr/>
          <p:nvPr/>
        </p:nvSpPr>
        <p:spPr>
          <a:xfrm>
            <a:off x="899160" y="3893820"/>
            <a:ext cx="7543800" cy="838200"/>
          </a:xfrm>
          <a:prstGeom prst="homePlate">
            <a:avLst/>
          </a:prstGeom>
          <a:solidFill>
            <a:srgbClr val="D50B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Lack of access to safe water sources and sanitation</a:t>
            </a:r>
            <a:r>
              <a:rPr lang="en-US" sz="2000" dirty="0" smtClean="0"/>
              <a:t>– </a:t>
            </a:r>
            <a:r>
              <a:rPr lang="en-US" sz="3600" dirty="0" smtClean="0"/>
              <a:t>as low as 29%</a:t>
            </a:r>
            <a:endParaRPr lang="en-US" sz="3600" dirty="0"/>
          </a:p>
        </p:txBody>
      </p:sp>
      <p:sp>
        <p:nvSpPr>
          <p:cNvPr id="7" name="Pentagon 6"/>
          <p:cNvSpPr/>
          <p:nvPr/>
        </p:nvSpPr>
        <p:spPr>
          <a:xfrm>
            <a:off x="167640" y="1699260"/>
            <a:ext cx="7543800" cy="838200"/>
          </a:xfrm>
          <a:prstGeom prst="homePlate">
            <a:avLst/>
          </a:prstGeom>
          <a:solidFill>
            <a:srgbClr val="D50B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 6-yr-olds not in Grade 1</a:t>
            </a:r>
            <a:r>
              <a:rPr lang="en-US" dirty="0" smtClean="0"/>
              <a:t>– </a:t>
            </a:r>
            <a:r>
              <a:rPr lang="en-US" sz="4000" dirty="0" smtClean="0"/>
              <a:t>up to 60%</a:t>
            </a:r>
            <a:endParaRPr lang="en-US" sz="4000" dirty="0"/>
          </a:p>
        </p:txBody>
      </p:sp>
    </p:spTree>
    <p:extLst>
      <p:ext uri="{BB962C8B-B14F-4D97-AF65-F5344CB8AC3E}">
        <p14:creationId xmlns:p14="http://schemas.microsoft.com/office/powerpoint/2010/main" val="17876148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8077200" cy="819150"/>
          </a:xfrm>
        </p:spPr>
        <p:txBody>
          <a:bodyPr/>
          <a:lstStyle/>
          <a:p>
            <a:r>
              <a:rPr lang="en-US" dirty="0" smtClean="0"/>
              <a:t>Costs: from community ECD to ECD systems</a:t>
            </a:r>
            <a:endParaRPr lang="en-US" dirty="0"/>
          </a:p>
        </p:txBody>
      </p:sp>
      <p:sp>
        <p:nvSpPr>
          <p:cNvPr id="5" name="Content Placeholder 4"/>
          <p:cNvSpPr>
            <a:spLocks noGrp="1"/>
          </p:cNvSpPr>
          <p:nvPr>
            <p:ph idx="4294967295"/>
          </p:nvPr>
        </p:nvSpPr>
        <p:spPr>
          <a:xfrm rot="19713894">
            <a:off x="1447778" y="2262571"/>
            <a:ext cx="2528947" cy="1595235"/>
          </a:xfrm>
          <a:prstGeom prst="rightArrow">
            <a:avLst/>
          </a:prstGeom>
          <a:solidFill>
            <a:schemeClr val="accent4">
              <a:lumMod val="60000"/>
              <a:lumOff val="4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US" dirty="0" smtClean="0">
                <a:solidFill>
                  <a:schemeClr val="tx1"/>
                </a:solidFill>
              </a:rPr>
              <a:t>Pre-primary in Education Plan</a:t>
            </a:r>
            <a:endParaRPr lang="en-US" dirty="0">
              <a:solidFill>
                <a:schemeClr val="tx1"/>
              </a:solidFill>
            </a:endParaRPr>
          </a:p>
        </p:txBody>
      </p:sp>
      <p:sp>
        <p:nvSpPr>
          <p:cNvPr id="6" name="Right Arrow 5"/>
          <p:cNvSpPr/>
          <p:nvPr/>
        </p:nvSpPr>
        <p:spPr>
          <a:xfrm>
            <a:off x="3979484" y="1154416"/>
            <a:ext cx="2409980" cy="1677694"/>
          </a:xfrm>
          <a:prstGeom prst="rightArrow">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$40 million investment</a:t>
            </a:r>
            <a:endParaRPr lang="en-US" dirty="0">
              <a:solidFill>
                <a:schemeClr val="tx1"/>
              </a:solidFill>
            </a:endParaRPr>
          </a:p>
        </p:txBody>
      </p:sp>
      <p:sp>
        <p:nvSpPr>
          <p:cNvPr id="7" name="Right Arrow 6"/>
          <p:cNvSpPr/>
          <p:nvPr/>
        </p:nvSpPr>
        <p:spPr>
          <a:xfrm rot="2559163">
            <a:off x="5952476" y="1936222"/>
            <a:ext cx="3449536" cy="2924598"/>
          </a:xfrm>
          <a:prstGeom prst="rightArrow">
            <a:avLst/>
          </a:prstGeom>
          <a:solidFill>
            <a:schemeClr val="accent4">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solidFill>
                  <a:schemeClr val="tx1"/>
                </a:solidFill>
              </a:rPr>
              <a:t>Expand preschool and parent education reach to 84,000 children</a:t>
            </a:r>
            <a:endParaRPr lang="en-US" dirty="0">
              <a:solidFill>
                <a:schemeClr val="tx1"/>
              </a:solidFill>
            </a:endParaRPr>
          </a:p>
        </p:txBody>
      </p:sp>
      <p:pic>
        <p:nvPicPr>
          <p:cNvPr id="11" name="Picture 4" descr="Clencia_Langa_and_her_Mother[1]_crop"/>
          <p:cNvPicPr>
            <a:picLocks noChangeAspect="1" noChangeArrowheads="1"/>
          </p:cNvPicPr>
          <p:nvPr/>
        </p:nvPicPr>
        <p:blipFill>
          <a:blip r:embed="rId3" cstate="print">
            <a:extLst>
              <a:ext uri="{28A0092B-C50C-407E-A947-70E740481C1C}">
                <a14:useLocalDpi xmlns:a14="http://schemas.microsoft.com/office/drawing/2010/main" val="0"/>
              </a:ext>
            </a:extLst>
          </a:blip>
          <a:srcRect b="5826"/>
          <a:stretch>
            <a:fillRect/>
          </a:stretch>
        </p:blipFill>
        <p:spPr bwMode="auto">
          <a:xfrm>
            <a:off x="146686" y="4176167"/>
            <a:ext cx="2428940" cy="2412353"/>
          </a:xfrm>
          <a:prstGeom prst="rect">
            <a:avLst/>
          </a:prstGeom>
          <a:noFill/>
          <a:ln>
            <a:noFill/>
          </a:ln>
          <a:effectLst/>
          <a:extLst>
            <a:ext uri="{909E8E84-426E-40DD-AFC4-6F175D3DCCD1}">
              <a14:hiddenFill xmlns:a14="http://schemas.microsoft.com/office/drawing/2010/main">
                <a:solidFill>
                  <a:srgbClr val="009FDA"/>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165788"/>
                  </a:outerShdw>
                </a:effectLst>
              </a14:hiddenEffects>
            </a:ext>
          </a:extLst>
        </p:spPr>
      </p:pic>
      <p:sp>
        <p:nvSpPr>
          <p:cNvPr id="10" name="Left Arrow 9"/>
          <p:cNvSpPr/>
          <p:nvPr/>
        </p:nvSpPr>
        <p:spPr>
          <a:xfrm>
            <a:off x="2575626" y="4805441"/>
            <a:ext cx="3611814" cy="1828800"/>
          </a:xfrm>
          <a:prstGeom prst="leftArrow">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rPr>
              <a:t>Expand access to quality ECD + build foundations for national ECD system</a:t>
            </a:r>
            <a:endParaRPr lang="en-US" sz="1800" dirty="0">
              <a:solidFill>
                <a:schemeClr val="tx1"/>
              </a:solidFill>
            </a:endParaRPr>
          </a:p>
        </p:txBody>
      </p:sp>
      <p:sp>
        <p:nvSpPr>
          <p:cNvPr id="3" name="TextBox 2"/>
          <p:cNvSpPr txBox="1"/>
          <p:nvPr/>
        </p:nvSpPr>
        <p:spPr>
          <a:xfrm>
            <a:off x="6389464" y="5227127"/>
            <a:ext cx="2327816" cy="830997"/>
          </a:xfrm>
          <a:prstGeom prst="rect">
            <a:avLst/>
          </a:prstGeom>
          <a:solidFill>
            <a:schemeClr val="accent1">
              <a:lumMod val="20000"/>
              <a:lumOff val="80000"/>
            </a:schemeClr>
          </a:solidFill>
          <a:ln>
            <a:solidFill>
              <a:schemeClr val="accent1">
                <a:shade val="50000"/>
              </a:schemeClr>
            </a:solidFill>
          </a:ln>
        </p:spPr>
        <p:txBody>
          <a:bodyPr wrap="square" rtlCol="0">
            <a:spAutoFit/>
          </a:bodyPr>
          <a:lstStyle/>
          <a:p>
            <a:r>
              <a:rPr lang="en-US" b="1" dirty="0" smtClean="0"/>
              <a:t>$172-262 per child per </a:t>
            </a:r>
            <a:r>
              <a:rPr lang="en-US" b="1" dirty="0" smtClean="0"/>
              <a:t>year</a:t>
            </a:r>
            <a:endParaRPr lang="en-US" b="1" dirty="0" smtClean="0"/>
          </a:p>
        </p:txBody>
      </p:sp>
      <p:sp>
        <p:nvSpPr>
          <p:cNvPr id="9" name="Right Arrow 8"/>
          <p:cNvSpPr/>
          <p:nvPr/>
        </p:nvSpPr>
        <p:spPr>
          <a:xfrm rot="2558673">
            <a:off x="104280" y="1177038"/>
            <a:ext cx="2226198" cy="1883370"/>
          </a:xfrm>
          <a:prstGeom prst="rightArrow">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2008: </a:t>
            </a:r>
            <a:r>
              <a:rPr lang="en-US" sz="2000" dirty="0" smtClean="0">
                <a:solidFill>
                  <a:schemeClr val="tx1"/>
                </a:solidFill>
              </a:rPr>
              <a:t>30 ECD centers + RCT</a:t>
            </a:r>
            <a:endParaRPr lang="en-US" sz="2000" dirty="0">
              <a:solidFill>
                <a:schemeClr val="tx1"/>
              </a:solidFill>
            </a:endParaRPr>
          </a:p>
        </p:txBody>
      </p:sp>
      <p:pic>
        <p:nvPicPr>
          <p:cNvPr id="12" name="Picture 11"/>
          <p:cNvPicPr/>
          <p:nvPr/>
        </p:nvPicPr>
        <p:blipFill rotWithShape="1">
          <a:blip r:embed="rId4" cstate="print">
            <a:extLst>
              <a:ext uri="{28A0092B-C50C-407E-A947-70E740481C1C}">
                <a14:useLocalDpi xmlns:a14="http://schemas.microsoft.com/office/drawing/2010/main" val="0"/>
              </a:ext>
            </a:extLst>
          </a:blip>
          <a:srcRect t="21077" r="3305" b="7488"/>
          <a:stretch/>
        </p:blipFill>
        <p:spPr bwMode="auto">
          <a:xfrm>
            <a:off x="3639979" y="3398521"/>
            <a:ext cx="2547461" cy="147098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21613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0" grpId="0" animBg="1"/>
      <p:bldP spid="3" grpId="0" animBg="1"/>
      <p:bldP spid="9"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599" y="373653"/>
            <a:ext cx="8661401" cy="820147"/>
          </a:xfrm>
        </p:spPr>
        <p:txBody>
          <a:bodyPr/>
          <a:lstStyle/>
          <a:p>
            <a:r>
              <a:rPr lang="en-US" dirty="0" smtClean="0"/>
              <a:t>Vulnerable home environments and impact on child development outcomes</a:t>
            </a:r>
            <a:endParaRPr lang="en-US"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2796425459"/>
              </p:ext>
            </p:extLst>
          </p:nvPr>
        </p:nvGraphicFramePr>
        <p:xfrm>
          <a:off x="133004" y="1865312"/>
          <a:ext cx="9010996" cy="42528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2823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chart seriesIdx="1"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series"/>
        </p:bldSub>
      </p:bldGraphic>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 STC_New_PPT_Template_4_3_Aspect_Ratio">
  <a:themeElements>
    <a:clrScheme name="Custom 1">
      <a:dk1>
        <a:srgbClr val="000000"/>
      </a:dk1>
      <a:lt1>
        <a:srgbClr val="FFFFFF"/>
      </a:lt1>
      <a:dk2>
        <a:srgbClr val="FFFFFF"/>
      </a:dk2>
      <a:lt2>
        <a:srgbClr val="0099FF"/>
      </a:lt2>
      <a:accent1>
        <a:srgbClr val="FC0000"/>
      </a:accent1>
      <a:accent2>
        <a:srgbClr val="6E20A0"/>
      </a:accent2>
      <a:accent3>
        <a:srgbClr val="FFCE00"/>
      </a:accent3>
      <a:accent4>
        <a:srgbClr val="11568C"/>
      </a:accent4>
      <a:accent5>
        <a:srgbClr val="6E6A12"/>
      </a:accent5>
      <a:accent6>
        <a:srgbClr val="B75312"/>
      </a:accent6>
      <a:hlink>
        <a:srgbClr val="777777"/>
      </a:hlink>
      <a:folHlink>
        <a:srgbClr val="000000"/>
      </a:folHlink>
    </a:clrScheme>
    <a:fontScheme name="Urban Pop">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shade val="45000"/>
                <a:satMod val="150000"/>
              </a:schemeClr>
            </a:gs>
            <a:gs pos="35000">
              <a:schemeClr val="phClr">
                <a:shade val="60000"/>
                <a:satMod val="150000"/>
              </a:schemeClr>
            </a:gs>
            <a:gs pos="100000">
              <a:schemeClr val="phClr">
                <a:tint val="97000"/>
                <a:satMod val="200000"/>
              </a:schemeClr>
            </a:gs>
          </a:gsLst>
          <a:lin ang="16200000" scaled="1"/>
        </a:gra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784</Words>
  <Application>Microsoft Office PowerPoint</Application>
  <PresentationFormat>On-screen Show (4:3)</PresentationFormat>
  <Paragraphs>99</Paragraphs>
  <Slides>14</Slides>
  <Notes>9</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 STC_New_PPT_Template_4_3_Aspect_Ratio</vt:lpstr>
      <vt:lpstr>Promoting equity through early childhood development:  strategies and systems to reach the vulnerable</vt:lpstr>
      <vt:lpstr>ECD Delivery Modalities</vt:lpstr>
      <vt:lpstr>PowerPoint Presentation</vt:lpstr>
      <vt:lpstr>Mozambique - $30 per child per year</vt:lpstr>
      <vt:lpstr>Results for Families</vt:lpstr>
      <vt:lpstr>Community Preschool Model – Implementation Vulnerabilities</vt:lpstr>
      <vt:lpstr>Balancing Vulnerability at Scale and Potential Impact: Criteria for Selection</vt:lpstr>
      <vt:lpstr>Costs: from community ECD to ECD systems</vt:lpstr>
      <vt:lpstr>Vulnerable home environments and impact on child development outcomes</vt:lpstr>
      <vt:lpstr>Vulnerability – in program access &amp; impact Expandable to disadvantaged, mobile, pastoralist?  Pilot at $91/per child/year</vt:lpstr>
      <vt:lpstr>Intentional quality to improve equity – Add on $10-15 dollars per center year in Ethiopia</vt:lpstr>
      <vt:lpstr>Closing the gap within quality ECD</vt:lpstr>
      <vt:lpstr>Questions?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2010-04-19T20:53:40Z</dcterms:created>
  <dcterms:modified xsi:type="dcterms:W3CDTF">2014-12-03T13:15:57Z</dcterms:modified>
</cp:coreProperties>
</file>