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3"/>
  </p:notesMasterIdLst>
  <p:handoutMasterIdLst>
    <p:handoutMasterId r:id="rId34"/>
  </p:handoutMasterIdLst>
  <p:sldIdLst>
    <p:sldId id="279" r:id="rId6"/>
    <p:sldId id="273" r:id="rId7"/>
    <p:sldId id="303" r:id="rId8"/>
    <p:sldId id="306" r:id="rId9"/>
    <p:sldId id="305" r:id="rId10"/>
    <p:sldId id="314" r:id="rId11"/>
    <p:sldId id="315" r:id="rId12"/>
    <p:sldId id="304" r:id="rId13"/>
    <p:sldId id="317" r:id="rId14"/>
    <p:sldId id="318" r:id="rId15"/>
    <p:sldId id="281" r:id="rId16"/>
    <p:sldId id="323" r:id="rId17"/>
    <p:sldId id="327" r:id="rId18"/>
    <p:sldId id="325" r:id="rId19"/>
    <p:sldId id="326" r:id="rId20"/>
    <p:sldId id="282" r:id="rId21"/>
    <p:sldId id="307" r:id="rId22"/>
    <p:sldId id="308" r:id="rId23"/>
    <p:sldId id="320" r:id="rId24"/>
    <p:sldId id="309" r:id="rId25"/>
    <p:sldId id="321" r:id="rId26"/>
    <p:sldId id="322" r:id="rId27"/>
    <p:sldId id="311" r:id="rId28"/>
    <p:sldId id="310" r:id="rId29"/>
    <p:sldId id="319" r:id="rId30"/>
    <p:sldId id="312" r:id="rId31"/>
    <p:sldId id="29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extLst>
    <p:ext uri="{521415D9-36F7-43E2-AB2F-B90AF26B5E84}">
      <p14:sectionLst xmlns:p14="http://schemas.microsoft.com/office/powerpoint/2010/main">
        <p14:section name="Slide Templates and Examples" id="{85105826-A79D-9E46-9B24-1341EDE67C9C}">
          <p14:sldIdLst>
            <p14:sldId id="279"/>
            <p14:sldId id="273"/>
            <p14:sldId id="303"/>
            <p14:sldId id="306"/>
            <p14:sldId id="305"/>
            <p14:sldId id="314"/>
            <p14:sldId id="315"/>
            <p14:sldId id="304"/>
            <p14:sldId id="317"/>
            <p14:sldId id="318"/>
            <p14:sldId id="281"/>
            <p14:sldId id="323"/>
            <p14:sldId id="327"/>
            <p14:sldId id="325"/>
            <p14:sldId id="326"/>
            <p14:sldId id="282"/>
            <p14:sldId id="307"/>
            <p14:sldId id="308"/>
            <p14:sldId id="320"/>
            <p14:sldId id="309"/>
            <p14:sldId id="321"/>
            <p14:sldId id="322"/>
            <p14:sldId id="311"/>
            <p14:sldId id="310"/>
            <p14:sldId id="319"/>
            <p14:sldId id="312"/>
            <p14:sldId id="290"/>
          </p14:sldIdLst>
        </p14:section>
      </p14:sectionLst>
    </p:ext>
    <p:ext uri="{EFAFB233-063F-42B5-8137-9DF3F51BA10A}">
      <p15:sldGuideLst xmlns:p15="http://schemas.microsoft.com/office/powerpoint/2012/main">
        <p15:guide id="1" orient="horz" pos="2341">
          <p15:clr>
            <a:srgbClr val="A4A3A4"/>
          </p15:clr>
        </p15:guide>
        <p15:guide id="2" pos="2907">
          <p15:clr>
            <a:srgbClr val="A4A3A4"/>
          </p15:clr>
        </p15:guide>
        <p15:guide id="3" orient="horz" pos="2347">
          <p15:clr>
            <a:srgbClr val="A4A3A4"/>
          </p15:clr>
        </p15:guide>
        <p15:guide id="4" pos="2846">
          <p15:clr>
            <a:srgbClr val="A4A3A4"/>
          </p15:clr>
        </p15:guide>
        <p15:guide id="5" orient="horz" pos="2581">
          <p15:clr>
            <a:srgbClr val="A4A3A4"/>
          </p15:clr>
        </p15:guide>
        <p15:guide id="6" orient="horz" pos="2914">
          <p15:clr>
            <a:srgbClr val="A4A3A4"/>
          </p15:clr>
        </p15:guide>
        <p15:guide id="7" pos="32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Redmond, Mary" initials="RM" lastIdx="3" clrIdx="1">
    <p:extLst/>
  </p:cmAuthor>
  <p:cmAuthor id="2" name="Dowd, Amy Jo" initials="DAJ" lastIdx="4" clrIdx="2">
    <p:extLst>
      <p:ext uri="{19B8F6BF-5375-455C-9EA6-DF929625EA0E}">
        <p15:presenceInfo xmlns:p15="http://schemas.microsoft.com/office/powerpoint/2012/main" userId="S-1-5-21-1794262703-530063779-3795828387-2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12E"/>
    <a:srgbClr val="7491A4"/>
    <a:srgbClr val="EB212D"/>
    <a:srgbClr val="506A7F"/>
    <a:srgbClr val="D60021"/>
    <a:srgbClr val="E00B28"/>
    <a:srgbClr val="00A1C9"/>
    <a:srgbClr val="78AF4A"/>
    <a:srgbClr val="E20B22"/>
    <a:srgbClr val="D50B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85817" autoAdjust="0"/>
  </p:normalViewPr>
  <p:slideViewPr>
    <p:cSldViewPr snapToGrid="0" snapToObjects="1" showGuides="1">
      <p:cViewPr varScale="1">
        <p:scale>
          <a:sx n="60" d="100"/>
          <a:sy n="60" d="100"/>
        </p:scale>
        <p:origin x="1788" y="72"/>
      </p:cViewPr>
      <p:guideLst>
        <p:guide orient="horz" pos="2341"/>
        <p:guide pos="2907"/>
        <p:guide orient="horz" pos="2347"/>
        <p:guide pos="2846"/>
        <p:guide orient="horz" pos="2581"/>
        <p:guide orient="horz" pos="2914"/>
        <p:guide pos="325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109" y="46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pisani\Documents\Advocacy\IDELA\Data%20for%20overview%20presentation%2011May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lpisani\Documents\Advocacy\CIES%202016\Zambi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pisani\Documents\Advocacy\CIES%202016\Zambi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Users\Sobieski\Dropbox\Cindy's%20Hard%20Drive\Vietnam\output\Vietnam%20Sponsorship%20Graphs%20&amp;%20Tabl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pisani\Documents\Advocacy\Literacy%20Breakthrough\IDELA%20data%20-%20start%20earl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en-US" b="1" dirty="0" smtClean="0"/>
              <a:t>Impact Evaluation,</a:t>
            </a:r>
            <a:r>
              <a:rPr lang="en-US" b="1" baseline="0" dirty="0" smtClean="0"/>
              <a:t> </a:t>
            </a:r>
            <a:r>
              <a:rPr lang="en-US" b="1" dirty="0" smtClean="0"/>
              <a:t>Ethiopia</a:t>
            </a:r>
            <a:r>
              <a:rPr lang="en-US" b="1" dirty="0"/>
              <a:t>: 2014</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Sheet1!$C$2</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No ECD</c:v>
                  </c:pt>
                  <c:pt idx="1">
                    <c:v>Standard ECD</c:v>
                  </c:pt>
                  <c:pt idx="2">
                    <c:v>High quality ECD</c:v>
                  </c:pt>
                  <c:pt idx="3">
                    <c:v>No ECD</c:v>
                  </c:pt>
                  <c:pt idx="4">
                    <c:v>Standard ECD</c:v>
                  </c:pt>
                  <c:pt idx="5">
                    <c:v>High quality ECD</c:v>
                  </c:pt>
                </c:lvl>
                <c:lvl>
                  <c:pt idx="0">
                    <c:v>Literacy</c:v>
                  </c:pt>
                  <c:pt idx="3">
                    <c:v>Math</c:v>
                  </c:pt>
                </c:lvl>
              </c:multiLvlStrCache>
            </c:multiLvlStrRef>
          </c:cat>
          <c:val>
            <c:numRef>
              <c:f>Sheet1!$C$3:$C$8</c:f>
              <c:numCache>
                <c:formatCode>0%</c:formatCode>
                <c:ptCount val="6"/>
                <c:pt idx="0">
                  <c:v>0.23</c:v>
                </c:pt>
                <c:pt idx="1">
                  <c:v>0.37</c:v>
                </c:pt>
                <c:pt idx="2">
                  <c:v>0.35</c:v>
                </c:pt>
              </c:numCache>
            </c:numRef>
          </c:val>
        </c:ser>
        <c:ser>
          <c:idx val="1"/>
          <c:order val="1"/>
          <c:tx>
            <c:strRef>
              <c:f>Sheet1!$D$2</c:f>
              <c:strCache>
                <c:ptCount val="1"/>
                <c:pt idx="0">
                  <c:v>Gain</c:v>
                </c:pt>
              </c:strCache>
            </c:strRef>
          </c:tx>
          <c:spPr>
            <a:solidFill>
              <a:schemeClr val="accent2"/>
            </a:solidFill>
            <a:ln>
              <a:noFill/>
            </a:ln>
            <a:effectLst/>
          </c:spPr>
          <c:invertIfNegative val="0"/>
          <c:dPt>
            <c:idx val="1"/>
            <c:invertIfNegative val="0"/>
            <c:bubble3D val="0"/>
            <c:spPr>
              <a:solidFill>
                <a:schemeClr val="accent4"/>
              </a:solidFill>
              <a:ln>
                <a:noFill/>
              </a:ln>
              <a:effectLst/>
            </c:spPr>
          </c:dPt>
          <c:dPt>
            <c:idx val="2"/>
            <c:invertIfNegative val="0"/>
            <c:bubble3D val="0"/>
            <c:spPr>
              <a:solidFill>
                <a:schemeClr val="tx2"/>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No ECD</c:v>
                  </c:pt>
                  <c:pt idx="1">
                    <c:v>Standard ECD</c:v>
                  </c:pt>
                  <c:pt idx="2">
                    <c:v>High quality ECD</c:v>
                  </c:pt>
                  <c:pt idx="3">
                    <c:v>No ECD</c:v>
                  </c:pt>
                  <c:pt idx="4">
                    <c:v>Standard ECD</c:v>
                  </c:pt>
                  <c:pt idx="5">
                    <c:v>High quality ECD</c:v>
                  </c:pt>
                </c:lvl>
                <c:lvl>
                  <c:pt idx="0">
                    <c:v>Literacy</c:v>
                  </c:pt>
                  <c:pt idx="3">
                    <c:v>Math</c:v>
                  </c:pt>
                </c:lvl>
              </c:multiLvlStrCache>
            </c:multiLvlStrRef>
          </c:cat>
          <c:val>
            <c:numRef>
              <c:f>Sheet1!$D$3:$D$8</c:f>
              <c:numCache>
                <c:formatCode>0%</c:formatCode>
                <c:ptCount val="6"/>
                <c:pt idx="0">
                  <c:v>0.03</c:v>
                </c:pt>
                <c:pt idx="1">
                  <c:v>0.14000000000000001</c:v>
                </c:pt>
                <c:pt idx="2">
                  <c:v>0.44</c:v>
                </c:pt>
              </c:numCache>
            </c:numRef>
          </c:val>
        </c:ser>
        <c:ser>
          <c:idx val="2"/>
          <c:order val="2"/>
          <c:tx>
            <c:strRef>
              <c:f>Sheet1!$E$2</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No ECD</c:v>
                  </c:pt>
                  <c:pt idx="1">
                    <c:v>Standard ECD</c:v>
                  </c:pt>
                  <c:pt idx="2">
                    <c:v>High quality ECD</c:v>
                  </c:pt>
                  <c:pt idx="3">
                    <c:v>No ECD</c:v>
                  </c:pt>
                  <c:pt idx="4">
                    <c:v>Standard ECD</c:v>
                  </c:pt>
                  <c:pt idx="5">
                    <c:v>High quality ECD</c:v>
                  </c:pt>
                </c:lvl>
                <c:lvl>
                  <c:pt idx="0">
                    <c:v>Literacy</c:v>
                  </c:pt>
                  <c:pt idx="3">
                    <c:v>Math</c:v>
                  </c:pt>
                </c:lvl>
              </c:multiLvlStrCache>
            </c:multiLvlStrRef>
          </c:cat>
          <c:val>
            <c:numRef>
              <c:f>Sheet1!$E$3:$E$8</c:f>
              <c:numCache>
                <c:formatCode>General</c:formatCode>
                <c:ptCount val="6"/>
                <c:pt idx="3" formatCode="0%">
                  <c:v>0.21</c:v>
                </c:pt>
                <c:pt idx="4" formatCode="0%">
                  <c:v>0.28999999999999998</c:v>
                </c:pt>
                <c:pt idx="5" formatCode="0%">
                  <c:v>0.28000000000000003</c:v>
                </c:pt>
              </c:numCache>
            </c:numRef>
          </c:val>
        </c:ser>
        <c:ser>
          <c:idx val="3"/>
          <c:order val="3"/>
          <c:tx>
            <c:strRef>
              <c:f>Sheet1!$F$2</c:f>
              <c:strCache>
                <c:ptCount val="1"/>
                <c:pt idx="0">
                  <c:v>Gain</c:v>
                </c:pt>
              </c:strCache>
            </c:strRef>
          </c:tx>
          <c:spPr>
            <a:solidFill>
              <a:schemeClr val="accent4"/>
            </a:solidFill>
            <a:ln>
              <a:noFill/>
            </a:ln>
            <a:effectLst/>
          </c:spPr>
          <c:invertIfNegative val="0"/>
          <c:dPt>
            <c:idx val="3"/>
            <c:invertIfNegative val="0"/>
            <c:bubble3D val="0"/>
            <c:spPr>
              <a:solidFill>
                <a:schemeClr val="accent2"/>
              </a:solidFill>
              <a:ln>
                <a:noFill/>
              </a:ln>
              <a:effectLst/>
            </c:spPr>
          </c:dPt>
          <c:dPt>
            <c:idx val="5"/>
            <c:invertIfNegative val="0"/>
            <c:bubble3D val="0"/>
            <c:spPr>
              <a:solidFill>
                <a:schemeClr val="tx2"/>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Sheet1!$A$3:$B$8</c:f>
              <c:multiLvlStrCache>
                <c:ptCount val="6"/>
                <c:lvl>
                  <c:pt idx="0">
                    <c:v>No ECD</c:v>
                  </c:pt>
                  <c:pt idx="1">
                    <c:v>Standard ECD</c:v>
                  </c:pt>
                  <c:pt idx="2">
                    <c:v>High quality ECD</c:v>
                  </c:pt>
                  <c:pt idx="3">
                    <c:v>No ECD</c:v>
                  </c:pt>
                  <c:pt idx="4">
                    <c:v>Standard ECD</c:v>
                  </c:pt>
                  <c:pt idx="5">
                    <c:v>High quality ECD</c:v>
                  </c:pt>
                </c:lvl>
                <c:lvl>
                  <c:pt idx="0">
                    <c:v>Literacy</c:v>
                  </c:pt>
                  <c:pt idx="3">
                    <c:v>Math</c:v>
                  </c:pt>
                </c:lvl>
              </c:multiLvlStrCache>
            </c:multiLvlStrRef>
          </c:cat>
          <c:val>
            <c:numRef>
              <c:f>Sheet1!$F$3:$F$8</c:f>
              <c:numCache>
                <c:formatCode>General</c:formatCode>
                <c:ptCount val="6"/>
                <c:pt idx="3" formatCode="0%">
                  <c:v>0.2</c:v>
                </c:pt>
                <c:pt idx="4" formatCode="0%">
                  <c:v>0.14000000000000001</c:v>
                </c:pt>
                <c:pt idx="5" formatCode="0%">
                  <c:v>0.49</c:v>
                </c:pt>
              </c:numCache>
            </c:numRef>
          </c:val>
        </c:ser>
        <c:dLbls>
          <c:showLegendKey val="0"/>
          <c:showVal val="0"/>
          <c:showCatName val="0"/>
          <c:showSerName val="0"/>
          <c:showPercent val="0"/>
          <c:showBubbleSize val="0"/>
        </c:dLbls>
        <c:gapWidth val="150"/>
        <c:overlap val="100"/>
        <c:axId val="157945736"/>
        <c:axId val="157944952"/>
      </c:barChart>
      <c:catAx>
        <c:axId val="15794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7944952"/>
        <c:crosses val="autoZero"/>
        <c:auto val="1"/>
        <c:lblAlgn val="ctr"/>
        <c:lblOffset val="100"/>
        <c:noMultiLvlLbl val="0"/>
      </c:catAx>
      <c:valAx>
        <c:axId val="1579449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smtClean="0"/>
                  <a:t>% IDELA Correct</a:t>
                </a:r>
                <a:endParaRPr lang="en-US"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79457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Impact Evaluation, Ethiopia:</a:t>
            </a:r>
            <a:r>
              <a:rPr lang="en-US" baseline="0" dirty="0" smtClean="0"/>
              <a:t> 2014</a:t>
            </a:r>
            <a:endParaRPr lang="en-US" dirty="0"/>
          </a:p>
        </c:rich>
      </c:tx>
      <c:overlay val="0"/>
    </c:title>
    <c:autoTitleDeleted val="0"/>
    <c:plotArea>
      <c:layout/>
      <c:barChart>
        <c:barDir val="col"/>
        <c:grouping val="stacked"/>
        <c:varyColors val="0"/>
        <c:ser>
          <c:idx val="0"/>
          <c:order val="0"/>
          <c:tx>
            <c:strRef>
              <c:f>Sheet1!$B$1</c:f>
              <c:strCache>
                <c:ptCount val="1"/>
                <c:pt idx="0">
                  <c:v>Baseline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Poorest quitile </c:v>
                </c:pt>
                <c:pt idx="1">
                  <c:v>Quintile 2</c:v>
                </c:pt>
                <c:pt idx="2">
                  <c:v>Quintile 3</c:v>
                </c:pt>
                <c:pt idx="3">
                  <c:v>Quintile 4</c:v>
                </c:pt>
                <c:pt idx="4">
                  <c:v>Richest Quintile</c:v>
                </c:pt>
              </c:strCache>
            </c:strRef>
          </c:cat>
          <c:val>
            <c:numRef>
              <c:f>Sheet1!$B$2:$B$6</c:f>
              <c:numCache>
                <c:formatCode>General</c:formatCode>
                <c:ptCount val="5"/>
                <c:pt idx="0">
                  <c:v>30</c:v>
                </c:pt>
                <c:pt idx="1">
                  <c:v>32</c:v>
                </c:pt>
                <c:pt idx="2">
                  <c:v>34</c:v>
                </c:pt>
                <c:pt idx="3">
                  <c:v>36</c:v>
                </c:pt>
                <c:pt idx="4">
                  <c:v>37</c:v>
                </c:pt>
              </c:numCache>
            </c:numRef>
          </c:val>
        </c:ser>
        <c:ser>
          <c:idx val="1"/>
          <c:order val="1"/>
          <c:tx>
            <c:strRef>
              <c:f>Sheet1!$C$1</c:f>
              <c:strCache>
                <c:ptCount val="1"/>
                <c:pt idx="0">
                  <c:v>Gain </c:v>
                </c:pt>
              </c:strCache>
            </c:strRef>
          </c:tx>
          <c:spPr>
            <a:solidFill>
              <a:schemeClr val="tx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Poorest quitile </c:v>
                </c:pt>
                <c:pt idx="1">
                  <c:v>Quintile 2</c:v>
                </c:pt>
                <c:pt idx="2">
                  <c:v>Quintile 3</c:v>
                </c:pt>
                <c:pt idx="3">
                  <c:v>Quintile 4</c:v>
                </c:pt>
                <c:pt idx="4">
                  <c:v>Richest Quintile</c:v>
                </c:pt>
              </c:strCache>
            </c:strRef>
          </c:cat>
          <c:val>
            <c:numRef>
              <c:f>Sheet1!$C$2:$C$6</c:f>
              <c:numCache>
                <c:formatCode>General</c:formatCode>
                <c:ptCount val="5"/>
                <c:pt idx="0">
                  <c:v>47</c:v>
                </c:pt>
                <c:pt idx="1">
                  <c:v>46</c:v>
                </c:pt>
                <c:pt idx="2">
                  <c:v>44</c:v>
                </c:pt>
                <c:pt idx="3">
                  <c:v>42</c:v>
                </c:pt>
                <c:pt idx="4">
                  <c:v>40</c:v>
                </c:pt>
              </c:numCache>
            </c:numRef>
          </c:val>
        </c:ser>
        <c:dLbls>
          <c:showLegendKey val="0"/>
          <c:showVal val="0"/>
          <c:showCatName val="0"/>
          <c:showSerName val="0"/>
          <c:showPercent val="0"/>
          <c:showBubbleSize val="0"/>
        </c:dLbls>
        <c:gapWidth val="150"/>
        <c:overlap val="100"/>
        <c:axId val="294205104"/>
        <c:axId val="294205496"/>
      </c:barChart>
      <c:catAx>
        <c:axId val="294205104"/>
        <c:scaling>
          <c:orientation val="minMax"/>
        </c:scaling>
        <c:delete val="0"/>
        <c:axPos val="b"/>
        <c:numFmt formatCode="General" sourceLinked="0"/>
        <c:majorTickMark val="out"/>
        <c:minorTickMark val="none"/>
        <c:tickLblPos val="nextTo"/>
        <c:crossAx val="294205496"/>
        <c:crosses val="autoZero"/>
        <c:auto val="1"/>
        <c:lblAlgn val="ctr"/>
        <c:lblOffset val="100"/>
        <c:noMultiLvlLbl val="0"/>
      </c:catAx>
      <c:valAx>
        <c:axId val="294205496"/>
        <c:scaling>
          <c:orientation val="minMax"/>
          <c:max val="100"/>
        </c:scaling>
        <c:delete val="0"/>
        <c:axPos val="l"/>
        <c:title>
          <c:tx>
            <c:rich>
              <a:bodyPr/>
              <a:lstStyle/>
              <a:p>
                <a:pPr>
                  <a:defRPr b="0"/>
                </a:pPr>
                <a:r>
                  <a:rPr lang="en-US" b="0" dirty="0" smtClean="0"/>
                  <a:t>% IDELA Correct</a:t>
                </a:r>
                <a:endParaRPr lang="en-US" b="0" dirty="0"/>
              </a:p>
            </c:rich>
          </c:tx>
          <c:overlay val="0"/>
        </c:title>
        <c:numFmt formatCode="General" sourceLinked="1"/>
        <c:majorTickMark val="out"/>
        <c:minorTickMark val="none"/>
        <c:tickLblPos val="nextTo"/>
        <c:crossAx val="294205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a:t>Grade 1 Entry: Zambia 2015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57947304"/>
        <c:axId val="157947696"/>
      </c:barChart>
      <c:catAx>
        <c:axId val="1579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7947696"/>
        <c:crosses val="autoZero"/>
        <c:auto val="1"/>
        <c:lblAlgn val="ctr"/>
        <c:lblOffset val="100"/>
        <c:noMultiLvlLbl val="0"/>
      </c:catAx>
      <c:valAx>
        <c:axId val="157947696"/>
        <c:scaling>
          <c:orientation val="minMax"/>
          <c:max val="1"/>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 Correct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79473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Grade 1 Entry: Zambia</a:t>
            </a:r>
            <a:r>
              <a:rPr lang="en-US" sz="1800" baseline="0" dirty="0" smtClean="0"/>
              <a:t> 2015</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7825896762905E-2"/>
          <c:y val="0.16245370370370371"/>
          <c:w val="0.88498840769903764"/>
          <c:h val="0.72088764946048411"/>
        </c:manualLayout>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Sheet1!$B$13:$B$16</c:f>
              <c:strCache>
                <c:ptCount val="4"/>
                <c:pt idx="0">
                  <c:v>Motor</c:v>
                </c:pt>
                <c:pt idx="1">
                  <c:v>Literacy</c:v>
                </c:pt>
                <c:pt idx="2">
                  <c:v>Numeracy</c:v>
                </c:pt>
                <c:pt idx="3">
                  <c:v>Social-emotional</c:v>
                </c:pt>
              </c:strCache>
            </c:strRef>
          </c:cat>
          <c:val>
            <c:numRef>
              <c:f>Sheet1!$C$13:$C$16</c:f>
              <c:numCache>
                <c:formatCode>0%</c:formatCode>
                <c:ptCount val="4"/>
                <c:pt idx="0">
                  <c:v>0.62647410000000003</c:v>
                </c:pt>
                <c:pt idx="1">
                  <c:v>0.45460339999999999</c:v>
                </c:pt>
                <c:pt idx="2">
                  <c:v>0.52210990000000002</c:v>
                </c:pt>
                <c:pt idx="3">
                  <c:v>0.63557649999999999</c:v>
                </c:pt>
              </c:numCache>
            </c:numRef>
          </c:val>
        </c:ser>
        <c:dLbls>
          <c:showLegendKey val="0"/>
          <c:showVal val="0"/>
          <c:showCatName val="0"/>
          <c:showSerName val="0"/>
          <c:showPercent val="0"/>
          <c:showBubbleSize val="0"/>
        </c:dLbls>
        <c:gapWidth val="219"/>
        <c:overlap val="-27"/>
        <c:axId val="214397008"/>
        <c:axId val="214397400"/>
      </c:barChart>
      <c:catAx>
        <c:axId val="21439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397400"/>
        <c:crosses val="autoZero"/>
        <c:auto val="1"/>
        <c:lblAlgn val="ctr"/>
        <c:lblOffset val="100"/>
        <c:noMultiLvlLbl val="0"/>
      </c:catAx>
      <c:valAx>
        <c:axId val="214397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3970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a:t>Baseline Evaluation: Vietnam, 2015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'Tables&amp;Figures by Ethnicity'!$C$12</c:f>
              <c:strCache>
                <c:ptCount val="1"/>
                <c:pt idx="0">
                  <c:v>Minority</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'Tables&amp;Figures by Ethnicity'!$A$13:$A$19</c:f>
              <c:strCache>
                <c:ptCount val="3"/>
                <c:pt idx="0">
                  <c:v>Expressive vocabulary**</c:v>
                </c:pt>
                <c:pt idx="1">
                  <c:v>Oral comprehension***</c:v>
                </c:pt>
                <c:pt idx="2">
                  <c:v>Total Emergent Literacy***</c:v>
                </c:pt>
              </c:strCache>
            </c:strRef>
          </c:cat>
          <c:val>
            <c:numRef>
              <c:f>'Tables&amp;Figures by Ethnicity'!$C$13:$C$19</c:f>
              <c:numCache>
                <c:formatCode>0%</c:formatCode>
                <c:ptCount val="3"/>
                <c:pt idx="0">
                  <c:v>0.172403</c:v>
                </c:pt>
                <c:pt idx="1">
                  <c:v>0.23960999999999999</c:v>
                </c:pt>
                <c:pt idx="2">
                  <c:v>0.16120999999999999</c:v>
                </c:pt>
              </c:numCache>
            </c:numRef>
          </c:val>
        </c:ser>
        <c:ser>
          <c:idx val="2"/>
          <c:order val="1"/>
          <c:tx>
            <c:strRef>
              <c:f>'Tables&amp;Figures by Ethnicity'!$D$12</c:f>
              <c:strCache>
                <c:ptCount val="1"/>
                <c:pt idx="0">
                  <c:v>Non-Minority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'Tables&amp;Figures by Ethnicity'!$A$13:$A$19</c:f>
              <c:strCache>
                <c:ptCount val="3"/>
                <c:pt idx="0">
                  <c:v>Expressive vocabulary**</c:v>
                </c:pt>
                <c:pt idx="1">
                  <c:v>Oral comprehension***</c:v>
                </c:pt>
                <c:pt idx="2">
                  <c:v>Total Emergent Literacy***</c:v>
                </c:pt>
              </c:strCache>
            </c:strRef>
          </c:cat>
          <c:val>
            <c:numRef>
              <c:f>'Tables&amp;Figures by Ethnicity'!$D$13:$D$19</c:f>
              <c:numCache>
                <c:formatCode>0%</c:formatCode>
                <c:ptCount val="3"/>
                <c:pt idx="0">
                  <c:v>0.32384600000000002</c:v>
                </c:pt>
                <c:pt idx="1">
                  <c:v>0.59076899999999999</c:v>
                </c:pt>
                <c:pt idx="2">
                  <c:v>0.28299099999999999</c:v>
                </c:pt>
              </c:numCache>
            </c:numRef>
          </c:val>
        </c:ser>
        <c:dLbls>
          <c:showLegendKey val="0"/>
          <c:showVal val="0"/>
          <c:showCatName val="0"/>
          <c:showSerName val="0"/>
          <c:showPercent val="0"/>
          <c:showBubbleSize val="0"/>
        </c:dLbls>
        <c:gapWidth val="184"/>
        <c:overlap val="-28"/>
        <c:axId val="243056264"/>
        <c:axId val="243056656"/>
      </c:barChart>
      <c:catAx>
        <c:axId val="24305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243056656"/>
        <c:crosses val="autoZero"/>
        <c:auto val="0"/>
        <c:lblAlgn val="ctr"/>
        <c:lblOffset val="100"/>
        <c:noMultiLvlLbl val="0"/>
      </c:catAx>
      <c:valAx>
        <c:axId val="24305665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IDELA % Correct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305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60" b="1" i="0" u="none" strike="noStrike" kern="1200" cap="all" spc="50" baseline="0">
                <a:solidFill>
                  <a:schemeClr val="tx1"/>
                </a:solidFill>
                <a:latin typeface="+mn-lt"/>
                <a:ea typeface="+mn-ea"/>
                <a:cs typeface="+mn-cs"/>
              </a:defRPr>
            </a:pPr>
            <a:r>
              <a:rPr lang="en-US" cap="none" dirty="0" smtClean="0"/>
              <a:t>Baseline study: Bhutan 2015</a:t>
            </a:r>
            <a:endParaRPr lang="en-US" cap="none" dirty="0"/>
          </a:p>
        </c:rich>
      </c:tx>
      <c:overlay val="0"/>
      <c:spPr>
        <a:noFill/>
        <a:ln>
          <a:noFill/>
        </a:ln>
        <a:effectLst/>
      </c:spPr>
      <c:txPr>
        <a:bodyPr rot="0" spcFirstLastPara="1" vertOverflow="ellipsis" vert="horz" wrap="square" anchor="ctr" anchorCtr="1"/>
        <a:lstStyle/>
        <a:p>
          <a:pPr>
            <a:defRPr sz="2160" b="1" i="0" u="none" strike="noStrike" kern="1200" cap="all" spc="5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Bhutan!$I$5</c:f>
              <c:strCache>
                <c:ptCount val="1"/>
                <c:pt idx="0">
                  <c:v>No learning/play at home</c:v>
                </c:pt>
              </c:strCache>
            </c:strRef>
          </c:tx>
          <c:spPr>
            <a:gradFill flip="none" rotWithShape="1">
              <a:gsLst>
                <a:gs pos="0">
                  <a:schemeClr val="accent1">
                    <a:shade val="65000"/>
                  </a:schemeClr>
                </a:gs>
                <a:gs pos="75000">
                  <a:schemeClr val="accent1">
                    <a:shade val="65000"/>
                    <a:lumMod val="60000"/>
                    <a:lumOff val="40000"/>
                  </a:schemeClr>
                </a:gs>
                <a:gs pos="51000">
                  <a:schemeClr val="accent1">
                    <a:shade val="65000"/>
                    <a:alpha val="75000"/>
                  </a:schemeClr>
                </a:gs>
                <a:gs pos="100000">
                  <a:schemeClr val="accent1">
                    <a:shade val="65000"/>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Bhutan!$J$4:$L$4</c:f>
              <c:strCache>
                <c:ptCount val="3"/>
                <c:pt idx="0">
                  <c:v>Age 3</c:v>
                </c:pt>
                <c:pt idx="1">
                  <c:v>Age 4</c:v>
                </c:pt>
                <c:pt idx="2">
                  <c:v>Age 5</c:v>
                </c:pt>
              </c:strCache>
            </c:strRef>
          </c:cat>
          <c:val>
            <c:numRef>
              <c:f>Bhutan!$J$5:$L$5</c:f>
              <c:numCache>
                <c:formatCode>0%</c:formatCode>
                <c:ptCount val="3"/>
                <c:pt idx="0">
                  <c:v>0.1303849</c:v>
                </c:pt>
                <c:pt idx="1">
                  <c:v>0.17388219999999999</c:v>
                </c:pt>
                <c:pt idx="2">
                  <c:v>0.2173794</c:v>
                </c:pt>
              </c:numCache>
            </c:numRef>
          </c:val>
        </c:ser>
        <c:ser>
          <c:idx val="1"/>
          <c:order val="1"/>
          <c:tx>
            <c:strRef>
              <c:f>Bhutan!$I$6</c:f>
              <c:strCache>
                <c:ptCount val="1"/>
                <c:pt idx="0">
                  <c:v>Some learning/play at home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Bhutan!$J$4:$L$4</c:f>
              <c:strCache>
                <c:ptCount val="3"/>
                <c:pt idx="0">
                  <c:v>Age 3</c:v>
                </c:pt>
                <c:pt idx="1">
                  <c:v>Age 4</c:v>
                </c:pt>
                <c:pt idx="2">
                  <c:v>Age 5</c:v>
                </c:pt>
              </c:strCache>
            </c:strRef>
          </c:cat>
          <c:val>
            <c:numRef>
              <c:f>Bhutan!$J$6:$L$6</c:f>
              <c:numCache>
                <c:formatCode>0%</c:formatCode>
                <c:ptCount val="3"/>
                <c:pt idx="0">
                  <c:v>0.1325259</c:v>
                </c:pt>
                <c:pt idx="1">
                  <c:v>0.21695400000000001</c:v>
                </c:pt>
                <c:pt idx="2">
                  <c:v>0.30138219999999999</c:v>
                </c:pt>
              </c:numCache>
            </c:numRef>
          </c:val>
        </c:ser>
        <c:ser>
          <c:idx val="2"/>
          <c:order val="2"/>
          <c:tx>
            <c:strRef>
              <c:f>Bhutan!$I$7</c:f>
              <c:strCache>
                <c:ptCount val="1"/>
                <c:pt idx="0">
                  <c:v>A lot of learning/play at home</c:v>
                </c:pt>
              </c:strCache>
            </c:strRef>
          </c:tx>
          <c:spPr>
            <a:gradFill flip="none" rotWithShape="1">
              <a:gsLst>
                <a:gs pos="0">
                  <a:schemeClr val="accent1">
                    <a:tint val="65000"/>
                  </a:schemeClr>
                </a:gs>
                <a:gs pos="75000">
                  <a:schemeClr val="accent1">
                    <a:tint val="65000"/>
                    <a:lumMod val="60000"/>
                    <a:lumOff val="40000"/>
                  </a:schemeClr>
                </a:gs>
                <a:gs pos="51000">
                  <a:schemeClr val="accent1">
                    <a:tint val="65000"/>
                    <a:alpha val="75000"/>
                  </a:schemeClr>
                </a:gs>
                <a:gs pos="100000">
                  <a:schemeClr val="accent1">
                    <a:tint val="65000"/>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Bhutan!$J$4:$L$4</c:f>
              <c:strCache>
                <c:ptCount val="3"/>
                <c:pt idx="0">
                  <c:v>Age 3</c:v>
                </c:pt>
                <c:pt idx="1">
                  <c:v>Age 4</c:v>
                </c:pt>
                <c:pt idx="2">
                  <c:v>Age 5</c:v>
                </c:pt>
              </c:strCache>
            </c:strRef>
          </c:cat>
          <c:val>
            <c:numRef>
              <c:f>Bhutan!$J$7:$L$7</c:f>
              <c:numCache>
                <c:formatCode>0%</c:formatCode>
                <c:ptCount val="3"/>
                <c:pt idx="0">
                  <c:v>0.13033829999999999</c:v>
                </c:pt>
                <c:pt idx="1">
                  <c:v>0.25747589999999998</c:v>
                </c:pt>
                <c:pt idx="2">
                  <c:v>0.3846135</c:v>
                </c:pt>
              </c:numCache>
            </c:numRef>
          </c:val>
        </c:ser>
        <c:dLbls>
          <c:dLblPos val="inEnd"/>
          <c:showLegendKey val="0"/>
          <c:showVal val="1"/>
          <c:showCatName val="0"/>
          <c:showSerName val="0"/>
          <c:showPercent val="0"/>
          <c:showBubbleSize val="0"/>
        </c:dLbls>
        <c:gapWidth val="326"/>
        <c:overlap val="-58"/>
        <c:axId val="243057440"/>
        <c:axId val="243057832"/>
      </c:barChart>
      <c:catAx>
        <c:axId val="243057440"/>
        <c:scaling>
          <c:orientation val="minMax"/>
        </c:scaling>
        <c:delete val="0"/>
        <c:axPos val="l"/>
        <c:title>
          <c:tx>
            <c:rich>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cap="none" dirty="0" smtClean="0"/>
                  <a:t>Child age</a:t>
                </a:r>
                <a:endParaRPr lang="en-US" cap="none" dirty="0"/>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3057832"/>
        <c:crosses val="autoZero"/>
        <c:auto val="1"/>
        <c:lblAlgn val="ctr"/>
        <c:lblOffset val="100"/>
        <c:noMultiLvlLbl val="0"/>
      </c:catAx>
      <c:valAx>
        <c:axId val="243057832"/>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cap="none" dirty="0" smtClean="0"/>
                  <a:t>IDELA % Correct</a:t>
                </a:r>
                <a:endParaRPr lang="en-US" cap="none" dirty="0"/>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3057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55DA9-516F-46F7-B640-8D02C260867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E401C0C5-8F2B-492C-8D69-28D329B708FB}">
      <dgm:prSet/>
      <dgm:spPr/>
      <dgm:t>
        <a:bodyPr/>
        <a:lstStyle/>
        <a:p>
          <a:pPr rtl="0"/>
          <a:r>
            <a:rPr lang="en-US" dirty="0" smtClean="0"/>
            <a:t>Tool Development</a:t>
          </a:r>
          <a:endParaRPr lang="en-US" dirty="0"/>
        </a:p>
      </dgm:t>
    </dgm:pt>
    <dgm:pt modelId="{1824ED03-4D66-42E9-9F45-C37B83B2D7C6}" type="parTrans" cxnId="{14550B5A-F98E-4471-A8AB-E6F3B5587878}">
      <dgm:prSet/>
      <dgm:spPr/>
      <dgm:t>
        <a:bodyPr/>
        <a:lstStyle/>
        <a:p>
          <a:endParaRPr lang="en-US"/>
        </a:p>
      </dgm:t>
    </dgm:pt>
    <dgm:pt modelId="{484396CE-4C1A-4C5A-9AC7-9078DC981AF3}" type="sibTrans" cxnId="{14550B5A-F98E-4471-A8AB-E6F3B5587878}">
      <dgm:prSet/>
      <dgm:spPr/>
      <dgm:t>
        <a:bodyPr/>
        <a:lstStyle/>
        <a:p>
          <a:endParaRPr lang="en-US"/>
        </a:p>
      </dgm:t>
    </dgm:pt>
    <dgm:pt modelId="{CFDFB2CA-4307-4E88-864B-D71198F476C3}">
      <dgm:prSet/>
      <dgm:spPr/>
      <dgm:t>
        <a:bodyPr/>
        <a:lstStyle/>
        <a:p>
          <a:pPr rtl="0"/>
          <a:r>
            <a:rPr lang="en-US" dirty="0" smtClean="0"/>
            <a:t>Tool Overview </a:t>
          </a:r>
          <a:endParaRPr lang="en-US" dirty="0"/>
        </a:p>
      </dgm:t>
    </dgm:pt>
    <dgm:pt modelId="{1254F568-821A-4A26-86E7-59669934C3DC}" type="parTrans" cxnId="{6A93A66C-CBF2-44E8-B05F-4B5D1FEFA6D7}">
      <dgm:prSet/>
      <dgm:spPr/>
      <dgm:t>
        <a:bodyPr/>
        <a:lstStyle/>
        <a:p>
          <a:endParaRPr lang="en-US"/>
        </a:p>
      </dgm:t>
    </dgm:pt>
    <dgm:pt modelId="{FA84A7CB-06B5-41AD-8AF2-9EB8CE99D5E8}" type="sibTrans" cxnId="{6A93A66C-CBF2-44E8-B05F-4B5D1FEFA6D7}">
      <dgm:prSet/>
      <dgm:spPr/>
      <dgm:t>
        <a:bodyPr/>
        <a:lstStyle/>
        <a:p>
          <a:endParaRPr lang="en-US"/>
        </a:p>
      </dgm:t>
    </dgm:pt>
    <dgm:pt modelId="{B75D6F98-243C-4505-B777-353C831F1AC9}">
      <dgm:prSet/>
      <dgm:spPr/>
      <dgm:t>
        <a:bodyPr/>
        <a:lstStyle/>
        <a:p>
          <a:pPr rtl="0"/>
          <a:r>
            <a:rPr lang="en-US" dirty="0" smtClean="0"/>
            <a:t>Tool Use </a:t>
          </a:r>
          <a:endParaRPr lang="en-US" dirty="0"/>
        </a:p>
      </dgm:t>
    </dgm:pt>
    <dgm:pt modelId="{33F9FC65-3A6B-4F81-942C-083274E2FEF9}" type="parTrans" cxnId="{829AC9B5-B6B3-473B-ACB9-71E369507659}">
      <dgm:prSet/>
      <dgm:spPr/>
      <dgm:t>
        <a:bodyPr/>
        <a:lstStyle/>
        <a:p>
          <a:endParaRPr lang="en-US"/>
        </a:p>
      </dgm:t>
    </dgm:pt>
    <dgm:pt modelId="{627FB186-ACA8-4402-88F8-8E71EBD5E43F}" type="sibTrans" cxnId="{829AC9B5-B6B3-473B-ACB9-71E369507659}">
      <dgm:prSet/>
      <dgm:spPr/>
      <dgm:t>
        <a:bodyPr/>
        <a:lstStyle/>
        <a:p>
          <a:endParaRPr lang="en-US"/>
        </a:p>
      </dgm:t>
    </dgm:pt>
    <dgm:pt modelId="{6A79597B-3527-4156-A6AC-E00AC053668A}">
      <dgm:prSet/>
      <dgm:spPr/>
      <dgm:t>
        <a:bodyPr/>
        <a:lstStyle/>
        <a:p>
          <a:pPr rtl="0"/>
          <a:r>
            <a:rPr lang="en-US" dirty="0" smtClean="0"/>
            <a:t>Lessons Learned</a:t>
          </a:r>
          <a:endParaRPr lang="en-US" dirty="0"/>
        </a:p>
      </dgm:t>
    </dgm:pt>
    <dgm:pt modelId="{0AFD9EA1-67C3-493D-AF82-7597F2423C7F}" type="parTrans" cxnId="{01F8D676-D08E-42FC-B5C3-206FD27E1204}">
      <dgm:prSet/>
      <dgm:spPr/>
      <dgm:t>
        <a:bodyPr/>
        <a:lstStyle/>
        <a:p>
          <a:endParaRPr lang="en-US"/>
        </a:p>
      </dgm:t>
    </dgm:pt>
    <dgm:pt modelId="{1E7230A3-80D1-45A0-9810-E4B8F401894C}" type="sibTrans" cxnId="{01F8D676-D08E-42FC-B5C3-206FD27E1204}">
      <dgm:prSet/>
      <dgm:spPr/>
      <dgm:t>
        <a:bodyPr/>
        <a:lstStyle/>
        <a:p>
          <a:endParaRPr lang="en-US"/>
        </a:p>
      </dgm:t>
    </dgm:pt>
    <dgm:pt modelId="{C9B59659-C8AE-48FB-9C5C-FB8A5FF1DC02}">
      <dgm:prSet/>
      <dgm:spPr/>
      <dgm:t>
        <a:bodyPr/>
        <a:lstStyle/>
        <a:p>
          <a:pPr rtl="0"/>
          <a:r>
            <a:rPr lang="en-US" dirty="0" smtClean="0"/>
            <a:t>Discussion</a:t>
          </a:r>
          <a:endParaRPr lang="en-US" dirty="0"/>
        </a:p>
      </dgm:t>
    </dgm:pt>
    <dgm:pt modelId="{23833F26-4E66-4D3E-94FE-3908108ED75C}" type="parTrans" cxnId="{D2EC0DC5-6FB8-4A03-B045-E0CA764A2866}">
      <dgm:prSet/>
      <dgm:spPr/>
      <dgm:t>
        <a:bodyPr/>
        <a:lstStyle/>
        <a:p>
          <a:endParaRPr lang="en-US"/>
        </a:p>
      </dgm:t>
    </dgm:pt>
    <dgm:pt modelId="{A8BA7213-B5AF-4952-B2B3-BD4DCCB3DD60}" type="sibTrans" cxnId="{D2EC0DC5-6FB8-4A03-B045-E0CA764A2866}">
      <dgm:prSet/>
      <dgm:spPr/>
      <dgm:t>
        <a:bodyPr/>
        <a:lstStyle/>
        <a:p>
          <a:endParaRPr lang="en-US"/>
        </a:p>
      </dgm:t>
    </dgm:pt>
    <dgm:pt modelId="{16FB59E7-C954-4CB3-9FB9-FAA0477C2B9F}" type="pres">
      <dgm:prSet presAssocID="{0B155DA9-516F-46F7-B640-8D02C260867E}" presName="linear" presStyleCnt="0">
        <dgm:presLayoutVars>
          <dgm:animLvl val="lvl"/>
          <dgm:resizeHandles val="exact"/>
        </dgm:presLayoutVars>
      </dgm:prSet>
      <dgm:spPr/>
      <dgm:t>
        <a:bodyPr/>
        <a:lstStyle/>
        <a:p>
          <a:endParaRPr lang="en-US"/>
        </a:p>
      </dgm:t>
    </dgm:pt>
    <dgm:pt modelId="{F34F8DF2-B49A-4687-8745-A555B8C59E77}" type="pres">
      <dgm:prSet presAssocID="{E401C0C5-8F2B-492C-8D69-28D329B708FB}" presName="parentText" presStyleLbl="node1" presStyleIdx="0" presStyleCnt="5">
        <dgm:presLayoutVars>
          <dgm:chMax val="0"/>
          <dgm:bulletEnabled val="1"/>
        </dgm:presLayoutVars>
      </dgm:prSet>
      <dgm:spPr/>
      <dgm:t>
        <a:bodyPr/>
        <a:lstStyle/>
        <a:p>
          <a:endParaRPr lang="en-US"/>
        </a:p>
      </dgm:t>
    </dgm:pt>
    <dgm:pt modelId="{F54EDD4D-68E4-4D3B-BB40-E4CD2B3736EA}" type="pres">
      <dgm:prSet presAssocID="{484396CE-4C1A-4C5A-9AC7-9078DC981AF3}" presName="spacer" presStyleCnt="0"/>
      <dgm:spPr/>
    </dgm:pt>
    <dgm:pt modelId="{711530B7-931E-4FCD-935C-14A07C9841D6}" type="pres">
      <dgm:prSet presAssocID="{CFDFB2CA-4307-4E88-864B-D71198F476C3}" presName="parentText" presStyleLbl="node1" presStyleIdx="1" presStyleCnt="5">
        <dgm:presLayoutVars>
          <dgm:chMax val="0"/>
          <dgm:bulletEnabled val="1"/>
        </dgm:presLayoutVars>
      </dgm:prSet>
      <dgm:spPr/>
      <dgm:t>
        <a:bodyPr/>
        <a:lstStyle/>
        <a:p>
          <a:endParaRPr lang="en-US"/>
        </a:p>
      </dgm:t>
    </dgm:pt>
    <dgm:pt modelId="{3FC4B78C-AB3C-43EC-A6A1-6519C0E09FD5}" type="pres">
      <dgm:prSet presAssocID="{FA84A7CB-06B5-41AD-8AF2-9EB8CE99D5E8}" presName="spacer" presStyleCnt="0"/>
      <dgm:spPr/>
    </dgm:pt>
    <dgm:pt modelId="{619A65FB-4254-439A-9B1C-958C13DCC7F0}" type="pres">
      <dgm:prSet presAssocID="{B75D6F98-243C-4505-B777-353C831F1AC9}" presName="parentText" presStyleLbl="node1" presStyleIdx="2" presStyleCnt="5">
        <dgm:presLayoutVars>
          <dgm:chMax val="0"/>
          <dgm:bulletEnabled val="1"/>
        </dgm:presLayoutVars>
      </dgm:prSet>
      <dgm:spPr/>
      <dgm:t>
        <a:bodyPr/>
        <a:lstStyle/>
        <a:p>
          <a:endParaRPr lang="en-US"/>
        </a:p>
      </dgm:t>
    </dgm:pt>
    <dgm:pt modelId="{D91023BB-2169-4C23-9217-8867D0B849BD}" type="pres">
      <dgm:prSet presAssocID="{627FB186-ACA8-4402-88F8-8E71EBD5E43F}" presName="spacer" presStyleCnt="0"/>
      <dgm:spPr/>
    </dgm:pt>
    <dgm:pt modelId="{C8B0281A-BD4A-40F7-AEF3-DD69C2968052}" type="pres">
      <dgm:prSet presAssocID="{6A79597B-3527-4156-A6AC-E00AC053668A}" presName="parentText" presStyleLbl="node1" presStyleIdx="3" presStyleCnt="5">
        <dgm:presLayoutVars>
          <dgm:chMax val="0"/>
          <dgm:bulletEnabled val="1"/>
        </dgm:presLayoutVars>
      </dgm:prSet>
      <dgm:spPr/>
      <dgm:t>
        <a:bodyPr/>
        <a:lstStyle/>
        <a:p>
          <a:endParaRPr lang="en-US"/>
        </a:p>
      </dgm:t>
    </dgm:pt>
    <dgm:pt modelId="{163852A1-9D3F-47E9-AD0A-F5A95E47D4D7}" type="pres">
      <dgm:prSet presAssocID="{1E7230A3-80D1-45A0-9810-E4B8F401894C}" presName="spacer" presStyleCnt="0"/>
      <dgm:spPr/>
    </dgm:pt>
    <dgm:pt modelId="{3AB79481-5F9A-401F-93D0-CF79FC36FA02}" type="pres">
      <dgm:prSet presAssocID="{C9B59659-C8AE-48FB-9C5C-FB8A5FF1DC02}" presName="parentText" presStyleLbl="node1" presStyleIdx="4" presStyleCnt="5">
        <dgm:presLayoutVars>
          <dgm:chMax val="0"/>
          <dgm:bulletEnabled val="1"/>
        </dgm:presLayoutVars>
      </dgm:prSet>
      <dgm:spPr/>
      <dgm:t>
        <a:bodyPr/>
        <a:lstStyle/>
        <a:p>
          <a:endParaRPr lang="en-US"/>
        </a:p>
      </dgm:t>
    </dgm:pt>
  </dgm:ptLst>
  <dgm:cxnLst>
    <dgm:cxn modelId="{829AC9B5-B6B3-473B-ACB9-71E369507659}" srcId="{0B155DA9-516F-46F7-B640-8D02C260867E}" destId="{B75D6F98-243C-4505-B777-353C831F1AC9}" srcOrd="2" destOrd="0" parTransId="{33F9FC65-3A6B-4F81-942C-083274E2FEF9}" sibTransId="{627FB186-ACA8-4402-88F8-8E71EBD5E43F}"/>
    <dgm:cxn modelId="{50113FBA-745E-4B8C-92D2-556C3C8A127B}" type="presOf" srcId="{6A79597B-3527-4156-A6AC-E00AC053668A}" destId="{C8B0281A-BD4A-40F7-AEF3-DD69C2968052}" srcOrd="0" destOrd="0" presId="urn:microsoft.com/office/officeart/2005/8/layout/vList2"/>
    <dgm:cxn modelId="{6462CEB4-953A-4123-968B-CA4F14C4815C}" type="presOf" srcId="{E401C0C5-8F2B-492C-8D69-28D329B708FB}" destId="{F34F8DF2-B49A-4687-8745-A555B8C59E77}" srcOrd="0" destOrd="0" presId="urn:microsoft.com/office/officeart/2005/8/layout/vList2"/>
    <dgm:cxn modelId="{8365C02F-10A7-4373-B3CE-19BFB4B940C8}" type="presOf" srcId="{B75D6F98-243C-4505-B777-353C831F1AC9}" destId="{619A65FB-4254-439A-9B1C-958C13DCC7F0}" srcOrd="0" destOrd="0" presId="urn:microsoft.com/office/officeart/2005/8/layout/vList2"/>
    <dgm:cxn modelId="{A450B22B-6C7E-4291-B0C5-71C513C06254}" type="presOf" srcId="{0B155DA9-516F-46F7-B640-8D02C260867E}" destId="{16FB59E7-C954-4CB3-9FB9-FAA0477C2B9F}" srcOrd="0" destOrd="0" presId="urn:microsoft.com/office/officeart/2005/8/layout/vList2"/>
    <dgm:cxn modelId="{01F8D676-D08E-42FC-B5C3-206FD27E1204}" srcId="{0B155DA9-516F-46F7-B640-8D02C260867E}" destId="{6A79597B-3527-4156-A6AC-E00AC053668A}" srcOrd="3" destOrd="0" parTransId="{0AFD9EA1-67C3-493D-AF82-7597F2423C7F}" sibTransId="{1E7230A3-80D1-45A0-9810-E4B8F401894C}"/>
    <dgm:cxn modelId="{22862767-9285-47C7-9743-71146A67133C}" type="presOf" srcId="{CFDFB2CA-4307-4E88-864B-D71198F476C3}" destId="{711530B7-931E-4FCD-935C-14A07C9841D6}" srcOrd="0" destOrd="0" presId="urn:microsoft.com/office/officeart/2005/8/layout/vList2"/>
    <dgm:cxn modelId="{6A93A66C-CBF2-44E8-B05F-4B5D1FEFA6D7}" srcId="{0B155DA9-516F-46F7-B640-8D02C260867E}" destId="{CFDFB2CA-4307-4E88-864B-D71198F476C3}" srcOrd="1" destOrd="0" parTransId="{1254F568-821A-4A26-86E7-59669934C3DC}" sibTransId="{FA84A7CB-06B5-41AD-8AF2-9EB8CE99D5E8}"/>
    <dgm:cxn modelId="{14550B5A-F98E-4471-A8AB-E6F3B5587878}" srcId="{0B155DA9-516F-46F7-B640-8D02C260867E}" destId="{E401C0C5-8F2B-492C-8D69-28D329B708FB}" srcOrd="0" destOrd="0" parTransId="{1824ED03-4D66-42E9-9F45-C37B83B2D7C6}" sibTransId="{484396CE-4C1A-4C5A-9AC7-9078DC981AF3}"/>
    <dgm:cxn modelId="{D2EC0DC5-6FB8-4A03-B045-E0CA764A2866}" srcId="{0B155DA9-516F-46F7-B640-8D02C260867E}" destId="{C9B59659-C8AE-48FB-9C5C-FB8A5FF1DC02}" srcOrd="4" destOrd="0" parTransId="{23833F26-4E66-4D3E-94FE-3908108ED75C}" sibTransId="{A8BA7213-B5AF-4952-B2B3-BD4DCCB3DD60}"/>
    <dgm:cxn modelId="{4F0F66AA-7D94-44F4-8FE0-5156FFDA0A2D}" type="presOf" srcId="{C9B59659-C8AE-48FB-9C5C-FB8A5FF1DC02}" destId="{3AB79481-5F9A-401F-93D0-CF79FC36FA02}" srcOrd="0" destOrd="0" presId="urn:microsoft.com/office/officeart/2005/8/layout/vList2"/>
    <dgm:cxn modelId="{05E07452-2527-4E18-B980-3610154F54A9}" type="presParOf" srcId="{16FB59E7-C954-4CB3-9FB9-FAA0477C2B9F}" destId="{F34F8DF2-B49A-4687-8745-A555B8C59E77}" srcOrd="0" destOrd="0" presId="urn:microsoft.com/office/officeart/2005/8/layout/vList2"/>
    <dgm:cxn modelId="{A713E687-B327-4F9F-BA9F-CCACCABCB050}" type="presParOf" srcId="{16FB59E7-C954-4CB3-9FB9-FAA0477C2B9F}" destId="{F54EDD4D-68E4-4D3B-BB40-E4CD2B3736EA}" srcOrd="1" destOrd="0" presId="urn:microsoft.com/office/officeart/2005/8/layout/vList2"/>
    <dgm:cxn modelId="{C0ECCC1A-3010-47C0-9785-A1CC824C857F}" type="presParOf" srcId="{16FB59E7-C954-4CB3-9FB9-FAA0477C2B9F}" destId="{711530B7-931E-4FCD-935C-14A07C9841D6}" srcOrd="2" destOrd="0" presId="urn:microsoft.com/office/officeart/2005/8/layout/vList2"/>
    <dgm:cxn modelId="{D284BD25-8519-4395-8276-F0EA62886456}" type="presParOf" srcId="{16FB59E7-C954-4CB3-9FB9-FAA0477C2B9F}" destId="{3FC4B78C-AB3C-43EC-A6A1-6519C0E09FD5}" srcOrd="3" destOrd="0" presId="urn:microsoft.com/office/officeart/2005/8/layout/vList2"/>
    <dgm:cxn modelId="{186F0003-2D50-4707-8660-7CE0731C3149}" type="presParOf" srcId="{16FB59E7-C954-4CB3-9FB9-FAA0477C2B9F}" destId="{619A65FB-4254-439A-9B1C-958C13DCC7F0}" srcOrd="4" destOrd="0" presId="urn:microsoft.com/office/officeart/2005/8/layout/vList2"/>
    <dgm:cxn modelId="{EDC21E2D-99E8-4385-92D1-C774217BF9F3}" type="presParOf" srcId="{16FB59E7-C954-4CB3-9FB9-FAA0477C2B9F}" destId="{D91023BB-2169-4C23-9217-8867D0B849BD}" srcOrd="5" destOrd="0" presId="urn:microsoft.com/office/officeart/2005/8/layout/vList2"/>
    <dgm:cxn modelId="{2C5540BE-5DF9-41D8-B1AF-FDEAA6E08A2F}" type="presParOf" srcId="{16FB59E7-C954-4CB3-9FB9-FAA0477C2B9F}" destId="{C8B0281A-BD4A-40F7-AEF3-DD69C2968052}" srcOrd="6" destOrd="0" presId="urn:microsoft.com/office/officeart/2005/8/layout/vList2"/>
    <dgm:cxn modelId="{767B05B4-E1A8-48D4-B434-9DC6827F4C3C}" type="presParOf" srcId="{16FB59E7-C954-4CB3-9FB9-FAA0477C2B9F}" destId="{163852A1-9D3F-47E9-AD0A-F5A95E47D4D7}" srcOrd="7" destOrd="0" presId="urn:microsoft.com/office/officeart/2005/8/layout/vList2"/>
    <dgm:cxn modelId="{298D8EF2-4841-4325-8802-8417D204E6F5}" type="presParOf" srcId="{16FB59E7-C954-4CB3-9FB9-FAA0477C2B9F}" destId="{3AB79481-5F9A-401F-93D0-CF79FC36FA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8A9CE4-11C1-4579-9426-1EFD2DEC9977}" type="doc">
      <dgm:prSet loTypeId="urn:microsoft.com/office/officeart/2005/8/layout/gear1" loCatId="process" qsTypeId="urn:microsoft.com/office/officeart/2005/8/quickstyle/simple1" qsCatId="simple" csTypeId="urn:microsoft.com/office/officeart/2005/8/colors/colorful1" csCatId="colorful" phldr="1"/>
      <dgm:spPr/>
    </dgm:pt>
    <dgm:pt modelId="{F89BD82B-1FC0-4E5C-AEC6-6C06149608CD}">
      <dgm:prSet phldrT="[Text]" custT="1"/>
      <dgm:spPr/>
      <dgm:t>
        <a:bodyPr/>
        <a:lstStyle/>
        <a:p>
          <a:r>
            <a:rPr lang="en-US" sz="1800" dirty="0" smtClean="0"/>
            <a:t>Child development (IDELA)</a:t>
          </a:r>
          <a:endParaRPr lang="en-US" sz="1800" dirty="0"/>
        </a:p>
      </dgm:t>
    </dgm:pt>
    <dgm:pt modelId="{13E90595-12D8-4705-AE88-460B5ABD9357}" type="parTrans" cxnId="{58E2C13A-5218-494F-8B37-355420115A27}">
      <dgm:prSet/>
      <dgm:spPr/>
      <dgm:t>
        <a:bodyPr/>
        <a:lstStyle/>
        <a:p>
          <a:endParaRPr lang="en-US" sz="1800"/>
        </a:p>
      </dgm:t>
    </dgm:pt>
    <dgm:pt modelId="{D796C997-A262-4461-A0FF-5E19B969B017}" type="sibTrans" cxnId="{58E2C13A-5218-494F-8B37-355420115A27}">
      <dgm:prSet/>
      <dgm:spPr/>
      <dgm:t>
        <a:bodyPr/>
        <a:lstStyle/>
        <a:p>
          <a:endParaRPr lang="en-US" sz="1800"/>
        </a:p>
      </dgm:t>
    </dgm:pt>
    <dgm:pt modelId="{808F11FF-EE29-4DFA-9AE4-F978FEE4A0FC}">
      <dgm:prSet phldrT="[Text]" custT="1"/>
      <dgm:spPr/>
      <dgm:t>
        <a:bodyPr/>
        <a:lstStyle/>
        <a:p>
          <a:r>
            <a:rPr lang="en-US" sz="1800" dirty="0" smtClean="0"/>
            <a:t>Caregiver support</a:t>
          </a:r>
          <a:endParaRPr lang="en-US" sz="1800" dirty="0"/>
        </a:p>
      </dgm:t>
    </dgm:pt>
    <dgm:pt modelId="{06FC0996-84AD-433C-BA0F-A00235250170}" type="parTrans" cxnId="{359FD3D9-0F22-421E-9CD1-52D2465CA9DB}">
      <dgm:prSet/>
      <dgm:spPr/>
      <dgm:t>
        <a:bodyPr/>
        <a:lstStyle/>
        <a:p>
          <a:endParaRPr lang="en-US" sz="1800"/>
        </a:p>
      </dgm:t>
    </dgm:pt>
    <dgm:pt modelId="{7F5511F1-AF0C-40F2-BBFB-D5ADF7DCF53B}" type="sibTrans" cxnId="{359FD3D9-0F22-421E-9CD1-52D2465CA9DB}">
      <dgm:prSet/>
      <dgm:spPr/>
      <dgm:t>
        <a:bodyPr/>
        <a:lstStyle/>
        <a:p>
          <a:endParaRPr lang="en-US" sz="1800"/>
        </a:p>
      </dgm:t>
    </dgm:pt>
    <dgm:pt modelId="{4B11D9F3-558D-4D44-862E-615180FB0AA9}">
      <dgm:prSet phldrT="[Text]" custT="1"/>
      <dgm:spPr/>
      <dgm:t>
        <a:bodyPr/>
        <a:lstStyle/>
        <a:p>
          <a:r>
            <a:rPr lang="en-US" sz="1800" dirty="0" smtClean="0"/>
            <a:t>Program quality</a:t>
          </a:r>
          <a:endParaRPr lang="en-US" sz="1800" dirty="0"/>
        </a:p>
      </dgm:t>
    </dgm:pt>
    <dgm:pt modelId="{4534F70C-7BDD-4A42-B693-BAC2CA563278}" type="parTrans" cxnId="{BFD90D79-AFA1-446A-9C3F-DBC2CE4A1814}">
      <dgm:prSet/>
      <dgm:spPr/>
      <dgm:t>
        <a:bodyPr/>
        <a:lstStyle/>
        <a:p>
          <a:endParaRPr lang="en-US" sz="1800"/>
        </a:p>
      </dgm:t>
    </dgm:pt>
    <dgm:pt modelId="{C6574793-5550-4E25-871C-04E54501C1C0}" type="sibTrans" cxnId="{BFD90D79-AFA1-446A-9C3F-DBC2CE4A1814}">
      <dgm:prSet/>
      <dgm:spPr/>
      <dgm:t>
        <a:bodyPr/>
        <a:lstStyle/>
        <a:p>
          <a:endParaRPr lang="en-US" sz="1800"/>
        </a:p>
      </dgm:t>
    </dgm:pt>
    <dgm:pt modelId="{16B47B67-9F8D-4F41-867C-14D9D31D03B6}" type="pres">
      <dgm:prSet presAssocID="{4B8A9CE4-11C1-4579-9426-1EFD2DEC9977}" presName="composite" presStyleCnt="0">
        <dgm:presLayoutVars>
          <dgm:chMax val="3"/>
          <dgm:animLvl val="lvl"/>
          <dgm:resizeHandles val="exact"/>
        </dgm:presLayoutVars>
      </dgm:prSet>
      <dgm:spPr/>
    </dgm:pt>
    <dgm:pt modelId="{0F869EE8-A1EA-4312-A5A0-2C032D427169}" type="pres">
      <dgm:prSet presAssocID="{F89BD82B-1FC0-4E5C-AEC6-6C06149608CD}" presName="gear1" presStyleLbl="node1" presStyleIdx="0" presStyleCnt="3">
        <dgm:presLayoutVars>
          <dgm:chMax val="1"/>
          <dgm:bulletEnabled val="1"/>
        </dgm:presLayoutVars>
      </dgm:prSet>
      <dgm:spPr/>
      <dgm:t>
        <a:bodyPr/>
        <a:lstStyle/>
        <a:p>
          <a:endParaRPr lang="en-US"/>
        </a:p>
      </dgm:t>
    </dgm:pt>
    <dgm:pt modelId="{61A145F1-3136-4C28-AD19-1969ABB27917}" type="pres">
      <dgm:prSet presAssocID="{F89BD82B-1FC0-4E5C-AEC6-6C06149608CD}" presName="gear1srcNode" presStyleLbl="node1" presStyleIdx="0" presStyleCnt="3"/>
      <dgm:spPr/>
      <dgm:t>
        <a:bodyPr/>
        <a:lstStyle/>
        <a:p>
          <a:endParaRPr lang="en-US"/>
        </a:p>
      </dgm:t>
    </dgm:pt>
    <dgm:pt modelId="{8D34A8DA-8548-46CF-9054-C15BC7B2C5D6}" type="pres">
      <dgm:prSet presAssocID="{F89BD82B-1FC0-4E5C-AEC6-6C06149608CD}" presName="gear1dstNode" presStyleLbl="node1" presStyleIdx="0" presStyleCnt="3"/>
      <dgm:spPr/>
      <dgm:t>
        <a:bodyPr/>
        <a:lstStyle/>
        <a:p>
          <a:endParaRPr lang="en-US"/>
        </a:p>
      </dgm:t>
    </dgm:pt>
    <dgm:pt modelId="{F7DF1579-AFB7-484B-8AE8-7543406D575C}" type="pres">
      <dgm:prSet presAssocID="{808F11FF-EE29-4DFA-9AE4-F978FEE4A0FC}" presName="gear2" presStyleLbl="node1" presStyleIdx="1" presStyleCnt="3">
        <dgm:presLayoutVars>
          <dgm:chMax val="1"/>
          <dgm:bulletEnabled val="1"/>
        </dgm:presLayoutVars>
      </dgm:prSet>
      <dgm:spPr/>
      <dgm:t>
        <a:bodyPr/>
        <a:lstStyle/>
        <a:p>
          <a:endParaRPr lang="en-US"/>
        </a:p>
      </dgm:t>
    </dgm:pt>
    <dgm:pt modelId="{32A83345-DE19-4732-9AA1-4A852C42D6D3}" type="pres">
      <dgm:prSet presAssocID="{808F11FF-EE29-4DFA-9AE4-F978FEE4A0FC}" presName="gear2srcNode" presStyleLbl="node1" presStyleIdx="1" presStyleCnt="3"/>
      <dgm:spPr/>
      <dgm:t>
        <a:bodyPr/>
        <a:lstStyle/>
        <a:p>
          <a:endParaRPr lang="en-US"/>
        </a:p>
      </dgm:t>
    </dgm:pt>
    <dgm:pt modelId="{A074CBD9-F588-45DB-91D3-C5C86AE71E61}" type="pres">
      <dgm:prSet presAssocID="{808F11FF-EE29-4DFA-9AE4-F978FEE4A0FC}" presName="gear2dstNode" presStyleLbl="node1" presStyleIdx="1" presStyleCnt="3"/>
      <dgm:spPr/>
      <dgm:t>
        <a:bodyPr/>
        <a:lstStyle/>
        <a:p>
          <a:endParaRPr lang="en-US"/>
        </a:p>
      </dgm:t>
    </dgm:pt>
    <dgm:pt modelId="{6AA580D6-3B06-4400-ADC5-EEA68B821D3A}" type="pres">
      <dgm:prSet presAssocID="{4B11D9F3-558D-4D44-862E-615180FB0AA9}" presName="gear3" presStyleLbl="node1" presStyleIdx="2" presStyleCnt="3"/>
      <dgm:spPr/>
      <dgm:t>
        <a:bodyPr/>
        <a:lstStyle/>
        <a:p>
          <a:endParaRPr lang="en-US"/>
        </a:p>
      </dgm:t>
    </dgm:pt>
    <dgm:pt modelId="{41105025-4DA7-4B9C-B7A3-5018D6A128E9}" type="pres">
      <dgm:prSet presAssocID="{4B11D9F3-558D-4D44-862E-615180FB0AA9}" presName="gear3tx" presStyleLbl="node1" presStyleIdx="2" presStyleCnt="3">
        <dgm:presLayoutVars>
          <dgm:chMax val="1"/>
          <dgm:bulletEnabled val="1"/>
        </dgm:presLayoutVars>
      </dgm:prSet>
      <dgm:spPr/>
      <dgm:t>
        <a:bodyPr/>
        <a:lstStyle/>
        <a:p>
          <a:endParaRPr lang="en-US"/>
        </a:p>
      </dgm:t>
    </dgm:pt>
    <dgm:pt modelId="{7C5C26B4-5B39-4A89-AB77-5E5E0571B860}" type="pres">
      <dgm:prSet presAssocID="{4B11D9F3-558D-4D44-862E-615180FB0AA9}" presName="gear3srcNode" presStyleLbl="node1" presStyleIdx="2" presStyleCnt="3"/>
      <dgm:spPr/>
      <dgm:t>
        <a:bodyPr/>
        <a:lstStyle/>
        <a:p>
          <a:endParaRPr lang="en-US"/>
        </a:p>
      </dgm:t>
    </dgm:pt>
    <dgm:pt modelId="{4B907A33-0741-49FF-92EE-8F614948A9D4}" type="pres">
      <dgm:prSet presAssocID="{4B11D9F3-558D-4D44-862E-615180FB0AA9}" presName="gear3dstNode" presStyleLbl="node1" presStyleIdx="2" presStyleCnt="3"/>
      <dgm:spPr/>
      <dgm:t>
        <a:bodyPr/>
        <a:lstStyle/>
        <a:p>
          <a:endParaRPr lang="en-US"/>
        </a:p>
      </dgm:t>
    </dgm:pt>
    <dgm:pt modelId="{A53B48DC-8FA9-4CBD-AF06-EF1AE3D1F0B3}" type="pres">
      <dgm:prSet presAssocID="{D796C997-A262-4461-A0FF-5E19B969B017}" presName="connector1" presStyleLbl="sibTrans2D1" presStyleIdx="0" presStyleCnt="3"/>
      <dgm:spPr/>
      <dgm:t>
        <a:bodyPr/>
        <a:lstStyle/>
        <a:p>
          <a:endParaRPr lang="en-US"/>
        </a:p>
      </dgm:t>
    </dgm:pt>
    <dgm:pt modelId="{E40C6D63-EAB6-4C7D-9F90-65A7A5B3CC74}" type="pres">
      <dgm:prSet presAssocID="{7F5511F1-AF0C-40F2-BBFB-D5ADF7DCF53B}" presName="connector2" presStyleLbl="sibTrans2D1" presStyleIdx="1" presStyleCnt="3"/>
      <dgm:spPr/>
      <dgm:t>
        <a:bodyPr/>
        <a:lstStyle/>
        <a:p>
          <a:endParaRPr lang="en-US"/>
        </a:p>
      </dgm:t>
    </dgm:pt>
    <dgm:pt modelId="{087A804D-3181-4203-8342-E35BB60F3809}" type="pres">
      <dgm:prSet presAssocID="{C6574793-5550-4E25-871C-04E54501C1C0}" presName="connector3" presStyleLbl="sibTrans2D1" presStyleIdx="2" presStyleCnt="3"/>
      <dgm:spPr/>
      <dgm:t>
        <a:bodyPr/>
        <a:lstStyle/>
        <a:p>
          <a:endParaRPr lang="en-US"/>
        </a:p>
      </dgm:t>
    </dgm:pt>
  </dgm:ptLst>
  <dgm:cxnLst>
    <dgm:cxn modelId="{58E2C13A-5218-494F-8B37-355420115A27}" srcId="{4B8A9CE4-11C1-4579-9426-1EFD2DEC9977}" destId="{F89BD82B-1FC0-4E5C-AEC6-6C06149608CD}" srcOrd="0" destOrd="0" parTransId="{13E90595-12D8-4705-AE88-460B5ABD9357}" sibTransId="{D796C997-A262-4461-A0FF-5E19B969B017}"/>
    <dgm:cxn modelId="{3039C3CC-16AF-48C9-8D17-3CEB3CECEBD6}" type="presOf" srcId="{808F11FF-EE29-4DFA-9AE4-F978FEE4A0FC}" destId="{A074CBD9-F588-45DB-91D3-C5C86AE71E61}" srcOrd="2" destOrd="0" presId="urn:microsoft.com/office/officeart/2005/8/layout/gear1"/>
    <dgm:cxn modelId="{637556F1-EBB2-4C91-A261-230A29A42F3E}" type="presOf" srcId="{4B11D9F3-558D-4D44-862E-615180FB0AA9}" destId="{4B907A33-0741-49FF-92EE-8F614948A9D4}" srcOrd="3" destOrd="0" presId="urn:microsoft.com/office/officeart/2005/8/layout/gear1"/>
    <dgm:cxn modelId="{1FA38E38-6317-4EBC-A998-51C47ECB054A}" type="presOf" srcId="{4B8A9CE4-11C1-4579-9426-1EFD2DEC9977}" destId="{16B47B67-9F8D-4F41-867C-14D9D31D03B6}" srcOrd="0" destOrd="0" presId="urn:microsoft.com/office/officeart/2005/8/layout/gear1"/>
    <dgm:cxn modelId="{B83B8807-C565-4E7F-929C-845AB1F55CBB}" type="presOf" srcId="{7F5511F1-AF0C-40F2-BBFB-D5ADF7DCF53B}" destId="{E40C6D63-EAB6-4C7D-9F90-65A7A5B3CC74}" srcOrd="0" destOrd="0" presId="urn:microsoft.com/office/officeart/2005/8/layout/gear1"/>
    <dgm:cxn modelId="{359FD3D9-0F22-421E-9CD1-52D2465CA9DB}" srcId="{4B8A9CE4-11C1-4579-9426-1EFD2DEC9977}" destId="{808F11FF-EE29-4DFA-9AE4-F978FEE4A0FC}" srcOrd="1" destOrd="0" parTransId="{06FC0996-84AD-433C-BA0F-A00235250170}" sibTransId="{7F5511F1-AF0C-40F2-BBFB-D5ADF7DCF53B}"/>
    <dgm:cxn modelId="{D1AFE162-01AB-42E2-89ED-A3E778C63A38}" type="presOf" srcId="{F89BD82B-1FC0-4E5C-AEC6-6C06149608CD}" destId="{8D34A8DA-8548-46CF-9054-C15BC7B2C5D6}" srcOrd="2" destOrd="0" presId="urn:microsoft.com/office/officeart/2005/8/layout/gear1"/>
    <dgm:cxn modelId="{6EDB6A60-F46C-4661-99F0-2EE654AE9157}" type="presOf" srcId="{D796C997-A262-4461-A0FF-5E19B969B017}" destId="{A53B48DC-8FA9-4CBD-AF06-EF1AE3D1F0B3}" srcOrd="0" destOrd="0" presId="urn:microsoft.com/office/officeart/2005/8/layout/gear1"/>
    <dgm:cxn modelId="{FA2199A3-BFDF-4915-962E-6FC1F2514715}" type="presOf" srcId="{C6574793-5550-4E25-871C-04E54501C1C0}" destId="{087A804D-3181-4203-8342-E35BB60F3809}" srcOrd="0" destOrd="0" presId="urn:microsoft.com/office/officeart/2005/8/layout/gear1"/>
    <dgm:cxn modelId="{BF9B7476-AADF-4404-9810-84F53FA5F930}" type="presOf" srcId="{4B11D9F3-558D-4D44-862E-615180FB0AA9}" destId="{7C5C26B4-5B39-4A89-AB77-5E5E0571B860}" srcOrd="2" destOrd="0" presId="urn:microsoft.com/office/officeart/2005/8/layout/gear1"/>
    <dgm:cxn modelId="{B3953D6D-007A-474F-ABA5-CE0C0CCD613E}" type="presOf" srcId="{808F11FF-EE29-4DFA-9AE4-F978FEE4A0FC}" destId="{32A83345-DE19-4732-9AA1-4A852C42D6D3}" srcOrd="1" destOrd="0" presId="urn:microsoft.com/office/officeart/2005/8/layout/gear1"/>
    <dgm:cxn modelId="{D717E2F7-62BC-4C3E-AF48-B1A3BBBF78BF}" type="presOf" srcId="{4B11D9F3-558D-4D44-862E-615180FB0AA9}" destId="{41105025-4DA7-4B9C-B7A3-5018D6A128E9}" srcOrd="1" destOrd="0" presId="urn:microsoft.com/office/officeart/2005/8/layout/gear1"/>
    <dgm:cxn modelId="{AB5AEC23-F2BF-45B4-B3E1-5EA4CE919A5F}" type="presOf" srcId="{F89BD82B-1FC0-4E5C-AEC6-6C06149608CD}" destId="{0F869EE8-A1EA-4312-A5A0-2C032D427169}" srcOrd="0" destOrd="0" presId="urn:microsoft.com/office/officeart/2005/8/layout/gear1"/>
    <dgm:cxn modelId="{FE0E0041-0C85-414E-987C-F0AE042F2297}" type="presOf" srcId="{F89BD82B-1FC0-4E5C-AEC6-6C06149608CD}" destId="{61A145F1-3136-4C28-AD19-1969ABB27917}" srcOrd="1" destOrd="0" presId="urn:microsoft.com/office/officeart/2005/8/layout/gear1"/>
    <dgm:cxn modelId="{BFD90D79-AFA1-446A-9C3F-DBC2CE4A1814}" srcId="{4B8A9CE4-11C1-4579-9426-1EFD2DEC9977}" destId="{4B11D9F3-558D-4D44-862E-615180FB0AA9}" srcOrd="2" destOrd="0" parTransId="{4534F70C-7BDD-4A42-B693-BAC2CA563278}" sibTransId="{C6574793-5550-4E25-871C-04E54501C1C0}"/>
    <dgm:cxn modelId="{D03E06B0-9489-4C9E-8365-AC2305CAEACF}" type="presOf" srcId="{808F11FF-EE29-4DFA-9AE4-F978FEE4A0FC}" destId="{F7DF1579-AFB7-484B-8AE8-7543406D575C}" srcOrd="0" destOrd="0" presId="urn:microsoft.com/office/officeart/2005/8/layout/gear1"/>
    <dgm:cxn modelId="{444EB7A4-0B68-4A23-A787-3B333B06CAB4}" type="presOf" srcId="{4B11D9F3-558D-4D44-862E-615180FB0AA9}" destId="{6AA580D6-3B06-4400-ADC5-EEA68B821D3A}" srcOrd="0" destOrd="0" presId="urn:microsoft.com/office/officeart/2005/8/layout/gear1"/>
    <dgm:cxn modelId="{D8C01A5C-CD4A-40EC-B1B0-EC81A2A4D0EA}" type="presParOf" srcId="{16B47B67-9F8D-4F41-867C-14D9D31D03B6}" destId="{0F869EE8-A1EA-4312-A5A0-2C032D427169}" srcOrd="0" destOrd="0" presId="urn:microsoft.com/office/officeart/2005/8/layout/gear1"/>
    <dgm:cxn modelId="{AFB27792-77E2-4BF3-AF1A-3D50A66F2036}" type="presParOf" srcId="{16B47B67-9F8D-4F41-867C-14D9D31D03B6}" destId="{61A145F1-3136-4C28-AD19-1969ABB27917}" srcOrd="1" destOrd="0" presId="urn:microsoft.com/office/officeart/2005/8/layout/gear1"/>
    <dgm:cxn modelId="{0AE2BDE8-DBFA-4C5A-A0BE-7E4D541E6DA6}" type="presParOf" srcId="{16B47B67-9F8D-4F41-867C-14D9D31D03B6}" destId="{8D34A8DA-8548-46CF-9054-C15BC7B2C5D6}" srcOrd="2" destOrd="0" presId="urn:microsoft.com/office/officeart/2005/8/layout/gear1"/>
    <dgm:cxn modelId="{9E56B9BB-A3DE-411D-9186-44065C6A8207}" type="presParOf" srcId="{16B47B67-9F8D-4F41-867C-14D9D31D03B6}" destId="{F7DF1579-AFB7-484B-8AE8-7543406D575C}" srcOrd="3" destOrd="0" presId="urn:microsoft.com/office/officeart/2005/8/layout/gear1"/>
    <dgm:cxn modelId="{806E7B7C-0E35-4B10-A875-94008D8CBADC}" type="presParOf" srcId="{16B47B67-9F8D-4F41-867C-14D9D31D03B6}" destId="{32A83345-DE19-4732-9AA1-4A852C42D6D3}" srcOrd="4" destOrd="0" presId="urn:microsoft.com/office/officeart/2005/8/layout/gear1"/>
    <dgm:cxn modelId="{6D7366F1-707F-4345-AAF7-9D1842F6BAEF}" type="presParOf" srcId="{16B47B67-9F8D-4F41-867C-14D9D31D03B6}" destId="{A074CBD9-F588-45DB-91D3-C5C86AE71E61}" srcOrd="5" destOrd="0" presId="urn:microsoft.com/office/officeart/2005/8/layout/gear1"/>
    <dgm:cxn modelId="{9C617A12-BC9F-4503-9C4D-41C688147A9B}" type="presParOf" srcId="{16B47B67-9F8D-4F41-867C-14D9D31D03B6}" destId="{6AA580D6-3B06-4400-ADC5-EEA68B821D3A}" srcOrd="6" destOrd="0" presId="urn:microsoft.com/office/officeart/2005/8/layout/gear1"/>
    <dgm:cxn modelId="{3034955E-4B1F-4929-B72A-143FE4151F92}" type="presParOf" srcId="{16B47B67-9F8D-4F41-867C-14D9D31D03B6}" destId="{41105025-4DA7-4B9C-B7A3-5018D6A128E9}" srcOrd="7" destOrd="0" presId="urn:microsoft.com/office/officeart/2005/8/layout/gear1"/>
    <dgm:cxn modelId="{835084F8-1DA6-43AD-B50E-3FE319653A12}" type="presParOf" srcId="{16B47B67-9F8D-4F41-867C-14D9D31D03B6}" destId="{7C5C26B4-5B39-4A89-AB77-5E5E0571B860}" srcOrd="8" destOrd="0" presId="urn:microsoft.com/office/officeart/2005/8/layout/gear1"/>
    <dgm:cxn modelId="{C4D582A5-9C4C-4DF3-A670-ED59133ED485}" type="presParOf" srcId="{16B47B67-9F8D-4F41-867C-14D9D31D03B6}" destId="{4B907A33-0741-49FF-92EE-8F614948A9D4}" srcOrd="9" destOrd="0" presId="urn:microsoft.com/office/officeart/2005/8/layout/gear1"/>
    <dgm:cxn modelId="{D1F6D0C9-1905-4CFF-90FB-BF87BDA2E091}" type="presParOf" srcId="{16B47B67-9F8D-4F41-867C-14D9D31D03B6}" destId="{A53B48DC-8FA9-4CBD-AF06-EF1AE3D1F0B3}" srcOrd="10" destOrd="0" presId="urn:microsoft.com/office/officeart/2005/8/layout/gear1"/>
    <dgm:cxn modelId="{D9D43400-1FEF-4712-95EA-B49DB603323E}" type="presParOf" srcId="{16B47B67-9F8D-4F41-867C-14D9D31D03B6}" destId="{E40C6D63-EAB6-4C7D-9F90-65A7A5B3CC74}" srcOrd="11" destOrd="0" presId="urn:microsoft.com/office/officeart/2005/8/layout/gear1"/>
    <dgm:cxn modelId="{757AE755-6561-4369-B5E9-780B79020CEC}" type="presParOf" srcId="{16B47B67-9F8D-4F41-867C-14D9D31D03B6}" destId="{087A804D-3181-4203-8342-E35BB60F380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37AC8B-909E-48AD-B054-785DB32F8D75}" type="doc">
      <dgm:prSet loTypeId="urn:microsoft.com/office/officeart/2005/8/layout/arrow2" loCatId="process" qsTypeId="urn:microsoft.com/office/officeart/2005/8/quickstyle/simple1" qsCatId="simple" csTypeId="urn:microsoft.com/office/officeart/2005/8/colors/colorful1" csCatId="colorful" phldr="1"/>
      <dgm:spPr/>
    </dgm:pt>
    <dgm:pt modelId="{2508D8EC-4999-479C-8443-BDE9F1F84392}">
      <dgm:prSet phldrT="[Text]" custT="1"/>
      <dgm:spPr/>
      <dgm:t>
        <a:bodyPr/>
        <a:lstStyle/>
        <a:p>
          <a:r>
            <a:rPr lang="en-US" sz="1600" dirty="0" smtClean="0"/>
            <a:t>Scribbling</a:t>
          </a:r>
          <a:endParaRPr lang="en-US" sz="1600" dirty="0"/>
        </a:p>
      </dgm:t>
    </dgm:pt>
    <dgm:pt modelId="{5A4492FA-DC55-4D88-9040-442A236AA2FF}" type="parTrans" cxnId="{555FAEB1-C266-4012-BA3B-C0F5572F81FD}">
      <dgm:prSet/>
      <dgm:spPr/>
      <dgm:t>
        <a:bodyPr/>
        <a:lstStyle/>
        <a:p>
          <a:endParaRPr lang="en-US" sz="1600"/>
        </a:p>
      </dgm:t>
    </dgm:pt>
    <dgm:pt modelId="{F75D880C-1B1F-4299-A0BF-1DEF4085B974}" type="sibTrans" cxnId="{555FAEB1-C266-4012-BA3B-C0F5572F81FD}">
      <dgm:prSet/>
      <dgm:spPr/>
      <dgm:t>
        <a:bodyPr/>
        <a:lstStyle/>
        <a:p>
          <a:endParaRPr lang="en-US" sz="1600"/>
        </a:p>
      </dgm:t>
    </dgm:pt>
    <dgm:pt modelId="{A765704F-9C73-4974-B88F-303F0737A0F9}">
      <dgm:prSet phldrT="[Text]" custT="1"/>
      <dgm:spPr/>
      <dgm:t>
        <a:bodyPr/>
        <a:lstStyle/>
        <a:p>
          <a:r>
            <a:rPr lang="en-US" sz="1600" smtClean="0"/>
            <a:t>Drawing controlled shapes</a:t>
          </a:r>
          <a:endParaRPr lang="en-US" sz="1600" dirty="0"/>
        </a:p>
      </dgm:t>
    </dgm:pt>
    <dgm:pt modelId="{F0C7FC91-F55F-49AD-A7A8-C6B019727727}" type="parTrans" cxnId="{DC5257A9-3BE7-4ED5-9A4D-39B1A4D51364}">
      <dgm:prSet/>
      <dgm:spPr/>
      <dgm:t>
        <a:bodyPr/>
        <a:lstStyle/>
        <a:p>
          <a:endParaRPr lang="en-US" sz="1600"/>
        </a:p>
      </dgm:t>
    </dgm:pt>
    <dgm:pt modelId="{4AF9AFE5-9C2A-4B54-9448-1E8216B01B2F}" type="sibTrans" cxnId="{DC5257A9-3BE7-4ED5-9A4D-39B1A4D51364}">
      <dgm:prSet/>
      <dgm:spPr/>
      <dgm:t>
        <a:bodyPr/>
        <a:lstStyle/>
        <a:p>
          <a:endParaRPr lang="en-US" sz="1600"/>
        </a:p>
      </dgm:t>
    </dgm:pt>
    <dgm:pt modelId="{08F008B5-7AAD-4C5C-8046-E819A5C30148}">
      <dgm:prSet phldrT="[Text]" custT="1"/>
      <dgm:spPr/>
      <dgm:t>
        <a:bodyPr/>
        <a:lstStyle/>
        <a:p>
          <a:r>
            <a:rPr lang="en-US" sz="1600" dirty="0" smtClean="0"/>
            <a:t>Writing letters</a:t>
          </a:r>
          <a:endParaRPr lang="en-US" sz="1600" dirty="0"/>
        </a:p>
      </dgm:t>
    </dgm:pt>
    <dgm:pt modelId="{E517CE79-D326-4FD8-A5B6-BBFA455E62A4}" type="parTrans" cxnId="{2A810977-5482-4EAD-8208-3DDF1CD6EF6F}">
      <dgm:prSet/>
      <dgm:spPr/>
      <dgm:t>
        <a:bodyPr/>
        <a:lstStyle/>
        <a:p>
          <a:endParaRPr lang="en-US" sz="1600"/>
        </a:p>
      </dgm:t>
    </dgm:pt>
    <dgm:pt modelId="{3FECBB66-C176-4A92-B25C-06DC4583C8FC}" type="sibTrans" cxnId="{2A810977-5482-4EAD-8208-3DDF1CD6EF6F}">
      <dgm:prSet/>
      <dgm:spPr/>
      <dgm:t>
        <a:bodyPr/>
        <a:lstStyle/>
        <a:p>
          <a:endParaRPr lang="en-US" sz="1600"/>
        </a:p>
      </dgm:t>
    </dgm:pt>
    <dgm:pt modelId="{0286C8D0-6AE7-41C4-99FE-7F932027424D}">
      <dgm:prSet phldrT="[Text]" custT="1"/>
      <dgm:spPr/>
      <dgm:t>
        <a:bodyPr/>
        <a:lstStyle/>
        <a:p>
          <a:r>
            <a:rPr lang="en-US" sz="1600" dirty="0" smtClean="0"/>
            <a:t>Writing sentences</a:t>
          </a:r>
          <a:endParaRPr lang="en-US" sz="1600" dirty="0"/>
        </a:p>
      </dgm:t>
    </dgm:pt>
    <dgm:pt modelId="{C5085893-940B-40AD-B57A-1C0ECDD94CAB}" type="parTrans" cxnId="{B9B3C8B4-1BCB-4AB9-BCA6-2DDA56D3C62E}">
      <dgm:prSet/>
      <dgm:spPr/>
      <dgm:t>
        <a:bodyPr/>
        <a:lstStyle/>
        <a:p>
          <a:endParaRPr lang="en-US" sz="1600"/>
        </a:p>
      </dgm:t>
    </dgm:pt>
    <dgm:pt modelId="{4B4CFA6D-8A1D-4BB8-90FD-05AA5617F210}" type="sibTrans" cxnId="{B9B3C8B4-1BCB-4AB9-BCA6-2DDA56D3C62E}">
      <dgm:prSet/>
      <dgm:spPr/>
      <dgm:t>
        <a:bodyPr/>
        <a:lstStyle/>
        <a:p>
          <a:endParaRPr lang="en-US" sz="1600"/>
        </a:p>
      </dgm:t>
    </dgm:pt>
    <dgm:pt modelId="{AECFDD8B-EE36-4CA3-BBD6-5F00D77085CB}" type="pres">
      <dgm:prSet presAssocID="{FA37AC8B-909E-48AD-B054-785DB32F8D75}" presName="arrowDiagram" presStyleCnt="0">
        <dgm:presLayoutVars>
          <dgm:chMax val="5"/>
          <dgm:dir/>
          <dgm:resizeHandles val="exact"/>
        </dgm:presLayoutVars>
      </dgm:prSet>
      <dgm:spPr/>
    </dgm:pt>
    <dgm:pt modelId="{30D6B630-8EA3-45BA-AEA1-5096604430B4}" type="pres">
      <dgm:prSet presAssocID="{FA37AC8B-909E-48AD-B054-785DB32F8D75}" presName="arrow" presStyleLbl="bgShp" presStyleIdx="0" presStyleCnt="1"/>
      <dgm:spPr/>
    </dgm:pt>
    <dgm:pt modelId="{4C2A67B1-BEC7-4199-8632-8311EBC11E8F}" type="pres">
      <dgm:prSet presAssocID="{FA37AC8B-909E-48AD-B054-785DB32F8D75}" presName="arrowDiagram4" presStyleCnt="0"/>
      <dgm:spPr/>
    </dgm:pt>
    <dgm:pt modelId="{7C0A0713-7ECB-4F5A-9D76-60A45BA1E30C}" type="pres">
      <dgm:prSet presAssocID="{2508D8EC-4999-479C-8443-BDE9F1F84392}" presName="bullet4a" presStyleLbl="node1" presStyleIdx="0" presStyleCnt="4"/>
      <dgm:spPr/>
    </dgm:pt>
    <dgm:pt modelId="{4FF53B34-6260-41FE-A2F3-160A3F159154}" type="pres">
      <dgm:prSet presAssocID="{2508D8EC-4999-479C-8443-BDE9F1F84392}" presName="textBox4a" presStyleLbl="revTx" presStyleIdx="0" presStyleCnt="4">
        <dgm:presLayoutVars>
          <dgm:bulletEnabled val="1"/>
        </dgm:presLayoutVars>
      </dgm:prSet>
      <dgm:spPr/>
      <dgm:t>
        <a:bodyPr/>
        <a:lstStyle/>
        <a:p>
          <a:endParaRPr lang="en-US"/>
        </a:p>
      </dgm:t>
    </dgm:pt>
    <dgm:pt modelId="{5476410A-C534-45C0-AE2C-D89082E46B85}" type="pres">
      <dgm:prSet presAssocID="{A765704F-9C73-4974-B88F-303F0737A0F9}" presName="bullet4b" presStyleLbl="node1" presStyleIdx="1" presStyleCnt="4"/>
      <dgm:spPr/>
    </dgm:pt>
    <dgm:pt modelId="{8A3AFA34-10CA-4BD6-96D6-F256C6082129}" type="pres">
      <dgm:prSet presAssocID="{A765704F-9C73-4974-B88F-303F0737A0F9}" presName="textBox4b" presStyleLbl="revTx" presStyleIdx="1" presStyleCnt="4">
        <dgm:presLayoutVars>
          <dgm:bulletEnabled val="1"/>
        </dgm:presLayoutVars>
      </dgm:prSet>
      <dgm:spPr/>
      <dgm:t>
        <a:bodyPr/>
        <a:lstStyle/>
        <a:p>
          <a:endParaRPr lang="en-US"/>
        </a:p>
      </dgm:t>
    </dgm:pt>
    <dgm:pt modelId="{5180CC06-1915-41A1-9170-FABF4107B361}" type="pres">
      <dgm:prSet presAssocID="{08F008B5-7AAD-4C5C-8046-E819A5C30148}" presName="bullet4c" presStyleLbl="node1" presStyleIdx="2" presStyleCnt="4"/>
      <dgm:spPr/>
    </dgm:pt>
    <dgm:pt modelId="{592477B1-B5BF-4473-A09D-B75D561F6A29}" type="pres">
      <dgm:prSet presAssocID="{08F008B5-7AAD-4C5C-8046-E819A5C30148}" presName="textBox4c" presStyleLbl="revTx" presStyleIdx="2" presStyleCnt="4">
        <dgm:presLayoutVars>
          <dgm:bulletEnabled val="1"/>
        </dgm:presLayoutVars>
      </dgm:prSet>
      <dgm:spPr/>
      <dgm:t>
        <a:bodyPr/>
        <a:lstStyle/>
        <a:p>
          <a:endParaRPr lang="en-US"/>
        </a:p>
      </dgm:t>
    </dgm:pt>
    <dgm:pt modelId="{3CDFB210-277B-4CC8-8DFC-02A75CA6AC1C}" type="pres">
      <dgm:prSet presAssocID="{0286C8D0-6AE7-41C4-99FE-7F932027424D}" presName="bullet4d" presStyleLbl="node1" presStyleIdx="3" presStyleCnt="4"/>
      <dgm:spPr/>
    </dgm:pt>
    <dgm:pt modelId="{B7AB8A2E-AD49-4894-A848-75AE97908DD6}" type="pres">
      <dgm:prSet presAssocID="{0286C8D0-6AE7-41C4-99FE-7F932027424D}" presName="textBox4d" presStyleLbl="revTx" presStyleIdx="3" presStyleCnt="4">
        <dgm:presLayoutVars>
          <dgm:bulletEnabled val="1"/>
        </dgm:presLayoutVars>
      </dgm:prSet>
      <dgm:spPr/>
      <dgm:t>
        <a:bodyPr/>
        <a:lstStyle/>
        <a:p>
          <a:endParaRPr lang="en-US"/>
        </a:p>
      </dgm:t>
    </dgm:pt>
  </dgm:ptLst>
  <dgm:cxnLst>
    <dgm:cxn modelId="{37E1E3FE-4E19-4372-A104-19539D1C95D6}" type="presOf" srcId="{FA37AC8B-909E-48AD-B054-785DB32F8D75}" destId="{AECFDD8B-EE36-4CA3-BBD6-5F00D77085CB}" srcOrd="0" destOrd="0" presId="urn:microsoft.com/office/officeart/2005/8/layout/arrow2"/>
    <dgm:cxn modelId="{555FAEB1-C266-4012-BA3B-C0F5572F81FD}" srcId="{FA37AC8B-909E-48AD-B054-785DB32F8D75}" destId="{2508D8EC-4999-479C-8443-BDE9F1F84392}" srcOrd="0" destOrd="0" parTransId="{5A4492FA-DC55-4D88-9040-442A236AA2FF}" sibTransId="{F75D880C-1B1F-4299-A0BF-1DEF4085B974}"/>
    <dgm:cxn modelId="{B9B3C8B4-1BCB-4AB9-BCA6-2DDA56D3C62E}" srcId="{FA37AC8B-909E-48AD-B054-785DB32F8D75}" destId="{0286C8D0-6AE7-41C4-99FE-7F932027424D}" srcOrd="3" destOrd="0" parTransId="{C5085893-940B-40AD-B57A-1C0ECDD94CAB}" sibTransId="{4B4CFA6D-8A1D-4BB8-90FD-05AA5617F210}"/>
    <dgm:cxn modelId="{8A430A83-7EB8-4AF3-B866-CBDD3CEF80C7}" type="presOf" srcId="{0286C8D0-6AE7-41C4-99FE-7F932027424D}" destId="{B7AB8A2E-AD49-4894-A848-75AE97908DD6}" srcOrd="0" destOrd="0" presId="urn:microsoft.com/office/officeart/2005/8/layout/arrow2"/>
    <dgm:cxn modelId="{167920F2-3131-4AF0-9853-AA5CFCAAE214}" type="presOf" srcId="{08F008B5-7AAD-4C5C-8046-E819A5C30148}" destId="{592477B1-B5BF-4473-A09D-B75D561F6A29}" srcOrd="0" destOrd="0" presId="urn:microsoft.com/office/officeart/2005/8/layout/arrow2"/>
    <dgm:cxn modelId="{2A810977-5482-4EAD-8208-3DDF1CD6EF6F}" srcId="{FA37AC8B-909E-48AD-B054-785DB32F8D75}" destId="{08F008B5-7AAD-4C5C-8046-E819A5C30148}" srcOrd="2" destOrd="0" parTransId="{E517CE79-D326-4FD8-A5B6-BBFA455E62A4}" sibTransId="{3FECBB66-C176-4A92-B25C-06DC4583C8FC}"/>
    <dgm:cxn modelId="{DC5257A9-3BE7-4ED5-9A4D-39B1A4D51364}" srcId="{FA37AC8B-909E-48AD-B054-785DB32F8D75}" destId="{A765704F-9C73-4974-B88F-303F0737A0F9}" srcOrd="1" destOrd="0" parTransId="{F0C7FC91-F55F-49AD-A7A8-C6B019727727}" sibTransId="{4AF9AFE5-9C2A-4B54-9448-1E8216B01B2F}"/>
    <dgm:cxn modelId="{95DC555C-7BF6-4CF9-B887-FB81EE4B5F07}" type="presOf" srcId="{A765704F-9C73-4974-B88F-303F0737A0F9}" destId="{8A3AFA34-10CA-4BD6-96D6-F256C6082129}" srcOrd="0" destOrd="0" presId="urn:microsoft.com/office/officeart/2005/8/layout/arrow2"/>
    <dgm:cxn modelId="{0A0685C0-332A-43B6-AA82-4C5DA8052775}" type="presOf" srcId="{2508D8EC-4999-479C-8443-BDE9F1F84392}" destId="{4FF53B34-6260-41FE-A2F3-160A3F159154}" srcOrd="0" destOrd="0" presId="urn:microsoft.com/office/officeart/2005/8/layout/arrow2"/>
    <dgm:cxn modelId="{82D0DC17-9A8D-4C06-9E85-46CABEA9EF9A}" type="presParOf" srcId="{AECFDD8B-EE36-4CA3-BBD6-5F00D77085CB}" destId="{30D6B630-8EA3-45BA-AEA1-5096604430B4}" srcOrd="0" destOrd="0" presId="urn:microsoft.com/office/officeart/2005/8/layout/arrow2"/>
    <dgm:cxn modelId="{2636C735-BE1A-498E-AA94-1E799A52E7E1}" type="presParOf" srcId="{AECFDD8B-EE36-4CA3-BBD6-5F00D77085CB}" destId="{4C2A67B1-BEC7-4199-8632-8311EBC11E8F}" srcOrd="1" destOrd="0" presId="urn:microsoft.com/office/officeart/2005/8/layout/arrow2"/>
    <dgm:cxn modelId="{2938C6C2-A911-4D88-A004-65EAF0E6E339}" type="presParOf" srcId="{4C2A67B1-BEC7-4199-8632-8311EBC11E8F}" destId="{7C0A0713-7ECB-4F5A-9D76-60A45BA1E30C}" srcOrd="0" destOrd="0" presId="urn:microsoft.com/office/officeart/2005/8/layout/arrow2"/>
    <dgm:cxn modelId="{2C931C88-BD9E-40C4-B70C-FAF1A7CA187E}" type="presParOf" srcId="{4C2A67B1-BEC7-4199-8632-8311EBC11E8F}" destId="{4FF53B34-6260-41FE-A2F3-160A3F159154}" srcOrd="1" destOrd="0" presId="urn:microsoft.com/office/officeart/2005/8/layout/arrow2"/>
    <dgm:cxn modelId="{F614CE76-A619-48E6-B134-A0D74CC19174}" type="presParOf" srcId="{4C2A67B1-BEC7-4199-8632-8311EBC11E8F}" destId="{5476410A-C534-45C0-AE2C-D89082E46B85}" srcOrd="2" destOrd="0" presId="urn:microsoft.com/office/officeart/2005/8/layout/arrow2"/>
    <dgm:cxn modelId="{CC6D1103-EA66-4FB8-A6E0-5F152C44DB73}" type="presParOf" srcId="{4C2A67B1-BEC7-4199-8632-8311EBC11E8F}" destId="{8A3AFA34-10CA-4BD6-96D6-F256C6082129}" srcOrd="3" destOrd="0" presId="urn:microsoft.com/office/officeart/2005/8/layout/arrow2"/>
    <dgm:cxn modelId="{2778F097-1347-4CDF-B8DD-7B90E6848E92}" type="presParOf" srcId="{4C2A67B1-BEC7-4199-8632-8311EBC11E8F}" destId="{5180CC06-1915-41A1-9170-FABF4107B361}" srcOrd="4" destOrd="0" presId="urn:microsoft.com/office/officeart/2005/8/layout/arrow2"/>
    <dgm:cxn modelId="{D512414C-5C76-4792-A56A-0DFB95DAA2E1}" type="presParOf" srcId="{4C2A67B1-BEC7-4199-8632-8311EBC11E8F}" destId="{592477B1-B5BF-4473-A09D-B75D561F6A29}" srcOrd="5" destOrd="0" presId="urn:microsoft.com/office/officeart/2005/8/layout/arrow2"/>
    <dgm:cxn modelId="{14536D06-6E56-47A1-B125-C9EBC263A4E4}" type="presParOf" srcId="{4C2A67B1-BEC7-4199-8632-8311EBC11E8F}" destId="{3CDFB210-277B-4CC8-8DFC-02A75CA6AC1C}" srcOrd="6" destOrd="0" presId="urn:microsoft.com/office/officeart/2005/8/layout/arrow2"/>
    <dgm:cxn modelId="{5E1FA598-B1AE-4B09-985B-4662EFBF2ED0}" type="presParOf" srcId="{4C2A67B1-BEC7-4199-8632-8311EBC11E8F}" destId="{B7AB8A2E-AD49-4894-A848-75AE97908DD6}"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BDEA8D-DF76-4061-9721-BFCA4E43AE6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0A74ECF-0DD4-4F3B-BABE-C6F583FD2203}">
      <dgm:prSet/>
      <dgm:spPr/>
      <dgm:t>
        <a:bodyPr/>
        <a:lstStyle/>
        <a:p>
          <a:pPr rtl="0"/>
          <a:r>
            <a:rPr lang="en-US" dirty="0" smtClean="0"/>
            <a:t>Bhutan</a:t>
          </a:r>
          <a:endParaRPr lang="en-US" dirty="0"/>
        </a:p>
      </dgm:t>
    </dgm:pt>
    <dgm:pt modelId="{9F7587BE-45F6-45AD-A63C-D45EADF3E12D}" type="parTrans" cxnId="{58970CD9-338B-4356-A8F3-C6282F72C2AC}">
      <dgm:prSet/>
      <dgm:spPr/>
      <dgm:t>
        <a:bodyPr/>
        <a:lstStyle/>
        <a:p>
          <a:endParaRPr lang="en-US"/>
        </a:p>
      </dgm:t>
    </dgm:pt>
    <dgm:pt modelId="{644F9155-EFFD-4B45-8B86-9E089DC213AF}" type="sibTrans" cxnId="{58970CD9-338B-4356-A8F3-C6282F72C2AC}">
      <dgm:prSet/>
      <dgm:spPr/>
      <dgm:t>
        <a:bodyPr/>
        <a:lstStyle/>
        <a:p>
          <a:endParaRPr lang="en-US"/>
        </a:p>
      </dgm:t>
    </dgm:pt>
    <dgm:pt modelId="{AD1916AE-2FB0-43FD-A9B9-C67C9A41BB66}">
      <dgm:prSet/>
      <dgm:spPr/>
      <dgm:t>
        <a:bodyPr/>
        <a:lstStyle/>
        <a:p>
          <a:pPr rtl="0"/>
          <a:r>
            <a:rPr lang="en-US" b="0" dirty="0" smtClean="0"/>
            <a:t>National ECCD study led by SC and involving </a:t>
          </a:r>
          <a:r>
            <a:rPr lang="en-US" b="0" dirty="0" err="1" smtClean="0"/>
            <a:t>MoE</a:t>
          </a:r>
          <a:r>
            <a:rPr lang="en-US" b="0" dirty="0" smtClean="0"/>
            <a:t>, UNICEF, and all local NGOs</a:t>
          </a:r>
          <a:endParaRPr lang="en-US" b="0" dirty="0"/>
        </a:p>
      </dgm:t>
    </dgm:pt>
    <dgm:pt modelId="{7357A849-4528-42B2-9249-DFDBC4A35241}" type="parTrans" cxnId="{E8104849-DE85-4B9F-973E-EAECE26DB608}">
      <dgm:prSet/>
      <dgm:spPr/>
      <dgm:t>
        <a:bodyPr/>
        <a:lstStyle/>
        <a:p>
          <a:endParaRPr lang="en-US"/>
        </a:p>
      </dgm:t>
    </dgm:pt>
    <dgm:pt modelId="{F336F705-CC26-4BD3-A9C5-AD19ECB433A3}" type="sibTrans" cxnId="{E8104849-DE85-4B9F-973E-EAECE26DB608}">
      <dgm:prSet/>
      <dgm:spPr/>
      <dgm:t>
        <a:bodyPr/>
        <a:lstStyle/>
        <a:p>
          <a:endParaRPr lang="en-US"/>
        </a:p>
      </dgm:t>
    </dgm:pt>
    <dgm:pt modelId="{BA70455A-769E-4C63-9359-C8612427A3C7}">
      <dgm:prSet/>
      <dgm:spPr/>
      <dgm:t>
        <a:bodyPr/>
        <a:lstStyle/>
        <a:p>
          <a:pPr rtl="0"/>
          <a:r>
            <a:rPr lang="en-US" dirty="0" smtClean="0"/>
            <a:t>Incorporated IDELA into national ECCD plan to build evidence, build capacity, learn from example, identify strategic entry point, develop a strategy for solutions in the national plan, an mobilize stakeholders</a:t>
          </a:r>
          <a:endParaRPr lang="en-US" dirty="0"/>
        </a:p>
      </dgm:t>
    </dgm:pt>
    <dgm:pt modelId="{09977C41-9D67-413E-9A46-A737ABF9FF46}" type="parTrans" cxnId="{12EB25B7-B1F2-4124-8E0B-4B9F09E0C57A}">
      <dgm:prSet/>
      <dgm:spPr/>
      <dgm:t>
        <a:bodyPr/>
        <a:lstStyle/>
        <a:p>
          <a:endParaRPr lang="en-US"/>
        </a:p>
      </dgm:t>
    </dgm:pt>
    <dgm:pt modelId="{726D61B1-0013-4A6A-BEBA-403F3C80F7B1}" type="sibTrans" cxnId="{12EB25B7-B1F2-4124-8E0B-4B9F09E0C57A}">
      <dgm:prSet/>
      <dgm:spPr/>
      <dgm:t>
        <a:bodyPr/>
        <a:lstStyle/>
        <a:p>
          <a:endParaRPr lang="en-US"/>
        </a:p>
      </dgm:t>
    </dgm:pt>
    <dgm:pt modelId="{CABC47FF-EDF0-440C-821D-CFF56118DC06}">
      <dgm:prSet/>
      <dgm:spPr/>
      <dgm:t>
        <a:bodyPr/>
        <a:lstStyle/>
        <a:p>
          <a:pPr rtl="0"/>
          <a:r>
            <a:rPr lang="en-US" dirty="0" smtClean="0"/>
            <a:t>Mali</a:t>
          </a:r>
          <a:endParaRPr lang="en-US" dirty="0"/>
        </a:p>
      </dgm:t>
    </dgm:pt>
    <dgm:pt modelId="{765DD9C4-C68B-4FFE-9290-77982F46C9B5}" type="parTrans" cxnId="{C6E26842-0AE1-41A4-BBB1-C04DB1503C24}">
      <dgm:prSet/>
      <dgm:spPr/>
      <dgm:t>
        <a:bodyPr/>
        <a:lstStyle/>
        <a:p>
          <a:endParaRPr lang="en-US"/>
        </a:p>
      </dgm:t>
    </dgm:pt>
    <dgm:pt modelId="{92286B9E-D972-4767-96F2-94B8B800FEE5}" type="sibTrans" cxnId="{C6E26842-0AE1-41A4-BBB1-C04DB1503C24}">
      <dgm:prSet/>
      <dgm:spPr/>
      <dgm:t>
        <a:bodyPr/>
        <a:lstStyle/>
        <a:p>
          <a:endParaRPr lang="en-US"/>
        </a:p>
      </dgm:t>
    </dgm:pt>
    <dgm:pt modelId="{54675AF3-AEF0-407C-B168-CCC271126C4C}">
      <dgm:prSet/>
      <dgm:spPr/>
      <dgm:t>
        <a:bodyPr/>
        <a:lstStyle/>
        <a:p>
          <a:pPr rtl="0"/>
          <a:r>
            <a:rPr lang="en-US" b="0" dirty="0" smtClean="0"/>
            <a:t>Results of study will inform the government’s way forward for bringing quality ECD programs to scale</a:t>
          </a:r>
          <a:endParaRPr lang="en-US" b="0" dirty="0"/>
        </a:p>
      </dgm:t>
    </dgm:pt>
    <dgm:pt modelId="{3F7BC64F-519D-4623-961C-526C744AD198}" type="parTrans" cxnId="{F5B998D3-4C6D-43C7-8A57-3BA002648C93}">
      <dgm:prSet/>
      <dgm:spPr/>
      <dgm:t>
        <a:bodyPr/>
        <a:lstStyle/>
        <a:p>
          <a:endParaRPr lang="en-US"/>
        </a:p>
      </dgm:t>
    </dgm:pt>
    <dgm:pt modelId="{8E900372-5DFD-42F7-B0C5-DBEDF6D9253D}" type="sibTrans" cxnId="{F5B998D3-4C6D-43C7-8A57-3BA002648C93}">
      <dgm:prSet/>
      <dgm:spPr/>
      <dgm:t>
        <a:bodyPr/>
        <a:lstStyle/>
        <a:p>
          <a:endParaRPr lang="en-US"/>
        </a:p>
      </dgm:t>
    </dgm:pt>
    <dgm:pt modelId="{11E68349-36B9-474C-83AD-E118C3A9691D}" type="pres">
      <dgm:prSet presAssocID="{72BDEA8D-DF76-4061-9721-BFCA4E43AE60}" presName="linear" presStyleCnt="0">
        <dgm:presLayoutVars>
          <dgm:animLvl val="lvl"/>
          <dgm:resizeHandles val="exact"/>
        </dgm:presLayoutVars>
      </dgm:prSet>
      <dgm:spPr/>
      <dgm:t>
        <a:bodyPr/>
        <a:lstStyle/>
        <a:p>
          <a:endParaRPr lang="en-US"/>
        </a:p>
      </dgm:t>
    </dgm:pt>
    <dgm:pt modelId="{E8E28BC7-8CE0-40A7-9FCF-E83A53800AED}" type="pres">
      <dgm:prSet presAssocID="{50A74ECF-0DD4-4F3B-BABE-C6F583FD2203}" presName="parentText" presStyleLbl="node1" presStyleIdx="0" presStyleCnt="2">
        <dgm:presLayoutVars>
          <dgm:chMax val="0"/>
          <dgm:bulletEnabled val="1"/>
        </dgm:presLayoutVars>
      </dgm:prSet>
      <dgm:spPr/>
      <dgm:t>
        <a:bodyPr/>
        <a:lstStyle/>
        <a:p>
          <a:endParaRPr lang="en-US"/>
        </a:p>
      </dgm:t>
    </dgm:pt>
    <dgm:pt modelId="{8D9EBA93-1A8F-4D89-AE93-020DF60FDD36}" type="pres">
      <dgm:prSet presAssocID="{50A74ECF-0DD4-4F3B-BABE-C6F583FD2203}" presName="childText" presStyleLbl="revTx" presStyleIdx="0" presStyleCnt="2">
        <dgm:presLayoutVars>
          <dgm:bulletEnabled val="1"/>
        </dgm:presLayoutVars>
      </dgm:prSet>
      <dgm:spPr/>
      <dgm:t>
        <a:bodyPr/>
        <a:lstStyle/>
        <a:p>
          <a:endParaRPr lang="en-US"/>
        </a:p>
      </dgm:t>
    </dgm:pt>
    <dgm:pt modelId="{50CFFC8C-EBE5-4807-9A1A-299E535897E6}" type="pres">
      <dgm:prSet presAssocID="{CABC47FF-EDF0-440C-821D-CFF56118DC06}" presName="parentText" presStyleLbl="node1" presStyleIdx="1" presStyleCnt="2">
        <dgm:presLayoutVars>
          <dgm:chMax val="0"/>
          <dgm:bulletEnabled val="1"/>
        </dgm:presLayoutVars>
      </dgm:prSet>
      <dgm:spPr/>
      <dgm:t>
        <a:bodyPr/>
        <a:lstStyle/>
        <a:p>
          <a:endParaRPr lang="en-US"/>
        </a:p>
      </dgm:t>
    </dgm:pt>
    <dgm:pt modelId="{37066DD6-31F1-4A4C-B90E-B36E0B7C69BF}" type="pres">
      <dgm:prSet presAssocID="{CABC47FF-EDF0-440C-821D-CFF56118DC06}" presName="childText" presStyleLbl="revTx" presStyleIdx="1" presStyleCnt="2">
        <dgm:presLayoutVars>
          <dgm:bulletEnabled val="1"/>
        </dgm:presLayoutVars>
      </dgm:prSet>
      <dgm:spPr/>
      <dgm:t>
        <a:bodyPr/>
        <a:lstStyle/>
        <a:p>
          <a:endParaRPr lang="en-US"/>
        </a:p>
      </dgm:t>
    </dgm:pt>
  </dgm:ptLst>
  <dgm:cxnLst>
    <dgm:cxn modelId="{08EAF63F-12C1-40AB-A505-C0995F8DAB35}" type="presOf" srcId="{AD1916AE-2FB0-43FD-A9B9-C67C9A41BB66}" destId="{8D9EBA93-1A8F-4D89-AE93-020DF60FDD36}" srcOrd="0" destOrd="0" presId="urn:microsoft.com/office/officeart/2005/8/layout/vList2"/>
    <dgm:cxn modelId="{58970CD9-338B-4356-A8F3-C6282F72C2AC}" srcId="{72BDEA8D-DF76-4061-9721-BFCA4E43AE60}" destId="{50A74ECF-0DD4-4F3B-BABE-C6F583FD2203}" srcOrd="0" destOrd="0" parTransId="{9F7587BE-45F6-45AD-A63C-D45EADF3E12D}" sibTransId="{644F9155-EFFD-4B45-8B86-9E089DC213AF}"/>
    <dgm:cxn modelId="{58EE5DF5-8809-431A-98BE-53B9A28F02D2}" type="presOf" srcId="{72BDEA8D-DF76-4061-9721-BFCA4E43AE60}" destId="{11E68349-36B9-474C-83AD-E118C3A9691D}" srcOrd="0" destOrd="0" presId="urn:microsoft.com/office/officeart/2005/8/layout/vList2"/>
    <dgm:cxn modelId="{1C477EA1-2C7C-42FE-8E61-4FABBA284592}" type="presOf" srcId="{BA70455A-769E-4C63-9359-C8612427A3C7}" destId="{37066DD6-31F1-4A4C-B90E-B36E0B7C69BF}" srcOrd="0" destOrd="0" presId="urn:microsoft.com/office/officeart/2005/8/layout/vList2"/>
    <dgm:cxn modelId="{F5B998D3-4C6D-43C7-8A57-3BA002648C93}" srcId="{50A74ECF-0DD4-4F3B-BABE-C6F583FD2203}" destId="{54675AF3-AEF0-407C-B168-CCC271126C4C}" srcOrd="1" destOrd="0" parTransId="{3F7BC64F-519D-4623-961C-526C744AD198}" sibTransId="{8E900372-5DFD-42F7-B0C5-DBEDF6D9253D}"/>
    <dgm:cxn modelId="{392AD61F-E350-49C7-AA98-5F6447B8BAAF}" type="presOf" srcId="{50A74ECF-0DD4-4F3B-BABE-C6F583FD2203}" destId="{E8E28BC7-8CE0-40A7-9FCF-E83A53800AED}" srcOrd="0" destOrd="0" presId="urn:microsoft.com/office/officeart/2005/8/layout/vList2"/>
    <dgm:cxn modelId="{E5196343-F4B1-47DB-9F8F-26FC068E08F9}" type="presOf" srcId="{54675AF3-AEF0-407C-B168-CCC271126C4C}" destId="{8D9EBA93-1A8F-4D89-AE93-020DF60FDD36}" srcOrd="0" destOrd="1" presId="urn:microsoft.com/office/officeart/2005/8/layout/vList2"/>
    <dgm:cxn modelId="{C6E26842-0AE1-41A4-BBB1-C04DB1503C24}" srcId="{72BDEA8D-DF76-4061-9721-BFCA4E43AE60}" destId="{CABC47FF-EDF0-440C-821D-CFF56118DC06}" srcOrd="1" destOrd="0" parTransId="{765DD9C4-C68B-4FFE-9290-77982F46C9B5}" sibTransId="{92286B9E-D972-4767-96F2-94B8B800FEE5}"/>
    <dgm:cxn modelId="{E9340D65-4D60-4634-8060-B5965F64E6AB}" type="presOf" srcId="{CABC47FF-EDF0-440C-821D-CFF56118DC06}" destId="{50CFFC8C-EBE5-4807-9A1A-299E535897E6}" srcOrd="0" destOrd="0" presId="urn:microsoft.com/office/officeart/2005/8/layout/vList2"/>
    <dgm:cxn modelId="{E8104849-DE85-4B9F-973E-EAECE26DB608}" srcId="{50A74ECF-0DD4-4F3B-BABE-C6F583FD2203}" destId="{AD1916AE-2FB0-43FD-A9B9-C67C9A41BB66}" srcOrd="0" destOrd="0" parTransId="{7357A849-4528-42B2-9249-DFDBC4A35241}" sibTransId="{F336F705-CC26-4BD3-A9C5-AD19ECB433A3}"/>
    <dgm:cxn modelId="{12EB25B7-B1F2-4124-8E0B-4B9F09E0C57A}" srcId="{CABC47FF-EDF0-440C-821D-CFF56118DC06}" destId="{BA70455A-769E-4C63-9359-C8612427A3C7}" srcOrd="0" destOrd="0" parTransId="{09977C41-9D67-413E-9A46-A737ABF9FF46}" sibTransId="{726D61B1-0013-4A6A-BEBA-403F3C80F7B1}"/>
    <dgm:cxn modelId="{0642C640-1828-47C0-8D90-74CBBEA6A8EB}" type="presParOf" srcId="{11E68349-36B9-474C-83AD-E118C3A9691D}" destId="{E8E28BC7-8CE0-40A7-9FCF-E83A53800AED}" srcOrd="0" destOrd="0" presId="urn:microsoft.com/office/officeart/2005/8/layout/vList2"/>
    <dgm:cxn modelId="{AF2F63F1-4784-45EC-9F9C-3ECA6A3757BD}" type="presParOf" srcId="{11E68349-36B9-474C-83AD-E118C3A9691D}" destId="{8D9EBA93-1A8F-4D89-AE93-020DF60FDD36}" srcOrd="1" destOrd="0" presId="urn:microsoft.com/office/officeart/2005/8/layout/vList2"/>
    <dgm:cxn modelId="{70C3011F-456E-4579-8F89-84E80C79A480}" type="presParOf" srcId="{11E68349-36B9-474C-83AD-E118C3A9691D}" destId="{50CFFC8C-EBE5-4807-9A1A-299E535897E6}" srcOrd="2" destOrd="0" presId="urn:microsoft.com/office/officeart/2005/8/layout/vList2"/>
    <dgm:cxn modelId="{C65609A5-B6B4-4758-97B1-CA6BE3D17D6E}" type="presParOf" srcId="{11E68349-36B9-474C-83AD-E118C3A9691D}" destId="{37066DD6-31F1-4A4C-B90E-B36E0B7C69B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0314A7-ACAC-4717-BFA5-5CF4BE5077F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2D9DC24-7355-4752-B5E6-379D427C50EF}">
      <dgm:prSet/>
      <dgm:spPr/>
      <dgm:t>
        <a:bodyPr/>
        <a:lstStyle/>
        <a:p>
          <a:pPr rtl="0"/>
          <a:r>
            <a:rPr lang="fr-CM" dirty="0" smtClean="0"/>
            <a:t>The </a:t>
          </a:r>
          <a:r>
            <a:rPr lang="fr-CM" dirty="0" err="1" smtClean="0"/>
            <a:t>most</a:t>
          </a:r>
          <a:r>
            <a:rPr lang="fr-CM" dirty="0" smtClean="0"/>
            <a:t> </a:t>
          </a:r>
          <a:r>
            <a:rPr lang="fr-CM" dirty="0" err="1" smtClean="0"/>
            <a:t>vulnerable</a:t>
          </a:r>
          <a:r>
            <a:rPr lang="fr-CM" dirty="0" smtClean="0"/>
            <a:t> </a:t>
          </a:r>
          <a:r>
            <a:rPr lang="fr-CM" dirty="0" err="1" smtClean="0"/>
            <a:t>children</a:t>
          </a:r>
          <a:r>
            <a:rPr lang="fr-CM" dirty="0" smtClean="0"/>
            <a:t> are not in </a:t>
          </a:r>
          <a:r>
            <a:rPr lang="fr-CM" dirty="0" err="1" smtClean="0"/>
            <a:t>preschool</a:t>
          </a:r>
          <a:endParaRPr lang="en-US" dirty="0"/>
        </a:p>
      </dgm:t>
    </dgm:pt>
    <dgm:pt modelId="{A43F9337-F67C-46B7-87D9-7F3DBC1C1238}" type="parTrans" cxnId="{1BB92F2B-8861-4B12-AF24-3EEF2E65DC6B}">
      <dgm:prSet/>
      <dgm:spPr/>
      <dgm:t>
        <a:bodyPr/>
        <a:lstStyle/>
        <a:p>
          <a:endParaRPr lang="en-US"/>
        </a:p>
      </dgm:t>
    </dgm:pt>
    <dgm:pt modelId="{1BD3DD5D-5434-412C-BD77-2592C00FD763}" type="sibTrans" cxnId="{1BB92F2B-8861-4B12-AF24-3EEF2E65DC6B}">
      <dgm:prSet/>
      <dgm:spPr/>
      <dgm:t>
        <a:bodyPr/>
        <a:lstStyle/>
        <a:p>
          <a:endParaRPr lang="en-US"/>
        </a:p>
      </dgm:t>
    </dgm:pt>
    <dgm:pt modelId="{A5B4F997-0DF7-4174-B1F1-369C846181B3}">
      <dgm:prSet/>
      <dgm:spPr/>
      <dgm:t>
        <a:bodyPr/>
        <a:lstStyle/>
        <a:p>
          <a:pPr rtl="0"/>
          <a:r>
            <a:rPr lang="fr-CM" dirty="0" err="1" smtClean="0"/>
            <a:t>Working</a:t>
          </a:r>
          <a:r>
            <a:rPr lang="fr-CM" dirty="0" smtClean="0"/>
            <a:t> </a:t>
          </a:r>
          <a:r>
            <a:rPr lang="fr-CM" dirty="0" err="1" smtClean="0"/>
            <a:t>outside</a:t>
          </a:r>
          <a:r>
            <a:rPr lang="fr-CM" dirty="0" smtClean="0"/>
            <a:t> of center-</a:t>
          </a:r>
          <a:r>
            <a:rPr lang="fr-CM" dirty="0" err="1" smtClean="0"/>
            <a:t>based</a:t>
          </a:r>
          <a:r>
            <a:rPr lang="fr-CM" dirty="0" smtClean="0"/>
            <a:t> programs </a:t>
          </a:r>
          <a:r>
            <a:rPr lang="fr-CM" dirty="0" err="1" smtClean="0"/>
            <a:t>can</a:t>
          </a:r>
          <a:r>
            <a:rPr lang="fr-CM" dirty="0" smtClean="0"/>
            <a:t> </a:t>
          </a:r>
          <a:r>
            <a:rPr lang="fr-CM" dirty="0" err="1" smtClean="0"/>
            <a:t>reach</a:t>
          </a:r>
          <a:r>
            <a:rPr lang="fr-CM" dirty="0" smtClean="0"/>
            <a:t> the </a:t>
          </a:r>
          <a:r>
            <a:rPr lang="fr-CM" dirty="0" err="1" smtClean="0"/>
            <a:t>most</a:t>
          </a:r>
          <a:r>
            <a:rPr lang="fr-CM" dirty="0" smtClean="0"/>
            <a:t> </a:t>
          </a:r>
          <a:r>
            <a:rPr lang="fr-CM" dirty="0" err="1" smtClean="0"/>
            <a:t>vulnerable</a:t>
          </a:r>
          <a:r>
            <a:rPr lang="fr-CM" dirty="0" smtClean="0"/>
            <a:t> and </a:t>
          </a:r>
          <a:r>
            <a:rPr lang="fr-CM" dirty="0" err="1" smtClean="0"/>
            <a:t>also</a:t>
          </a:r>
          <a:r>
            <a:rPr lang="fr-CM" dirty="0" smtClean="0"/>
            <a:t> </a:t>
          </a:r>
          <a:r>
            <a:rPr lang="fr-CM" dirty="0" err="1" smtClean="0"/>
            <a:t>produce</a:t>
          </a:r>
          <a:r>
            <a:rPr lang="fr-CM" dirty="0" smtClean="0"/>
            <a:t> </a:t>
          </a:r>
          <a:r>
            <a:rPr lang="fr-CM" dirty="0" err="1" smtClean="0"/>
            <a:t>strong</a:t>
          </a:r>
          <a:r>
            <a:rPr lang="fr-CM" dirty="0" smtClean="0"/>
            <a:t> </a:t>
          </a:r>
          <a:r>
            <a:rPr lang="fr-CM" dirty="0" err="1" smtClean="0"/>
            <a:t>learning</a:t>
          </a:r>
          <a:r>
            <a:rPr lang="fr-CM" dirty="0" smtClean="0"/>
            <a:t> gains for </a:t>
          </a:r>
          <a:r>
            <a:rPr lang="fr-CM" dirty="0" err="1" smtClean="0"/>
            <a:t>children</a:t>
          </a:r>
          <a:endParaRPr lang="en-US" dirty="0"/>
        </a:p>
      </dgm:t>
    </dgm:pt>
    <dgm:pt modelId="{F92724EB-A3FE-4C41-B960-2893FEB525DE}" type="parTrans" cxnId="{F31713C0-DE9A-4354-B910-63A624E14279}">
      <dgm:prSet/>
      <dgm:spPr/>
      <dgm:t>
        <a:bodyPr/>
        <a:lstStyle/>
        <a:p>
          <a:endParaRPr lang="en-US"/>
        </a:p>
      </dgm:t>
    </dgm:pt>
    <dgm:pt modelId="{3BE3630B-13B8-4AB7-B4E3-A3235048D110}" type="sibTrans" cxnId="{F31713C0-DE9A-4354-B910-63A624E14279}">
      <dgm:prSet/>
      <dgm:spPr/>
      <dgm:t>
        <a:bodyPr/>
        <a:lstStyle/>
        <a:p>
          <a:endParaRPr lang="en-US"/>
        </a:p>
      </dgm:t>
    </dgm:pt>
    <dgm:pt modelId="{FB0DD3FF-B5EF-46DF-84F6-CD9A7877B5A8}">
      <dgm:prSet/>
      <dgm:spPr/>
      <dgm:t>
        <a:bodyPr/>
        <a:lstStyle/>
        <a:p>
          <a:pPr rtl="0"/>
          <a:r>
            <a:rPr lang="fr-CM" dirty="0" err="1" smtClean="0"/>
            <a:t>Disparities</a:t>
          </a:r>
          <a:r>
            <a:rPr lang="fr-CM" dirty="0" smtClean="0"/>
            <a:t> in </a:t>
          </a:r>
          <a:r>
            <a:rPr lang="fr-CM" dirty="0" err="1" smtClean="0"/>
            <a:t>learning</a:t>
          </a:r>
          <a:r>
            <a:rPr lang="fr-CM" dirty="0" smtClean="0"/>
            <a:t> </a:t>
          </a:r>
          <a:r>
            <a:rPr lang="fr-CM" dirty="0" err="1" smtClean="0"/>
            <a:t>start</a:t>
          </a:r>
          <a:r>
            <a:rPr lang="fr-CM" dirty="0" smtClean="0"/>
            <a:t> </a:t>
          </a:r>
          <a:r>
            <a:rPr lang="fr-CM" dirty="0" err="1" smtClean="0"/>
            <a:t>early</a:t>
          </a:r>
          <a:r>
            <a:rPr lang="fr-CM" dirty="0" smtClean="0"/>
            <a:t> and are </a:t>
          </a:r>
          <a:r>
            <a:rPr lang="fr-CM" dirty="0" err="1" smtClean="0"/>
            <a:t>highly</a:t>
          </a:r>
          <a:r>
            <a:rPr lang="fr-CM" dirty="0" smtClean="0"/>
            <a:t> </a:t>
          </a:r>
          <a:r>
            <a:rPr lang="fr-CM" dirty="0" err="1" smtClean="0"/>
            <a:t>correlated</a:t>
          </a:r>
          <a:r>
            <a:rPr lang="fr-CM" dirty="0" smtClean="0"/>
            <a:t> to </a:t>
          </a:r>
          <a:r>
            <a:rPr lang="fr-CM" dirty="0" err="1" smtClean="0"/>
            <a:t>activities</a:t>
          </a:r>
          <a:r>
            <a:rPr lang="fr-CM" dirty="0" smtClean="0"/>
            <a:t> at home</a:t>
          </a:r>
          <a:endParaRPr lang="en-US" dirty="0"/>
        </a:p>
      </dgm:t>
    </dgm:pt>
    <dgm:pt modelId="{21E03141-3F7E-4D29-A253-4CE90527D40E}" type="parTrans" cxnId="{CD9BF025-9A73-4568-8362-9AB045C28BF9}">
      <dgm:prSet/>
      <dgm:spPr/>
      <dgm:t>
        <a:bodyPr/>
        <a:lstStyle/>
        <a:p>
          <a:endParaRPr lang="en-US"/>
        </a:p>
      </dgm:t>
    </dgm:pt>
    <dgm:pt modelId="{283DDDDC-1F62-43C4-BA6E-C3EF49094BEF}" type="sibTrans" cxnId="{CD9BF025-9A73-4568-8362-9AB045C28BF9}">
      <dgm:prSet/>
      <dgm:spPr/>
      <dgm:t>
        <a:bodyPr/>
        <a:lstStyle/>
        <a:p>
          <a:endParaRPr lang="en-US"/>
        </a:p>
      </dgm:t>
    </dgm:pt>
    <dgm:pt modelId="{92355E00-138F-41FA-92C6-76A64FBA319B}">
      <dgm:prSet/>
      <dgm:spPr/>
      <dgm:t>
        <a:bodyPr/>
        <a:lstStyle/>
        <a:p>
          <a:pPr rtl="0"/>
          <a:r>
            <a:rPr lang="en-US" dirty="0" smtClean="0"/>
            <a:t>Studies in multiple countries have shown that children with the weakest skills are those without access to center-based programs</a:t>
          </a:r>
          <a:endParaRPr lang="en-US" dirty="0"/>
        </a:p>
      </dgm:t>
    </dgm:pt>
    <dgm:pt modelId="{F128D96D-32AC-48FC-89EC-C47ABA9E2603}" type="parTrans" cxnId="{A34F31F3-4043-4B63-9343-AC56BB4397E0}">
      <dgm:prSet/>
      <dgm:spPr/>
      <dgm:t>
        <a:bodyPr/>
        <a:lstStyle/>
        <a:p>
          <a:endParaRPr lang="en-US"/>
        </a:p>
      </dgm:t>
    </dgm:pt>
    <dgm:pt modelId="{69DA23CD-B4DD-4048-B6B1-1A8FAB2F2309}" type="sibTrans" cxnId="{A34F31F3-4043-4B63-9343-AC56BB4397E0}">
      <dgm:prSet/>
      <dgm:spPr/>
      <dgm:t>
        <a:bodyPr/>
        <a:lstStyle/>
        <a:p>
          <a:endParaRPr lang="en-US"/>
        </a:p>
      </dgm:t>
    </dgm:pt>
    <dgm:pt modelId="{7C364498-15C1-404F-A716-85347ADEC3D2}">
      <dgm:prSet/>
      <dgm:spPr/>
      <dgm:t>
        <a:bodyPr/>
        <a:lstStyle/>
        <a:p>
          <a:pPr rtl="0"/>
          <a:r>
            <a:rPr lang="en-US" dirty="0" smtClean="0"/>
            <a:t>High-quality parenting programs can significantly improve children’s learning and development</a:t>
          </a:r>
          <a:endParaRPr lang="en-US" dirty="0"/>
        </a:p>
      </dgm:t>
    </dgm:pt>
    <dgm:pt modelId="{48206891-CD56-45CF-9C0D-60BB575FF840}" type="parTrans" cxnId="{44D6C650-A6DC-4157-9511-3BA78C9CB012}">
      <dgm:prSet/>
      <dgm:spPr/>
      <dgm:t>
        <a:bodyPr/>
        <a:lstStyle/>
        <a:p>
          <a:endParaRPr lang="en-US"/>
        </a:p>
      </dgm:t>
    </dgm:pt>
    <dgm:pt modelId="{4E963F8C-1AEB-4382-A681-11766D2F2FB8}" type="sibTrans" cxnId="{44D6C650-A6DC-4157-9511-3BA78C9CB012}">
      <dgm:prSet/>
      <dgm:spPr/>
      <dgm:t>
        <a:bodyPr/>
        <a:lstStyle/>
        <a:p>
          <a:endParaRPr lang="en-US"/>
        </a:p>
      </dgm:t>
    </dgm:pt>
    <dgm:pt modelId="{C77E97DF-F1CE-4935-8AFB-BFB102EB8E84}">
      <dgm:prSet/>
      <dgm:spPr/>
      <dgm:t>
        <a:bodyPr/>
        <a:lstStyle/>
        <a:p>
          <a:pPr rtl="0"/>
          <a:r>
            <a:rPr lang="en-US" dirty="0" smtClean="0"/>
            <a:t>Parents are children’s first teachers and home learning environment is consistently related to children’s early skills</a:t>
          </a:r>
          <a:endParaRPr lang="en-US" dirty="0"/>
        </a:p>
      </dgm:t>
    </dgm:pt>
    <dgm:pt modelId="{D231D653-69B4-4166-BBE9-77C8E3A5307B}" type="parTrans" cxnId="{E7DF1E9D-F4B2-492A-8823-0DD8FDCF0206}">
      <dgm:prSet/>
      <dgm:spPr/>
      <dgm:t>
        <a:bodyPr/>
        <a:lstStyle/>
        <a:p>
          <a:endParaRPr lang="en-US"/>
        </a:p>
      </dgm:t>
    </dgm:pt>
    <dgm:pt modelId="{E2F59BE0-9770-4433-9158-910BB75D9A0D}" type="sibTrans" cxnId="{E7DF1E9D-F4B2-492A-8823-0DD8FDCF0206}">
      <dgm:prSet/>
      <dgm:spPr/>
      <dgm:t>
        <a:bodyPr/>
        <a:lstStyle/>
        <a:p>
          <a:endParaRPr lang="en-US"/>
        </a:p>
      </dgm:t>
    </dgm:pt>
    <dgm:pt modelId="{5EE82155-F26E-4513-AB3E-C2645206AB7A}" type="pres">
      <dgm:prSet presAssocID="{590314A7-ACAC-4717-BFA5-5CF4BE5077FD}" presName="linear" presStyleCnt="0">
        <dgm:presLayoutVars>
          <dgm:animLvl val="lvl"/>
          <dgm:resizeHandles val="exact"/>
        </dgm:presLayoutVars>
      </dgm:prSet>
      <dgm:spPr/>
      <dgm:t>
        <a:bodyPr/>
        <a:lstStyle/>
        <a:p>
          <a:endParaRPr lang="en-US"/>
        </a:p>
      </dgm:t>
    </dgm:pt>
    <dgm:pt modelId="{56CE79DB-09CC-44E5-8BB9-0DF767E3B006}" type="pres">
      <dgm:prSet presAssocID="{22D9DC24-7355-4752-B5E6-379D427C50EF}" presName="parentText" presStyleLbl="node1" presStyleIdx="0" presStyleCnt="3">
        <dgm:presLayoutVars>
          <dgm:chMax val="0"/>
          <dgm:bulletEnabled val="1"/>
        </dgm:presLayoutVars>
      </dgm:prSet>
      <dgm:spPr/>
      <dgm:t>
        <a:bodyPr/>
        <a:lstStyle/>
        <a:p>
          <a:endParaRPr lang="en-US"/>
        </a:p>
      </dgm:t>
    </dgm:pt>
    <dgm:pt modelId="{1E43299E-96AE-4EA2-9D19-250C109EF118}" type="pres">
      <dgm:prSet presAssocID="{22D9DC24-7355-4752-B5E6-379D427C50EF}" presName="childText" presStyleLbl="revTx" presStyleIdx="0" presStyleCnt="3">
        <dgm:presLayoutVars>
          <dgm:bulletEnabled val="1"/>
        </dgm:presLayoutVars>
      </dgm:prSet>
      <dgm:spPr/>
      <dgm:t>
        <a:bodyPr/>
        <a:lstStyle/>
        <a:p>
          <a:endParaRPr lang="en-US"/>
        </a:p>
      </dgm:t>
    </dgm:pt>
    <dgm:pt modelId="{F5A90A1C-7A26-4AC4-90C3-42582301AC9C}" type="pres">
      <dgm:prSet presAssocID="{A5B4F997-0DF7-4174-B1F1-369C846181B3}" presName="parentText" presStyleLbl="node1" presStyleIdx="1" presStyleCnt="3">
        <dgm:presLayoutVars>
          <dgm:chMax val="0"/>
          <dgm:bulletEnabled val="1"/>
        </dgm:presLayoutVars>
      </dgm:prSet>
      <dgm:spPr/>
      <dgm:t>
        <a:bodyPr/>
        <a:lstStyle/>
        <a:p>
          <a:endParaRPr lang="en-US"/>
        </a:p>
      </dgm:t>
    </dgm:pt>
    <dgm:pt modelId="{346674A9-036C-4B7E-A900-7D4BFB2194C9}" type="pres">
      <dgm:prSet presAssocID="{A5B4F997-0DF7-4174-B1F1-369C846181B3}" presName="childText" presStyleLbl="revTx" presStyleIdx="1" presStyleCnt="3">
        <dgm:presLayoutVars>
          <dgm:bulletEnabled val="1"/>
        </dgm:presLayoutVars>
      </dgm:prSet>
      <dgm:spPr/>
      <dgm:t>
        <a:bodyPr/>
        <a:lstStyle/>
        <a:p>
          <a:endParaRPr lang="en-US"/>
        </a:p>
      </dgm:t>
    </dgm:pt>
    <dgm:pt modelId="{FF9C14A1-9E3D-4E10-BE4B-795586849C3A}" type="pres">
      <dgm:prSet presAssocID="{FB0DD3FF-B5EF-46DF-84F6-CD9A7877B5A8}" presName="parentText" presStyleLbl="node1" presStyleIdx="2" presStyleCnt="3">
        <dgm:presLayoutVars>
          <dgm:chMax val="0"/>
          <dgm:bulletEnabled val="1"/>
        </dgm:presLayoutVars>
      </dgm:prSet>
      <dgm:spPr/>
      <dgm:t>
        <a:bodyPr/>
        <a:lstStyle/>
        <a:p>
          <a:endParaRPr lang="en-US"/>
        </a:p>
      </dgm:t>
    </dgm:pt>
    <dgm:pt modelId="{B9DD39E8-C0FE-4ACA-8CE4-5E6F8813FF31}" type="pres">
      <dgm:prSet presAssocID="{FB0DD3FF-B5EF-46DF-84F6-CD9A7877B5A8}" presName="childText" presStyleLbl="revTx" presStyleIdx="2" presStyleCnt="3">
        <dgm:presLayoutVars>
          <dgm:bulletEnabled val="1"/>
        </dgm:presLayoutVars>
      </dgm:prSet>
      <dgm:spPr/>
      <dgm:t>
        <a:bodyPr/>
        <a:lstStyle/>
        <a:p>
          <a:endParaRPr lang="en-US"/>
        </a:p>
      </dgm:t>
    </dgm:pt>
  </dgm:ptLst>
  <dgm:cxnLst>
    <dgm:cxn modelId="{44D6C650-A6DC-4157-9511-3BA78C9CB012}" srcId="{A5B4F997-0DF7-4174-B1F1-369C846181B3}" destId="{7C364498-15C1-404F-A716-85347ADEC3D2}" srcOrd="0" destOrd="0" parTransId="{48206891-CD56-45CF-9C0D-60BB575FF840}" sibTransId="{4E963F8C-1AEB-4382-A681-11766D2F2FB8}"/>
    <dgm:cxn modelId="{FD8E5A15-639B-4147-9A83-A22F84748618}" type="presOf" srcId="{C77E97DF-F1CE-4935-8AFB-BFB102EB8E84}" destId="{B9DD39E8-C0FE-4ACA-8CE4-5E6F8813FF31}" srcOrd="0" destOrd="0" presId="urn:microsoft.com/office/officeart/2005/8/layout/vList2"/>
    <dgm:cxn modelId="{D4AB81C5-5888-4410-B021-9973C2E56253}" type="presOf" srcId="{92355E00-138F-41FA-92C6-76A64FBA319B}" destId="{1E43299E-96AE-4EA2-9D19-250C109EF118}" srcOrd="0" destOrd="0" presId="urn:microsoft.com/office/officeart/2005/8/layout/vList2"/>
    <dgm:cxn modelId="{2253C6DC-005F-4108-A86D-2B2C0D2AD042}" type="presOf" srcId="{590314A7-ACAC-4717-BFA5-5CF4BE5077FD}" destId="{5EE82155-F26E-4513-AB3E-C2645206AB7A}" srcOrd="0" destOrd="0" presId="urn:microsoft.com/office/officeart/2005/8/layout/vList2"/>
    <dgm:cxn modelId="{A34F31F3-4043-4B63-9343-AC56BB4397E0}" srcId="{22D9DC24-7355-4752-B5E6-379D427C50EF}" destId="{92355E00-138F-41FA-92C6-76A64FBA319B}" srcOrd="0" destOrd="0" parTransId="{F128D96D-32AC-48FC-89EC-C47ABA9E2603}" sibTransId="{69DA23CD-B4DD-4048-B6B1-1A8FAB2F2309}"/>
    <dgm:cxn modelId="{1BB92F2B-8861-4B12-AF24-3EEF2E65DC6B}" srcId="{590314A7-ACAC-4717-BFA5-5CF4BE5077FD}" destId="{22D9DC24-7355-4752-B5E6-379D427C50EF}" srcOrd="0" destOrd="0" parTransId="{A43F9337-F67C-46B7-87D9-7F3DBC1C1238}" sibTransId="{1BD3DD5D-5434-412C-BD77-2592C00FD763}"/>
    <dgm:cxn modelId="{72AE0EF4-0D67-4F91-8FF6-C42770D9711E}" type="presOf" srcId="{FB0DD3FF-B5EF-46DF-84F6-CD9A7877B5A8}" destId="{FF9C14A1-9E3D-4E10-BE4B-795586849C3A}" srcOrd="0" destOrd="0" presId="urn:microsoft.com/office/officeart/2005/8/layout/vList2"/>
    <dgm:cxn modelId="{7E0D3898-3CB3-4D31-8FE9-9DE20E92D75D}" type="presOf" srcId="{A5B4F997-0DF7-4174-B1F1-369C846181B3}" destId="{F5A90A1C-7A26-4AC4-90C3-42582301AC9C}" srcOrd="0" destOrd="0" presId="urn:microsoft.com/office/officeart/2005/8/layout/vList2"/>
    <dgm:cxn modelId="{F31713C0-DE9A-4354-B910-63A624E14279}" srcId="{590314A7-ACAC-4717-BFA5-5CF4BE5077FD}" destId="{A5B4F997-0DF7-4174-B1F1-369C846181B3}" srcOrd="1" destOrd="0" parTransId="{F92724EB-A3FE-4C41-B960-2893FEB525DE}" sibTransId="{3BE3630B-13B8-4AB7-B4E3-A3235048D110}"/>
    <dgm:cxn modelId="{E7DF1E9D-F4B2-492A-8823-0DD8FDCF0206}" srcId="{FB0DD3FF-B5EF-46DF-84F6-CD9A7877B5A8}" destId="{C77E97DF-F1CE-4935-8AFB-BFB102EB8E84}" srcOrd="0" destOrd="0" parTransId="{D231D653-69B4-4166-BBE9-77C8E3A5307B}" sibTransId="{E2F59BE0-9770-4433-9158-910BB75D9A0D}"/>
    <dgm:cxn modelId="{6B4A6278-7B68-4E99-9FCC-DC34D4026F9A}" type="presOf" srcId="{7C364498-15C1-404F-A716-85347ADEC3D2}" destId="{346674A9-036C-4B7E-A900-7D4BFB2194C9}" srcOrd="0" destOrd="0" presId="urn:microsoft.com/office/officeart/2005/8/layout/vList2"/>
    <dgm:cxn modelId="{B0F723F9-F6F9-4DFC-8F83-C619A6B1A9D6}" type="presOf" srcId="{22D9DC24-7355-4752-B5E6-379D427C50EF}" destId="{56CE79DB-09CC-44E5-8BB9-0DF767E3B006}" srcOrd="0" destOrd="0" presId="urn:microsoft.com/office/officeart/2005/8/layout/vList2"/>
    <dgm:cxn modelId="{CD9BF025-9A73-4568-8362-9AB045C28BF9}" srcId="{590314A7-ACAC-4717-BFA5-5CF4BE5077FD}" destId="{FB0DD3FF-B5EF-46DF-84F6-CD9A7877B5A8}" srcOrd="2" destOrd="0" parTransId="{21E03141-3F7E-4D29-A253-4CE90527D40E}" sibTransId="{283DDDDC-1F62-43C4-BA6E-C3EF49094BEF}"/>
    <dgm:cxn modelId="{090D1874-D085-44D0-94C3-8C71B9537AC2}" type="presParOf" srcId="{5EE82155-F26E-4513-AB3E-C2645206AB7A}" destId="{56CE79DB-09CC-44E5-8BB9-0DF767E3B006}" srcOrd="0" destOrd="0" presId="urn:microsoft.com/office/officeart/2005/8/layout/vList2"/>
    <dgm:cxn modelId="{73B815B0-68DD-4238-891E-63542B13FD3D}" type="presParOf" srcId="{5EE82155-F26E-4513-AB3E-C2645206AB7A}" destId="{1E43299E-96AE-4EA2-9D19-250C109EF118}" srcOrd="1" destOrd="0" presId="urn:microsoft.com/office/officeart/2005/8/layout/vList2"/>
    <dgm:cxn modelId="{A29C77C9-96CE-499D-BC53-4E3569D67DA9}" type="presParOf" srcId="{5EE82155-F26E-4513-AB3E-C2645206AB7A}" destId="{F5A90A1C-7A26-4AC4-90C3-42582301AC9C}" srcOrd="2" destOrd="0" presId="urn:microsoft.com/office/officeart/2005/8/layout/vList2"/>
    <dgm:cxn modelId="{3BA4B4F7-B367-43FB-86EC-3C1E646FBD00}" type="presParOf" srcId="{5EE82155-F26E-4513-AB3E-C2645206AB7A}" destId="{346674A9-036C-4B7E-A900-7D4BFB2194C9}" srcOrd="3" destOrd="0" presId="urn:microsoft.com/office/officeart/2005/8/layout/vList2"/>
    <dgm:cxn modelId="{82942B68-2CF5-4837-AE18-581009D88548}" type="presParOf" srcId="{5EE82155-F26E-4513-AB3E-C2645206AB7A}" destId="{FF9C14A1-9E3D-4E10-BE4B-795586849C3A}" srcOrd="4" destOrd="0" presId="urn:microsoft.com/office/officeart/2005/8/layout/vList2"/>
    <dgm:cxn modelId="{E622F728-272F-4A16-B136-F9CDA41AB671}" type="presParOf" srcId="{5EE82155-F26E-4513-AB3E-C2645206AB7A}" destId="{B9DD39E8-C0FE-4ACA-8CE4-5E6F8813FF3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9806E-4C20-D849-AF16-9A7C63D105A0}"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8D26BC2A-2A45-9549-B6E2-C2ACB386ED5C}">
      <dgm:prSet phldrT="[Text]"/>
      <dgm:spPr/>
      <dgm:t>
        <a:bodyPr/>
        <a:lstStyle/>
        <a:p>
          <a:endParaRPr lang="en-US" dirty="0"/>
        </a:p>
      </dgm:t>
    </dgm:pt>
    <dgm:pt modelId="{4C885604-E4BC-AA40-8ADD-6B32104BD248}" type="sibTrans" cxnId="{4305F9A0-6CE8-B24D-8587-D66BCBB124AE}">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dgm:spPr>
      <dgm:t>
        <a:bodyPr/>
        <a:lstStyle/>
        <a:p>
          <a:endParaRPr lang="en-US"/>
        </a:p>
      </dgm:t>
    </dgm:pt>
    <dgm:pt modelId="{FB737BA6-E36F-0B4B-8F05-AE6789F3EA1C}" type="parTrans" cxnId="{4305F9A0-6CE8-B24D-8587-D66BCBB124AE}">
      <dgm:prSet/>
      <dgm:spPr/>
      <dgm:t>
        <a:bodyPr/>
        <a:lstStyle/>
        <a:p>
          <a:endParaRPr lang="en-US"/>
        </a:p>
      </dgm:t>
    </dgm:pt>
    <dgm:pt modelId="{B59B40E8-C824-ED47-86D4-4C1A0606595A}" type="pres">
      <dgm:prSet presAssocID="{2179806E-4C20-D849-AF16-9A7C63D105A0}" presName="Name0" presStyleCnt="0">
        <dgm:presLayoutVars>
          <dgm:chMax val="8"/>
          <dgm:chPref val="8"/>
          <dgm:dir/>
        </dgm:presLayoutVars>
      </dgm:prSet>
      <dgm:spPr/>
      <dgm:t>
        <a:bodyPr/>
        <a:lstStyle/>
        <a:p>
          <a:endParaRPr lang="en-US"/>
        </a:p>
      </dgm:t>
    </dgm:pt>
    <dgm:pt modelId="{86BB54E6-329A-0846-BF5D-29A35E081192}" type="pres">
      <dgm:prSet presAssocID="{8D26BC2A-2A45-9549-B6E2-C2ACB386ED5C}" presName="parent_text_1" presStyleLbl="revTx" presStyleIdx="0" presStyleCnt="1" custLinFactY="155551" custLinFactNeighborX="45551" custLinFactNeighborY="200000">
        <dgm:presLayoutVars>
          <dgm:chMax val="0"/>
          <dgm:chPref val="0"/>
          <dgm:bulletEnabled val="1"/>
        </dgm:presLayoutVars>
      </dgm:prSet>
      <dgm:spPr/>
      <dgm:t>
        <a:bodyPr/>
        <a:lstStyle/>
        <a:p>
          <a:endParaRPr lang="en-US"/>
        </a:p>
      </dgm:t>
    </dgm:pt>
    <dgm:pt modelId="{24BCB8E1-3B58-5A48-A8DE-E77683E8D2B9}" type="pres">
      <dgm:prSet presAssocID="{8D26BC2A-2A45-9549-B6E2-C2ACB386ED5C}" presName="image_accent_1" presStyleCnt="0"/>
      <dgm:spPr/>
    </dgm:pt>
    <dgm:pt modelId="{342D78C3-8446-B844-BD13-287A7976ECA5}" type="pres">
      <dgm:prSet presAssocID="{8D26BC2A-2A45-9549-B6E2-C2ACB386ED5C}" presName="imageAccentRepeatNode" presStyleLbl="alignNode1" presStyleIdx="0" presStyleCnt="2"/>
      <dgm:spPr>
        <a:noFill/>
        <a:ln>
          <a:noFill/>
        </a:ln>
        <a:effectLst/>
      </dgm:spPr>
    </dgm:pt>
    <dgm:pt modelId="{4737305C-84D7-744D-BCF4-0E8D3C923C36}" type="pres">
      <dgm:prSet presAssocID="{8D26BC2A-2A45-9549-B6E2-C2ACB386ED5C}" presName="accent_1" presStyleLbl="alignNode1" presStyleIdx="1" presStyleCnt="2"/>
      <dgm:spPr>
        <a:noFill/>
        <a:ln>
          <a:noFill/>
        </a:ln>
        <a:effectLst/>
      </dgm:spPr>
    </dgm:pt>
    <dgm:pt modelId="{46292B58-E0A0-7845-A1E1-2F22FE16F9C6}" type="pres">
      <dgm:prSet presAssocID="{4C885604-E4BC-AA40-8ADD-6B32104BD248}" presName="image_1" presStyleCnt="0"/>
      <dgm:spPr/>
    </dgm:pt>
    <dgm:pt modelId="{14F6BD43-6452-7745-B79A-05998D0F486B}" type="pres">
      <dgm:prSet presAssocID="{4C885604-E4BC-AA40-8ADD-6B32104BD248}" presName="imageRepeatNode" presStyleLbl="fgImgPlace1" presStyleIdx="0" presStyleCnt="1" custScaleX="248880" custScaleY="246280" custLinFactNeighborX="-17654" custLinFactNeighborY="0"/>
      <dgm:spPr/>
      <dgm:t>
        <a:bodyPr/>
        <a:lstStyle/>
        <a:p>
          <a:endParaRPr lang="en-US"/>
        </a:p>
      </dgm:t>
    </dgm:pt>
  </dgm:ptLst>
  <dgm:cxnLst>
    <dgm:cxn modelId="{0C100BEA-2E14-C64B-BAA9-572F2F45FA20}" type="presOf" srcId="{4C885604-E4BC-AA40-8ADD-6B32104BD248}" destId="{14F6BD43-6452-7745-B79A-05998D0F486B}" srcOrd="0" destOrd="0" presId="urn:microsoft.com/office/officeart/2008/layout/BubblePictureList"/>
    <dgm:cxn modelId="{4305F9A0-6CE8-B24D-8587-D66BCBB124AE}" srcId="{2179806E-4C20-D849-AF16-9A7C63D105A0}" destId="{8D26BC2A-2A45-9549-B6E2-C2ACB386ED5C}" srcOrd="0" destOrd="0" parTransId="{FB737BA6-E36F-0B4B-8F05-AE6789F3EA1C}" sibTransId="{4C885604-E4BC-AA40-8ADD-6B32104BD248}"/>
    <dgm:cxn modelId="{889A5C33-B881-EF40-9432-BF7455CDFEE2}" type="presOf" srcId="{2179806E-4C20-D849-AF16-9A7C63D105A0}" destId="{B59B40E8-C824-ED47-86D4-4C1A0606595A}" srcOrd="0" destOrd="0" presId="urn:microsoft.com/office/officeart/2008/layout/BubblePictureList"/>
    <dgm:cxn modelId="{537EA1D0-00EF-E845-B333-61AEFD2A170C}" type="presOf" srcId="{8D26BC2A-2A45-9549-B6E2-C2ACB386ED5C}" destId="{86BB54E6-329A-0846-BF5D-29A35E081192}" srcOrd="0" destOrd="0" presId="urn:microsoft.com/office/officeart/2008/layout/BubblePictureList"/>
    <dgm:cxn modelId="{AC8A863D-547B-6047-962E-796C35E3C3C0}" type="presParOf" srcId="{B59B40E8-C824-ED47-86D4-4C1A0606595A}" destId="{86BB54E6-329A-0846-BF5D-29A35E081192}" srcOrd="0" destOrd="0" presId="urn:microsoft.com/office/officeart/2008/layout/BubblePictureList"/>
    <dgm:cxn modelId="{E921835A-D777-1845-9D2D-A6F4D2319C02}" type="presParOf" srcId="{B59B40E8-C824-ED47-86D4-4C1A0606595A}" destId="{24BCB8E1-3B58-5A48-A8DE-E77683E8D2B9}" srcOrd="1" destOrd="0" presId="urn:microsoft.com/office/officeart/2008/layout/BubblePictureList"/>
    <dgm:cxn modelId="{BC91F259-61EB-134C-B3EC-CB7ECF442C4C}" type="presParOf" srcId="{24BCB8E1-3B58-5A48-A8DE-E77683E8D2B9}" destId="{342D78C3-8446-B844-BD13-287A7976ECA5}" srcOrd="0" destOrd="0" presId="urn:microsoft.com/office/officeart/2008/layout/BubblePictureList"/>
    <dgm:cxn modelId="{483F64A2-0169-DA4C-A242-E1C7179B15B9}" type="presParOf" srcId="{B59B40E8-C824-ED47-86D4-4C1A0606595A}" destId="{4737305C-84D7-744D-BCF4-0E8D3C923C36}" srcOrd="2" destOrd="0" presId="urn:microsoft.com/office/officeart/2008/layout/BubblePictureList"/>
    <dgm:cxn modelId="{8CB06DC4-0558-2748-B7AD-CFD1370D6294}" type="presParOf" srcId="{B59B40E8-C824-ED47-86D4-4C1A0606595A}" destId="{46292B58-E0A0-7845-A1E1-2F22FE16F9C6}" srcOrd="3" destOrd="0" presId="urn:microsoft.com/office/officeart/2008/layout/BubblePictureList"/>
    <dgm:cxn modelId="{BCFDF679-A78D-F44F-9401-640D7EA7A886}" type="presParOf" srcId="{46292B58-E0A0-7845-A1E1-2F22FE16F9C6}" destId="{14F6BD43-6452-7745-B79A-05998D0F486B}" srcOrd="0" destOrd="0" presId="urn:microsoft.com/office/officeart/2008/layout/Bubble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9806E-4C20-D849-AF16-9A7C63D105A0}"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8D26BC2A-2A45-9549-B6E2-C2ACB386ED5C}">
      <dgm:prSet phldrT="[Text]"/>
      <dgm:spPr/>
      <dgm:t>
        <a:bodyPr/>
        <a:lstStyle/>
        <a:p>
          <a:endParaRPr lang="en-US" dirty="0"/>
        </a:p>
      </dgm:t>
    </dgm:pt>
    <dgm:pt modelId="{4C885604-E4BC-AA40-8ADD-6B32104BD248}" type="sibTrans" cxnId="{4305F9A0-6CE8-B24D-8587-D66BCBB124AE}">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dgm:spPr>
      <dgm:t>
        <a:bodyPr/>
        <a:lstStyle/>
        <a:p>
          <a:endParaRPr lang="en-US"/>
        </a:p>
      </dgm:t>
    </dgm:pt>
    <dgm:pt modelId="{FB737BA6-E36F-0B4B-8F05-AE6789F3EA1C}" type="parTrans" cxnId="{4305F9A0-6CE8-B24D-8587-D66BCBB124AE}">
      <dgm:prSet/>
      <dgm:spPr/>
      <dgm:t>
        <a:bodyPr/>
        <a:lstStyle/>
        <a:p>
          <a:endParaRPr lang="en-US"/>
        </a:p>
      </dgm:t>
    </dgm:pt>
    <dgm:pt modelId="{B59B40E8-C824-ED47-86D4-4C1A0606595A}" type="pres">
      <dgm:prSet presAssocID="{2179806E-4C20-D849-AF16-9A7C63D105A0}" presName="Name0" presStyleCnt="0">
        <dgm:presLayoutVars>
          <dgm:chMax val="8"/>
          <dgm:chPref val="8"/>
          <dgm:dir/>
        </dgm:presLayoutVars>
      </dgm:prSet>
      <dgm:spPr/>
      <dgm:t>
        <a:bodyPr/>
        <a:lstStyle/>
        <a:p>
          <a:endParaRPr lang="en-US"/>
        </a:p>
      </dgm:t>
    </dgm:pt>
    <dgm:pt modelId="{86BB54E6-329A-0846-BF5D-29A35E081192}" type="pres">
      <dgm:prSet presAssocID="{8D26BC2A-2A45-9549-B6E2-C2ACB386ED5C}" presName="parent_text_1" presStyleLbl="revTx" presStyleIdx="0" presStyleCnt="1" custLinFactY="155551" custLinFactNeighborX="45551" custLinFactNeighborY="200000">
        <dgm:presLayoutVars>
          <dgm:chMax val="0"/>
          <dgm:chPref val="0"/>
          <dgm:bulletEnabled val="1"/>
        </dgm:presLayoutVars>
      </dgm:prSet>
      <dgm:spPr/>
      <dgm:t>
        <a:bodyPr/>
        <a:lstStyle/>
        <a:p>
          <a:endParaRPr lang="en-US"/>
        </a:p>
      </dgm:t>
    </dgm:pt>
    <dgm:pt modelId="{24BCB8E1-3B58-5A48-A8DE-E77683E8D2B9}" type="pres">
      <dgm:prSet presAssocID="{8D26BC2A-2A45-9549-B6E2-C2ACB386ED5C}" presName="image_accent_1" presStyleCnt="0"/>
      <dgm:spPr/>
    </dgm:pt>
    <dgm:pt modelId="{342D78C3-8446-B844-BD13-287A7976ECA5}" type="pres">
      <dgm:prSet presAssocID="{8D26BC2A-2A45-9549-B6E2-C2ACB386ED5C}" presName="imageAccentRepeatNode" presStyleLbl="alignNode1" presStyleIdx="0" presStyleCnt="2"/>
      <dgm:spPr>
        <a:noFill/>
        <a:ln>
          <a:noFill/>
        </a:ln>
        <a:effectLst/>
      </dgm:spPr>
    </dgm:pt>
    <dgm:pt modelId="{4737305C-84D7-744D-BCF4-0E8D3C923C36}" type="pres">
      <dgm:prSet presAssocID="{8D26BC2A-2A45-9549-B6E2-C2ACB386ED5C}" presName="accent_1" presStyleLbl="alignNode1" presStyleIdx="1" presStyleCnt="2"/>
      <dgm:spPr>
        <a:noFill/>
        <a:ln>
          <a:noFill/>
        </a:ln>
        <a:effectLst/>
      </dgm:spPr>
    </dgm:pt>
    <dgm:pt modelId="{46292B58-E0A0-7845-A1E1-2F22FE16F9C6}" type="pres">
      <dgm:prSet presAssocID="{4C885604-E4BC-AA40-8ADD-6B32104BD248}" presName="image_1" presStyleCnt="0"/>
      <dgm:spPr/>
    </dgm:pt>
    <dgm:pt modelId="{14F6BD43-6452-7745-B79A-05998D0F486B}" type="pres">
      <dgm:prSet presAssocID="{4C885604-E4BC-AA40-8ADD-6B32104BD248}" presName="imageRepeatNode" presStyleLbl="fgImgPlace1" presStyleIdx="0" presStyleCnt="1" custScaleX="248880" custScaleY="247658" custLinFactNeighborX="-18243" custLinFactNeighborY="-61121"/>
      <dgm:spPr/>
      <dgm:t>
        <a:bodyPr/>
        <a:lstStyle/>
        <a:p>
          <a:endParaRPr lang="en-US"/>
        </a:p>
      </dgm:t>
    </dgm:pt>
  </dgm:ptLst>
  <dgm:cxnLst>
    <dgm:cxn modelId="{06F745A9-2E58-7749-9684-42C90403917B}" type="presOf" srcId="{2179806E-4C20-D849-AF16-9A7C63D105A0}" destId="{B59B40E8-C824-ED47-86D4-4C1A0606595A}" srcOrd="0" destOrd="0" presId="urn:microsoft.com/office/officeart/2008/layout/BubblePictureList"/>
    <dgm:cxn modelId="{4305F9A0-6CE8-B24D-8587-D66BCBB124AE}" srcId="{2179806E-4C20-D849-AF16-9A7C63D105A0}" destId="{8D26BC2A-2A45-9549-B6E2-C2ACB386ED5C}" srcOrd="0" destOrd="0" parTransId="{FB737BA6-E36F-0B4B-8F05-AE6789F3EA1C}" sibTransId="{4C885604-E4BC-AA40-8ADD-6B32104BD248}"/>
    <dgm:cxn modelId="{90F967B5-77CA-FA46-B353-D17AF70C67BD}" type="presOf" srcId="{4C885604-E4BC-AA40-8ADD-6B32104BD248}" destId="{14F6BD43-6452-7745-B79A-05998D0F486B}" srcOrd="0" destOrd="0" presId="urn:microsoft.com/office/officeart/2008/layout/BubblePictureList"/>
    <dgm:cxn modelId="{708D0DAE-6FEB-AC4B-B18D-AAC135495BC4}" type="presOf" srcId="{8D26BC2A-2A45-9549-B6E2-C2ACB386ED5C}" destId="{86BB54E6-329A-0846-BF5D-29A35E081192}" srcOrd="0" destOrd="0" presId="urn:microsoft.com/office/officeart/2008/layout/BubblePictureList"/>
    <dgm:cxn modelId="{ADE5FFED-5A09-C046-8E5D-C8C1B4A26E71}" type="presParOf" srcId="{B59B40E8-C824-ED47-86D4-4C1A0606595A}" destId="{86BB54E6-329A-0846-BF5D-29A35E081192}" srcOrd="0" destOrd="0" presId="urn:microsoft.com/office/officeart/2008/layout/BubblePictureList"/>
    <dgm:cxn modelId="{1502DAB5-7C53-6B4B-939B-F2D1F565CBDF}" type="presParOf" srcId="{B59B40E8-C824-ED47-86D4-4C1A0606595A}" destId="{24BCB8E1-3B58-5A48-A8DE-E77683E8D2B9}" srcOrd="1" destOrd="0" presId="urn:microsoft.com/office/officeart/2008/layout/BubblePictureList"/>
    <dgm:cxn modelId="{C0B4B710-5100-6444-A7C2-D1743A3128C0}" type="presParOf" srcId="{24BCB8E1-3B58-5A48-A8DE-E77683E8D2B9}" destId="{342D78C3-8446-B844-BD13-287A7976ECA5}" srcOrd="0" destOrd="0" presId="urn:microsoft.com/office/officeart/2008/layout/BubblePictureList"/>
    <dgm:cxn modelId="{B5E977B5-283D-4248-9143-34BCB3E6C010}" type="presParOf" srcId="{B59B40E8-C824-ED47-86D4-4C1A0606595A}" destId="{4737305C-84D7-744D-BCF4-0E8D3C923C36}" srcOrd="2" destOrd="0" presId="urn:microsoft.com/office/officeart/2008/layout/BubblePictureList"/>
    <dgm:cxn modelId="{FBAEE128-CE3A-F14D-85FA-429415014E54}" type="presParOf" srcId="{B59B40E8-C824-ED47-86D4-4C1A0606595A}" destId="{46292B58-E0A0-7845-A1E1-2F22FE16F9C6}" srcOrd="3" destOrd="0" presId="urn:microsoft.com/office/officeart/2008/layout/BubblePictureList"/>
    <dgm:cxn modelId="{E96A95E5-F89C-3C4A-921B-541021DF981F}" type="presParOf" srcId="{46292B58-E0A0-7845-A1E1-2F22FE16F9C6}" destId="{14F6BD43-6452-7745-B79A-05998D0F486B}" srcOrd="0" destOrd="0" presId="urn:microsoft.com/office/officeart/2008/layout/BubblePictur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79806E-4C20-D849-AF16-9A7C63D105A0}"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8D26BC2A-2A45-9549-B6E2-C2ACB386ED5C}">
      <dgm:prSet phldrT="[Text]"/>
      <dgm:spPr/>
      <dgm:t>
        <a:bodyPr/>
        <a:lstStyle/>
        <a:p>
          <a:endParaRPr lang="en-US" dirty="0"/>
        </a:p>
      </dgm:t>
    </dgm:pt>
    <dgm:pt modelId="{4C885604-E4BC-AA40-8ADD-6B32104BD248}" type="sibTrans" cxnId="{4305F9A0-6CE8-B24D-8587-D66BCBB124AE}">
      <dgm:prSet/>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dgm:spPr>
      <dgm:t>
        <a:bodyPr/>
        <a:lstStyle/>
        <a:p>
          <a:endParaRPr lang="en-US"/>
        </a:p>
      </dgm:t>
    </dgm:pt>
    <dgm:pt modelId="{FB737BA6-E36F-0B4B-8F05-AE6789F3EA1C}" type="parTrans" cxnId="{4305F9A0-6CE8-B24D-8587-D66BCBB124AE}">
      <dgm:prSet/>
      <dgm:spPr/>
      <dgm:t>
        <a:bodyPr/>
        <a:lstStyle/>
        <a:p>
          <a:endParaRPr lang="en-US"/>
        </a:p>
      </dgm:t>
    </dgm:pt>
    <dgm:pt modelId="{B59B40E8-C824-ED47-86D4-4C1A0606595A}" type="pres">
      <dgm:prSet presAssocID="{2179806E-4C20-D849-AF16-9A7C63D105A0}" presName="Name0" presStyleCnt="0">
        <dgm:presLayoutVars>
          <dgm:chMax val="8"/>
          <dgm:chPref val="8"/>
          <dgm:dir/>
        </dgm:presLayoutVars>
      </dgm:prSet>
      <dgm:spPr/>
      <dgm:t>
        <a:bodyPr/>
        <a:lstStyle/>
        <a:p>
          <a:endParaRPr lang="en-US"/>
        </a:p>
      </dgm:t>
    </dgm:pt>
    <dgm:pt modelId="{86BB54E6-329A-0846-BF5D-29A35E081192}" type="pres">
      <dgm:prSet presAssocID="{8D26BC2A-2A45-9549-B6E2-C2ACB386ED5C}" presName="parent_text_1" presStyleLbl="revTx" presStyleIdx="0" presStyleCnt="1" custLinFactY="155551" custLinFactNeighborX="45551" custLinFactNeighborY="200000">
        <dgm:presLayoutVars>
          <dgm:chMax val="0"/>
          <dgm:chPref val="0"/>
          <dgm:bulletEnabled val="1"/>
        </dgm:presLayoutVars>
      </dgm:prSet>
      <dgm:spPr/>
      <dgm:t>
        <a:bodyPr/>
        <a:lstStyle/>
        <a:p>
          <a:endParaRPr lang="en-US"/>
        </a:p>
      </dgm:t>
    </dgm:pt>
    <dgm:pt modelId="{24BCB8E1-3B58-5A48-A8DE-E77683E8D2B9}" type="pres">
      <dgm:prSet presAssocID="{8D26BC2A-2A45-9549-B6E2-C2ACB386ED5C}" presName="image_accent_1" presStyleCnt="0"/>
      <dgm:spPr/>
    </dgm:pt>
    <dgm:pt modelId="{342D78C3-8446-B844-BD13-287A7976ECA5}" type="pres">
      <dgm:prSet presAssocID="{8D26BC2A-2A45-9549-B6E2-C2ACB386ED5C}" presName="imageAccentRepeatNode" presStyleLbl="alignNode1" presStyleIdx="0" presStyleCnt="2"/>
      <dgm:spPr>
        <a:noFill/>
        <a:ln>
          <a:noFill/>
        </a:ln>
        <a:effectLst/>
      </dgm:spPr>
    </dgm:pt>
    <dgm:pt modelId="{4737305C-84D7-744D-BCF4-0E8D3C923C36}" type="pres">
      <dgm:prSet presAssocID="{8D26BC2A-2A45-9549-B6E2-C2ACB386ED5C}" presName="accent_1" presStyleLbl="alignNode1" presStyleIdx="1" presStyleCnt="2"/>
      <dgm:spPr>
        <a:noFill/>
        <a:ln>
          <a:noFill/>
        </a:ln>
        <a:effectLst/>
      </dgm:spPr>
    </dgm:pt>
    <dgm:pt modelId="{46292B58-E0A0-7845-A1E1-2F22FE16F9C6}" type="pres">
      <dgm:prSet presAssocID="{4C885604-E4BC-AA40-8ADD-6B32104BD248}" presName="image_1" presStyleCnt="0"/>
      <dgm:spPr/>
    </dgm:pt>
    <dgm:pt modelId="{14F6BD43-6452-7745-B79A-05998D0F486B}" type="pres">
      <dgm:prSet presAssocID="{4C885604-E4BC-AA40-8ADD-6B32104BD248}" presName="imageRepeatNode" presStyleLbl="fgImgPlace1" presStyleIdx="0" presStyleCnt="1" custScaleX="248880" custScaleY="247658" custLinFactX="-42683" custLinFactNeighborX="-100000" custLinFactNeighborY="-68435"/>
      <dgm:spPr/>
      <dgm:t>
        <a:bodyPr/>
        <a:lstStyle/>
        <a:p>
          <a:endParaRPr lang="en-US"/>
        </a:p>
      </dgm:t>
    </dgm:pt>
  </dgm:ptLst>
  <dgm:cxnLst>
    <dgm:cxn modelId="{EEF934CC-83B5-5740-8599-BFC91B3793AF}" type="presOf" srcId="{4C885604-E4BC-AA40-8ADD-6B32104BD248}" destId="{14F6BD43-6452-7745-B79A-05998D0F486B}" srcOrd="0" destOrd="0" presId="urn:microsoft.com/office/officeart/2008/layout/BubblePictureList"/>
    <dgm:cxn modelId="{4305F9A0-6CE8-B24D-8587-D66BCBB124AE}" srcId="{2179806E-4C20-D849-AF16-9A7C63D105A0}" destId="{8D26BC2A-2A45-9549-B6E2-C2ACB386ED5C}" srcOrd="0" destOrd="0" parTransId="{FB737BA6-E36F-0B4B-8F05-AE6789F3EA1C}" sibTransId="{4C885604-E4BC-AA40-8ADD-6B32104BD248}"/>
    <dgm:cxn modelId="{476FD8BF-0E83-6E48-9858-DC143774264D}" type="presOf" srcId="{8D26BC2A-2A45-9549-B6E2-C2ACB386ED5C}" destId="{86BB54E6-329A-0846-BF5D-29A35E081192}" srcOrd="0" destOrd="0" presId="urn:microsoft.com/office/officeart/2008/layout/BubblePictureList"/>
    <dgm:cxn modelId="{FB41A6AA-79CB-1A40-A6DB-557A1D5605EF}" type="presOf" srcId="{2179806E-4C20-D849-AF16-9A7C63D105A0}" destId="{B59B40E8-C824-ED47-86D4-4C1A0606595A}" srcOrd="0" destOrd="0" presId="urn:microsoft.com/office/officeart/2008/layout/BubblePictureList"/>
    <dgm:cxn modelId="{3941C70A-F720-F14B-A09B-FAB7388A297B}" type="presParOf" srcId="{B59B40E8-C824-ED47-86D4-4C1A0606595A}" destId="{86BB54E6-329A-0846-BF5D-29A35E081192}" srcOrd="0" destOrd="0" presId="urn:microsoft.com/office/officeart/2008/layout/BubblePictureList"/>
    <dgm:cxn modelId="{2FEE44A0-8DCE-8E4D-975B-2264E3158C15}" type="presParOf" srcId="{B59B40E8-C824-ED47-86D4-4C1A0606595A}" destId="{24BCB8E1-3B58-5A48-A8DE-E77683E8D2B9}" srcOrd="1" destOrd="0" presId="urn:microsoft.com/office/officeart/2008/layout/BubblePictureList"/>
    <dgm:cxn modelId="{94672AF3-E3E0-5C4D-A1E5-D7B3FCFA6F9F}" type="presParOf" srcId="{24BCB8E1-3B58-5A48-A8DE-E77683E8D2B9}" destId="{342D78C3-8446-B844-BD13-287A7976ECA5}" srcOrd="0" destOrd="0" presId="urn:microsoft.com/office/officeart/2008/layout/BubblePictureList"/>
    <dgm:cxn modelId="{72008A17-3911-D644-978C-6F46AA056F91}" type="presParOf" srcId="{B59B40E8-C824-ED47-86D4-4C1A0606595A}" destId="{4737305C-84D7-744D-BCF4-0E8D3C923C36}" srcOrd="2" destOrd="0" presId="urn:microsoft.com/office/officeart/2008/layout/BubblePictureList"/>
    <dgm:cxn modelId="{21E68A0A-9D30-0C4D-9A9F-02CB1C308004}" type="presParOf" srcId="{B59B40E8-C824-ED47-86D4-4C1A0606595A}" destId="{46292B58-E0A0-7845-A1E1-2F22FE16F9C6}" srcOrd="3" destOrd="0" presId="urn:microsoft.com/office/officeart/2008/layout/BubblePictureList"/>
    <dgm:cxn modelId="{12B20F76-9FDA-9F45-9F06-3E1E32124DCD}" type="presParOf" srcId="{46292B58-E0A0-7845-A1E1-2F22FE16F9C6}" destId="{14F6BD43-6452-7745-B79A-05998D0F486B}" srcOrd="0" destOrd="0" presId="urn:microsoft.com/office/officeart/2008/layout/BubblePictur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8A1A7C-450E-45E6-BAFB-EC1A4D806BC6}"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FB325C81-ED81-400B-9580-DC06B683DD86}">
      <dgm:prSet phldrT="[Text]" custT="1"/>
      <dgm:spPr/>
      <dgm:t>
        <a:bodyPr/>
        <a:lstStyle/>
        <a:p>
          <a:r>
            <a:rPr lang="en-US" sz="1800" dirty="0" smtClean="0"/>
            <a:t>Accountability to communities and donors </a:t>
          </a:r>
          <a:endParaRPr lang="en-US" sz="1800" dirty="0"/>
        </a:p>
      </dgm:t>
    </dgm:pt>
    <dgm:pt modelId="{38420E80-CB58-4AF8-BC31-5BCC5751752F}" type="parTrans" cxnId="{A0CF0EB8-D96B-4CCA-9493-FBFE4DFAF989}">
      <dgm:prSet custT="1"/>
      <dgm:spPr/>
      <dgm:t>
        <a:bodyPr/>
        <a:lstStyle/>
        <a:p>
          <a:endParaRPr lang="en-US" sz="1800"/>
        </a:p>
      </dgm:t>
    </dgm:pt>
    <dgm:pt modelId="{0E3BC582-8EA6-4F98-8321-03945633CE8B}" type="sibTrans" cxnId="{A0CF0EB8-D96B-4CCA-9493-FBFE4DFAF989}">
      <dgm:prSet/>
      <dgm:spPr/>
      <dgm:t>
        <a:bodyPr/>
        <a:lstStyle/>
        <a:p>
          <a:endParaRPr lang="en-US" sz="1800"/>
        </a:p>
      </dgm:t>
    </dgm:pt>
    <dgm:pt modelId="{705D1CFD-DD70-4D98-B26A-33C13ACC287E}">
      <dgm:prSet phldrT="[Text]" custT="1"/>
      <dgm:spPr/>
      <dgm:t>
        <a:bodyPr/>
        <a:lstStyle/>
        <a:p>
          <a:r>
            <a:rPr lang="en-US" sz="1800" dirty="0" smtClean="0"/>
            <a:t>Continuous program Improvement</a:t>
          </a:r>
          <a:endParaRPr lang="en-US" sz="1800" dirty="0"/>
        </a:p>
      </dgm:t>
    </dgm:pt>
    <dgm:pt modelId="{583960BA-74F0-4F2C-A3EF-8EA72F28FBD3}" type="parTrans" cxnId="{BDEEE8F8-7D38-4D59-902F-8D8F196B1444}">
      <dgm:prSet custT="1"/>
      <dgm:spPr/>
      <dgm:t>
        <a:bodyPr/>
        <a:lstStyle/>
        <a:p>
          <a:endParaRPr lang="en-US" sz="1800"/>
        </a:p>
      </dgm:t>
    </dgm:pt>
    <dgm:pt modelId="{6AF7FCED-9D64-4483-A719-7EE7C8B3F60B}" type="sibTrans" cxnId="{BDEEE8F8-7D38-4D59-902F-8D8F196B1444}">
      <dgm:prSet/>
      <dgm:spPr/>
      <dgm:t>
        <a:bodyPr/>
        <a:lstStyle/>
        <a:p>
          <a:endParaRPr lang="en-US" sz="1800"/>
        </a:p>
      </dgm:t>
    </dgm:pt>
    <dgm:pt modelId="{65DE9339-BC3D-45D9-8BAE-9384DCB01149}">
      <dgm:prSet phldrT="[Text]" custT="1"/>
      <dgm:spPr/>
      <dgm:t>
        <a:bodyPr/>
        <a:lstStyle/>
        <a:p>
          <a:r>
            <a:rPr lang="en-US" sz="1800" dirty="0" smtClean="0"/>
            <a:t>Increased national focus and advocacy for ECCD</a:t>
          </a:r>
          <a:endParaRPr lang="en-US" sz="1800" dirty="0"/>
        </a:p>
      </dgm:t>
    </dgm:pt>
    <dgm:pt modelId="{4C96F409-E371-4ADE-BEE8-FA026171B857}" type="parTrans" cxnId="{899C0894-C67F-4568-A84C-17DC69CD876F}">
      <dgm:prSet custT="1"/>
      <dgm:spPr/>
      <dgm:t>
        <a:bodyPr/>
        <a:lstStyle/>
        <a:p>
          <a:endParaRPr lang="en-US" sz="1800"/>
        </a:p>
      </dgm:t>
    </dgm:pt>
    <dgm:pt modelId="{19E81223-2B38-46ED-9C25-F8F4E8983C69}" type="sibTrans" cxnId="{899C0894-C67F-4568-A84C-17DC69CD876F}">
      <dgm:prSet/>
      <dgm:spPr/>
      <dgm:t>
        <a:bodyPr/>
        <a:lstStyle/>
        <a:p>
          <a:endParaRPr lang="en-US" sz="1800"/>
        </a:p>
      </dgm:t>
    </dgm:pt>
    <dgm:pt modelId="{5AAEA9B0-E8CD-444A-9239-34E921781972}">
      <dgm:prSet phldrT="[Text]" custT="1"/>
      <dgm:spPr/>
      <dgm:t>
        <a:bodyPr/>
        <a:lstStyle/>
        <a:p>
          <a:r>
            <a:rPr lang="en-US" sz="1800" dirty="0" smtClean="0"/>
            <a:t>Cross-country comparability and global attention </a:t>
          </a:r>
          <a:endParaRPr lang="en-US" sz="1800" dirty="0"/>
        </a:p>
      </dgm:t>
    </dgm:pt>
    <dgm:pt modelId="{160643FA-3861-404E-A85C-BC69A28EEB2C}" type="parTrans" cxnId="{FE072478-0713-45CC-BFB9-87DF4855C60B}">
      <dgm:prSet custT="1"/>
      <dgm:spPr/>
      <dgm:t>
        <a:bodyPr/>
        <a:lstStyle/>
        <a:p>
          <a:endParaRPr lang="en-US" sz="1800"/>
        </a:p>
      </dgm:t>
    </dgm:pt>
    <dgm:pt modelId="{029FA6F5-6F71-4A54-A2FF-732D2AF30E06}" type="sibTrans" cxnId="{FE072478-0713-45CC-BFB9-87DF4855C60B}">
      <dgm:prSet/>
      <dgm:spPr/>
      <dgm:t>
        <a:bodyPr/>
        <a:lstStyle/>
        <a:p>
          <a:endParaRPr lang="en-US" sz="1800"/>
        </a:p>
      </dgm:t>
    </dgm:pt>
    <dgm:pt modelId="{C403A313-9EAA-445A-9742-61E4546DD83A}" type="pres">
      <dgm:prSet presAssocID="{788A1A7C-450E-45E6-BAFB-EC1A4D806BC6}" presName="compositeShape" presStyleCnt="0">
        <dgm:presLayoutVars>
          <dgm:chMax val="7"/>
          <dgm:dir/>
          <dgm:resizeHandles val="exact"/>
        </dgm:presLayoutVars>
      </dgm:prSet>
      <dgm:spPr/>
      <dgm:t>
        <a:bodyPr/>
        <a:lstStyle/>
        <a:p>
          <a:endParaRPr lang="en-US"/>
        </a:p>
      </dgm:t>
    </dgm:pt>
    <dgm:pt modelId="{E52C6DCC-8FE9-45B6-AF6F-3D1DD4FE1325}" type="pres">
      <dgm:prSet presAssocID="{788A1A7C-450E-45E6-BAFB-EC1A4D806BC6}" presName="wedge1" presStyleLbl="node1" presStyleIdx="0" presStyleCnt="4"/>
      <dgm:spPr/>
      <dgm:t>
        <a:bodyPr/>
        <a:lstStyle/>
        <a:p>
          <a:endParaRPr lang="en-US"/>
        </a:p>
      </dgm:t>
    </dgm:pt>
    <dgm:pt modelId="{45B24D53-0DC5-458E-80B2-AC20046BF33A}" type="pres">
      <dgm:prSet presAssocID="{788A1A7C-450E-45E6-BAFB-EC1A4D806BC6}" presName="wedge1Tx" presStyleLbl="node1" presStyleIdx="0" presStyleCnt="4">
        <dgm:presLayoutVars>
          <dgm:chMax val="0"/>
          <dgm:chPref val="0"/>
          <dgm:bulletEnabled val="1"/>
        </dgm:presLayoutVars>
      </dgm:prSet>
      <dgm:spPr/>
      <dgm:t>
        <a:bodyPr/>
        <a:lstStyle/>
        <a:p>
          <a:endParaRPr lang="en-US"/>
        </a:p>
      </dgm:t>
    </dgm:pt>
    <dgm:pt modelId="{83601EEC-3F5F-46C2-93FE-8AAF1AF2888A}" type="pres">
      <dgm:prSet presAssocID="{788A1A7C-450E-45E6-BAFB-EC1A4D806BC6}" presName="wedge2" presStyleLbl="node1" presStyleIdx="1" presStyleCnt="4"/>
      <dgm:spPr/>
      <dgm:t>
        <a:bodyPr/>
        <a:lstStyle/>
        <a:p>
          <a:endParaRPr lang="en-US"/>
        </a:p>
      </dgm:t>
    </dgm:pt>
    <dgm:pt modelId="{BDF40FCA-D7A0-491D-95DB-CBC7857577F6}" type="pres">
      <dgm:prSet presAssocID="{788A1A7C-450E-45E6-BAFB-EC1A4D806BC6}" presName="wedge2Tx" presStyleLbl="node1" presStyleIdx="1" presStyleCnt="4">
        <dgm:presLayoutVars>
          <dgm:chMax val="0"/>
          <dgm:chPref val="0"/>
          <dgm:bulletEnabled val="1"/>
        </dgm:presLayoutVars>
      </dgm:prSet>
      <dgm:spPr/>
      <dgm:t>
        <a:bodyPr/>
        <a:lstStyle/>
        <a:p>
          <a:endParaRPr lang="en-US"/>
        </a:p>
      </dgm:t>
    </dgm:pt>
    <dgm:pt modelId="{25C0B3D2-15AE-426C-B924-DEC336947DC5}" type="pres">
      <dgm:prSet presAssocID="{788A1A7C-450E-45E6-BAFB-EC1A4D806BC6}" presName="wedge3" presStyleLbl="node1" presStyleIdx="2" presStyleCnt="4"/>
      <dgm:spPr/>
      <dgm:t>
        <a:bodyPr/>
        <a:lstStyle/>
        <a:p>
          <a:endParaRPr lang="en-US"/>
        </a:p>
      </dgm:t>
    </dgm:pt>
    <dgm:pt modelId="{41B22DD4-9384-4196-9F37-707B280758B5}" type="pres">
      <dgm:prSet presAssocID="{788A1A7C-450E-45E6-BAFB-EC1A4D806BC6}" presName="wedge3Tx" presStyleLbl="node1" presStyleIdx="2" presStyleCnt="4">
        <dgm:presLayoutVars>
          <dgm:chMax val="0"/>
          <dgm:chPref val="0"/>
          <dgm:bulletEnabled val="1"/>
        </dgm:presLayoutVars>
      </dgm:prSet>
      <dgm:spPr/>
      <dgm:t>
        <a:bodyPr/>
        <a:lstStyle/>
        <a:p>
          <a:endParaRPr lang="en-US"/>
        </a:p>
      </dgm:t>
    </dgm:pt>
    <dgm:pt modelId="{13B587A1-2B9C-4246-990A-A604986EC304}" type="pres">
      <dgm:prSet presAssocID="{788A1A7C-450E-45E6-BAFB-EC1A4D806BC6}" presName="wedge4" presStyleLbl="node1" presStyleIdx="3" presStyleCnt="4"/>
      <dgm:spPr/>
      <dgm:t>
        <a:bodyPr/>
        <a:lstStyle/>
        <a:p>
          <a:endParaRPr lang="en-US"/>
        </a:p>
      </dgm:t>
    </dgm:pt>
    <dgm:pt modelId="{BB29BF55-2D1B-4DCC-8C03-B265D0105E39}" type="pres">
      <dgm:prSet presAssocID="{788A1A7C-450E-45E6-BAFB-EC1A4D806BC6}" presName="wedge4Tx" presStyleLbl="node1" presStyleIdx="3" presStyleCnt="4">
        <dgm:presLayoutVars>
          <dgm:chMax val="0"/>
          <dgm:chPref val="0"/>
          <dgm:bulletEnabled val="1"/>
        </dgm:presLayoutVars>
      </dgm:prSet>
      <dgm:spPr/>
      <dgm:t>
        <a:bodyPr/>
        <a:lstStyle/>
        <a:p>
          <a:endParaRPr lang="en-US"/>
        </a:p>
      </dgm:t>
    </dgm:pt>
  </dgm:ptLst>
  <dgm:cxnLst>
    <dgm:cxn modelId="{E7C790AD-5D17-4627-AC69-4F44C6AF0DB2}" type="presOf" srcId="{5AAEA9B0-E8CD-444A-9239-34E921781972}" destId="{13B587A1-2B9C-4246-990A-A604986EC304}" srcOrd="0" destOrd="0" presId="urn:microsoft.com/office/officeart/2005/8/layout/chart3"/>
    <dgm:cxn modelId="{9C4DF217-5B73-4516-AAFE-C55BEBF347A5}" type="presOf" srcId="{65DE9339-BC3D-45D9-8BAE-9384DCB01149}" destId="{25C0B3D2-15AE-426C-B924-DEC336947DC5}" srcOrd="0" destOrd="0" presId="urn:microsoft.com/office/officeart/2005/8/layout/chart3"/>
    <dgm:cxn modelId="{BDEEE8F8-7D38-4D59-902F-8D8F196B1444}" srcId="{788A1A7C-450E-45E6-BAFB-EC1A4D806BC6}" destId="{705D1CFD-DD70-4D98-B26A-33C13ACC287E}" srcOrd="1" destOrd="0" parTransId="{583960BA-74F0-4F2C-A3EF-8EA72F28FBD3}" sibTransId="{6AF7FCED-9D64-4483-A719-7EE7C8B3F60B}"/>
    <dgm:cxn modelId="{AA5B9594-C4BA-42BF-9D8B-5B21DD153616}" type="presOf" srcId="{705D1CFD-DD70-4D98-B26A-33C13ACC287E}" destId="{83601EEC-3F5F-46C2-93FE-8AAF1AF2888A}" srcOrd="0" destOrd="0" presId="urn:microsoft.com/office/officeart/2005/8/layout/chart3"/>
    <dgm:cxn modelId="{FE072478-0713-45CC-BFB9-87DF4855C60B}" srcId="{788A1A7C-450E-45E6-BAFB-EC1A4D806BC6}" destId="{5AAEA9B0-E8CD-444A-9239-34E921781972}" srcOrd="3" destOrd="0" parTransId="{160643FA-3861-404E-A85C-BC69A28EEB2C}" sibTransId="{029FA6F5-6F71-4A54-A2FF-732D2AF30E06}"/>
    <dgm:cxn modelId="{D70B1DD6-70E6-4BB0-93DC-FD1EA92D943E}" type="presOf" srcId="{5AAEA9B0-E8CD-444A-9239-34E921781972}" destId="{BB29BF55-2D1B-4DCC-8C03-B265D0105E39}" srcOrd="1" destOrd="0" presId="urn:microsoft.com/office/officeart/2005/8/layout/chart3"/>
    <dgm:cxn modelId="{85897327-CAD6-43BA-9125-E2E723B64E60}" type="presOf" srcId="{FB325C81-ED81-400B-9580-DC06B683DD86}" destId="{E52C6DCC-8FE9-45B6-AF6F-3D1DD4FE1325}" srcOrd="0" destOrd="0" presId="urn:microsoft.com/office/officeart/2005/8/layout/chart3"/>
    <dgm:cxn modelId="{BC10FE15-0B68-4725-97B2-6F74C7DAB891}" type="presOf" srcId="{65DE9339-BC3D-45D9-8BAE-9384DCB01149}" destId="{41B22DD4-9384-4196-9F37-707B280758B5}" srcOrd="1" destOrd="0" presId="urn:microsoft.com/office/officeart/2005/8/layout/chart3"/>
    <dgm:cxn modelId="{899C0894-C67F-4568-A84C-17DC69CD876F}" srcId="{788A1A7C-450E-45E6-BAFB-EC1A4D806BC6}" destId="{65DE9339-BC3D-45D9-8BAE-9384DCB01149}" srcOrd="2" destOrd="0" parTransId="{4C96F409-E371-4ADE-BEE8-FA026171B857}" sibTransId="{19E81223-2B38-46ED-9C25-F8F4E8983C69}"/>
    <dgm:cxn modelId="{A0CF0EB8-D96B-4CCA-9493-FBFE4DFAF989}" srcId="{788A1A7C-450E-45E6-BAFB-EC1A4D806BC6}" destId="{FB325C81-ED81-400B-9580-DC06B683DD86}" srcOrd="0" destOrd="0" parTransId="{38420E80-CB58-4AF8-BC31-5BCC5751752F}" sibTransId="{0E3BC582-8EA6-4F98-8321-03945633CE8B}"/>
    <dgm:cxn modelId="{5A1472B2-BE20-478A-810C-CDD9E9290AF6}" type="presOf" srcId="{FB325C81-ED81-400B-9580-DC06B683DD86}" destId="{45B24D53-0DC5-458E-80B2-AC20046BF33A}" srcOrd="1" destOrd="0" presId="urn:microsoft.com/office/officeart/2005/8/layout/chart3"/>
    <dgm:cxn modelId="{3E91E634-973C-479A-9234-13A98D6AB8ED}" type="presOf" srcId="{788A1A7C-450E-45E6-BAFB-EC1A4D806BC6}" destId="{C403A313-9EAA-445A-9742-61E4546DD83A}" srcOrd="0" destOrd="0" presId="urn:microsoft.com/office/officeart/2005/8/layout/chart3"/>
    <dgm:cxn modelId="{F74CD4DC-E174-4166-BDD4-D39F86184271}" type="presOf" srcId="{705D1CFD-DD70-4D98-B26A-33C13ACC287E}" destId="{BDF40FCA-D7A0-491D-95DB-CBC7857577F6}" srcOrd="1" destOrd="0" presId="urn:microsoft.com/office/officeart/2005/8/layout/chart3"/>
    <dgm:cxn modelId="{C3F768E7-A76D-4A38-B89C-EB35203DE56D}" type="presParOf" srcId="{C403A313-9EAA-445A-9742-61E4546DD83A}" destId="{E52C6DCC-8FE9-45B6-AF6F-3D1DD4FE1325}" srcOrd="0" destOrd="0" presId="urn:microsoft.com/office/officeart/2005/8/layout/chart3"/>
    <dgm:cxn modelId="{6BD2F95B-0DE0-4645-8D12-ECDFBCB34D0B}" type="presParOf" srcId="{C403A313-9EAA-445A-9742-61E4546DD83A}" destId="{45B24D53-0DC5-458E-80B2-AC20046BF33A}" srcOrd="1" destOrd="0" presId="urn:microsoft.com/office/officeart/2005/8/layout/chart3"/>
    <dgm:cxn modelId="{53298912-2BE2-4FD0-8260-052A0353723F}" type="presParOf" srcId="{C403A313-9EAA-445A-9742-61E4546DD83A}" destId="{83601EEC-3F5F-46C2-93FE-8AAF1AF2888A}" srcOrd="2" destOrd="0" presId="urn:microsoft.com/office/officeart/2005/8/layout/chart3"/>
    <dgm:cxn modelId="{DC1925DA-58C0-49FF-B87D-2D4CCBBE4556}" type="presParOf" srcId="{C403A313-9EAA-445A-9742-61E4546DD83A}" destId="{BDF40FCA-D7A0-491D-95DB-CBC7857577F6}" srcOrd="3" destOrd="0" presId="urn:microsoft.com/office/officeart/2005/8/layout/chart3"/>
    <dgm:cxn modelId="{1031EFB1-AC46-4EA5-8018-D3FF43ACFEA7}" type="presParOf" srcId="{C403A313-9EAA-445A-9742-61E4546DD83A}" destId="{25C0B3D2-15AE-426C-B924-DEC336947DC5}" srcOrd="4" destOrd="0" presId="urn:microsoft.com/office/officeart/2005/8/layout/chart3"/>
    <dgm:cxn modelId="{5A0C169B-A2EF-42CE-BD24-09784EFC8000}" type="presParOf" srcId="{C403A313-9EAA-445A-9742-61E4546DD83A}" destId="{41B22DD4-9384-4196-9F37-707B280758B5}" srcOrd="5" destOrd="0" presId="urn:microsoft.com/office/officeart/2005/8/layout/chart3"/>
    <dgm:cxn modelId="{29E0A8AA-82E9-4589-80FE-B6F56CAA3BED}" type="presParOf" srcId="{C403A313-9EAA-445A-9742-61E4546DD83A}" destId="{13B587A1-2B9C-4246-990A-A604986EC304}" srcOrd="6" destOrd="0" presId="urn:microsoft.com/office/officeart/2005/8/layout/chart3"/>
    <dgm:cxn modelId="{F8388751-E559-4CA2-BDE8-C52266C69E16}" type="presParOf" srcId="{C403A313-9EAA-445A-9742-61E4546DD83A}" destId="{BB29BF55-2D1B-4DCC-8C03-B265D0105E39}"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C583A-E36F-490F-86BF-5D5815167417}"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US"/>
        </a:p>
      </dgm:t>
    </dgm:pt>
    <dgm:pt modelId="{4A3C7C34-6AE7-485F-B647-8B0C01D80E1E}">
      <dgm:prSet phldrT="[Text]"/>
      <dgm:spPr/>
      <dgm:t>
        <a:bodyPr/>
        <a:lstStyle/>
        <a:p>
          <a:r>
            <a:rPr lang="en-US" dirty="0" smtClean="0"/>
            <a:t>IDELA</a:t>
          </a:r>
          <a:endParaRPr lang="en-US" dirty="0"/>
        </a:p>
      </dgm:t>
    </dgm:pt>
    <dgm:pt modelId="{7A51CB0A-12E1-4B0D-BE89-6DD9E7FEE2BD}" type="parTrans" cxnId="{146402E7-B5BD-455C-9184-348C7505583B}">
      <dgm:prSet/>
      <dgm:spPr/>
      <dgm:t>
        <a:bodyPr/>
        <a:lstStyle/>
        <a:p>
          <a:endParaRPr lang="en-US"/>
        </a:p>
      </dgm:t>
    </dgm:pt>
    <dgm:pt modelId="{9F9F4CAE-86C3-4650-88A7-9199F6946623}" type="sibTrans" cxnId="{146402E7-B5BD-455C-9184-348C7505583B}">
      <dgm:prSet/>
      <dgm:spPr/>
      <dgm:t>
        <a:bodyPr/>
        <a:lstStyle/>
        <a:p>
          <a:endParaRPr lang="en-US"/>
        </a:p>
      </dgm:t>
    </dgm:pt>
    <dgm:pt modelId="{7CEFA2C1-48A8-4DD9-80AE-A2A7B76425B8}">
      <dgm:prSet phldrT="[Text]"/>
      <dgm:spPr/>
      <dgm:t>
        <a:bodyPr/>
        <a:lstStyle/>
        <a:p>
          <a:r>
            <a:rPr lang="en-US" dirty="0" smtClean="0"/>
            <a:t>Useful for programs</a:t>
          </a:r>
          <a:endParaRPr lang="en-US" dirty="0"/>
        </a:p>
      </dgm:t>
    </dgm:pt>
    <dgm:pt modelId="{CE19605B-FC09-4EC2-9B97-1B6FA8F9F5F5}" type="parTrans" cxnId="{0B8207E8-42BD-4302-BA0F-23C55B5A985F}">
      <dgm:prSet/>
      <dgm:spPr/>
      <dgm:t>
        <a:bodyPr/>
        <a:lstStyle/>
        <a:p>
          <a:endParaRPr lang="en-US"/>
        </a:p>
      </dgm:t>
    </dgm:pt>
    <dgm:pt modelId="{3A68DA17-579C-4C5B-9BC8-8885E5620A62}" type="sibTrans" cxnId="{0B8207E8-42BD-4302-BA0F-23C55B5A985F}">
      <dgm:prSet/>
      <dgm:spPr/>
      <dgm:t>
        <a:bodyPr/>
        <a:lstStyle/>
        <a:p>
          <a:endParaRPr lang="en-US"/>
        </a:p>
      </dgm:t>
    </dgm:pt>
    <dgm:pt modelId="{33BCD415-404B-4173-A57C-C5DA74975FC3}">
      <dgm:prSet phldrT="[Text]"/>
      <dgm:spPr/>
      <dgm:t>
        <a:bodyPr/>
        <a:lstStyle/>
        <a:p>
          <a:r>
            <a:rPr lang="en-US" dirty="0" smtClean="0"/>
            <a:t>Globally applicable</a:t>
          </a:r>
          <a:endParaRPr lang="en-US" dirty="0"/>
        </a:p>
      </dgm:t>
    </dgm:pt>
    <dgm:pt modelId="{8EB162E2-8405-4789-A85C-4D74D9F9CC83}" type="parTrans" cxnId="{8D1BDD6D-F4D5-4BBF-A9E6-67359D2168DD}">
      <dgm:prSet/>
      <dgm:spPr/>
      <dgm:t>
        <a:bodyPr/>
        <a:lstStyle/>
        <a:p>
          <a:endParaRPr lang="en-US"/>
        </a:p>
      </dgm:t>
    </dgm:pt>
    <dgm:pt modelId="{0E31B0A5-D665-4CE9-A791-584BF30DA229}" type="sibTrans" cxnId="{8D1BDD6D-F4D5-4BBF-A9E6-67359D2168DD}">
      <dgm:prSet/>
      <dgm:spPr/>
      <dgm:t>
        <a:bodyPr/>
        <a:lstStyle/>
        <a:p>
          <a:endParaRPr lang="en-US"/>
        </a:p>
      </dgm:t>
    </dgm:pt>
    <dgm:pt modelId="{FE7F23ED-F08A-46BF-A0CF-5B0EEA891D9F}">
      <dgm:prSet phldrT="[Text]"/>
      <dgm:spPr/>
      <dgm:t>
        <a:bodyPr/>
        <a:lstStyle/>
        <a:p>
          <a:r>
            <a:rPr lang="en-US" dirty="0" smtClean="0"/>
            <a:t>Rigorous </a:t>
          </a:r>
          <a:endParaRPr lang="en-US" dirty="0"/>
        </a:p>
      </dgm:t>
    </dgm:pt>
    <dgm:pt modelId="{F906A38B-569A-4A1A-A5EA-33DFA143C96A}" type="parTrans" cxnId="{87F6E44E-55C3-490C-8E8D-B5B89ADBA352}">
      <dgm:prSet/>
      <dgm:spPr/>
      <dgm:t>
        <a:bodyPr/>
        <a:lstStyle/>
        <a:p>
          <a:endParaRPr lang="en-US"/>
        </a:p>
      </dgm:t>
    </dgm:pt>
    <dgm:pt modelId="{66C842B7-07B7-49B6-9B9E-F8EE209672DF}" type="sibTrans" cxnId="{87F6E44E-55C3-490C-8E8D-B5B89ADBA352}">
      <dgm:prSet/>
      <dgm:spPr/>
      <dgm:t>
        <a:bodyPr/>
        <a:lstStyle/>
        <a:p>
          <a:endParaRPr lang="en-US"/>
        </a:p>
      </dgm:t>
    </dgm:pt>
    <dgm:pt modelId="{27AD9AC2-4A75-4E63-933E-1F9DB20088A6}" type="pres">
      <dgm:prSet presAssocID="{897C583A-E36F-490F-86BF-5D5815167417}" presName="cycle" presStyleCnt="0">
        <dgm:presLayoutVars>
          <dgm:chMax val="1"/>
          <dgm:dir/>
          <dgm:animLvl val="ctr"/>
          <dgm:resizeHandles val="exact"/>
        </dgm:presLayoutVars>
      </dgm:prSet>
      <dgm:spPr/>
      <dgm:t>
        <a:bodyPr/>
        <a:lstStyle/>
        <a:p>
          <a:endParaRPr lang="en-US"/>
        </a:p>
      </dgm:t>
    </dgm:pt>
    <dgm:pt modelId="{91524D46-7EAB-41B1-8895-643DEC986791}" type="pres">
      <dgm:prSet presAssocID="{4A3C7C34-6AE7-485F-B647-8B0C01D80E1E}" presName="centerShape" presStyleLbl="node0" presStyleIdx="0" presStyleCnt="1"/>
      <dgm:spPr/>
      <dgm:t>
        <a:bodyPr/>
        <a:lstStyle/>
        <a:p>
          <a:endParaRPr lang="en-US"/>
        </a:p>
      </dgm:t>
    </dgm:pt>
    <dgm:pt modelId="{B1E5A18C-DEDE-4F0F-9248-D939A4B33268}" type="pres">
      <dgm:prSet presAssocID="{CE19605B-FC09-4EC2-9B97-1B6FA8F9F5F5}" presName="parTrans" presStyleLbl="bgSibTrans2D1" presStyleIdx="0" presStyleCnt="3"/>
      <dgm:spPr/>
      <dgm:t>
        <a:bodyPr/>
        <a:lstStyle/>
        <a:p>
          <a:endParaRPr lang="en-US"/>
        </a:p>
      </dgm:t>
    </dgm:pt>
    <dgm:pt modelId="{A85958A9-C292-47C5-8A4B-CA0414368F09}" type="pres">
      <dgm:prSet presAssocID="{7CEFA2C1-48A8-4DD9-80AE-A2A7B76425B8}" presName="node" presStyleLbl="node1" presStyleIdx="0" presStyleCnt="3">
        <dgm:presLayoutVars>
          <dgm:bulletEnabled val="1"/>
        </dgm:presLayoutVars>
      </dgm:prSet>
      <dgm:spPr/>
      <dgm:t>
        <a:bodyPr/>
        <a:lstStyle/>
        <a:p>
          <a:endParaRPr lang="en-US"/>
        </a:p>
      </dgm:t>
    </dgm:pt>
    <dgm:pt modelId="{B90C213F-37CE-4EE2-8E5C-448B9273F424}" type="pres">
      <dgm:prSet presAssocID="{8EB162E2-8405-4789-A85C-4D74D9F9CC83}" presName="parTrans" presStyleLbl="bgSibTrans2D1" presStyleIdx="1" presStyleCnt="3"/>
      <dgm:spPr/>
      <dgm:t>
        <a:bodyPr/>
        <a:lstStyle/>
        <a:p>
          <a:endParaRPr lang="en-US"/>
        </a:p>
      </dgm:t>
    </dgm:pt>
    <dgm:pt modelId="{EEBB6901-8360-4FAC-AC46-BCDC4F91A524}" type="pres">
      <dgm:prSet presAssocID="{33BCD415-404B-4173-A57C-C5DA74975FC3}" presName="node" presStyleLbl="node1" presStyleIdx="1" presStyleCnt="3">
        <dgm:presLayoutVars>
          <dgm:bulletEnabled val="1"/>
        </dgm:presLayoutVars>
      </dgm:prSet>
      <dgm:spPr/>
      <dgm:t>
        <a:bodyPr/>
        <a:lstStyle/>
        <a:p>
          <a:endParaRPr lang="en-US"/>
        </a:p>
      </dgm:t>
    </dgm:pt>
    <dgm:pt modelId="{2C44A27C-E17C-4B9A-BC0F-6D15070DD9BC}" type="pres">
      <dgm:prSet presAssocID="{F906A38B-569A-4A1A-A5EA-33DFA143C96A}" presName="parTrans" presStyleLbl="bgSibTrans2D1" presStyleIdx="2" presStyleCnt="3"/>
      <dgm:spPr/>
      <dgm:t>
        <a:bodyPr/>
        <a:lstStyle/>
        <a:p>
          <a:endParaRPr lang="en-US"/>
        </a:p>
      </dgm:t>
    </dgm:pt>
    <dgm:pt modelId="{90B0B42B-A72A-4A7D-9D15-0B8B3115CE78}" type="pres">
      <dgm:prSet presAssocID="{FE7F23ED-F08A-46BF-A0CF-5B0EEA891D9F}" presName="node" presStyleLbl="node1" presStyleIdx="2" presStyleCnt="3">
        <dgm:presLayoutVars>
          <dgm:bulletEnabled val="1"/>
        </dgm:presLayoutVars>
      </dgm:prSet>
      <dgm:spPr/>
      <dgm:t>
        <a:bodyPr/>
        <a:lstStyle/>
        <a:p>
          <a:endParaRPr lang="en-US"/>
        </a:p>
      </dgm:t>
    </dgm:pt>
  </dgm:ptLst>
  <dgm:cxnLst>
    <dgm:cxn modelId="{0B8207E8-42BD-4302-BA0F-23C55B5A985F}" srcId="{4A3C7C34-6AE7-485F-B647-8B0C01D80E1E}" destId="{7CEFA2C1-48A8-4DD9-80AE-A2A7B76425B8}" srcOrd="0" destOrd="0" parTransId="{CE19605B-FC09-4EC2-9B97-1B6FA8F9F5F5}" sibTransId="{3A68DA17-579C-4C5B-9BC8-8885E5620A62}"/>
    <dgm:cxn modelId="{67B6A8E4-313C-49B3-A116-B0BA21534139}" type="presOf" srcId="{8EB162E2-8405-4789-A85C-4D74D9F9CC83}" destId="{B90C213F-37CE-4EE2-8E5C-448B9273F424}" srcOrd="0" destOrd="0" presId="urn:microsoft.com/office/officeart/2005/8/layout/radial4"/>
    <dgm:cxn modelId="{CDD7DF4F-EDEA-4696-ACEA-217E64535650}" type="presOf" srcId="{33BCD415-404B-4173-A57C-C5DA74975FC3}" destId="{EEBB6901-8360-4FAC-AC46-BCDC4F91A524}" srcOrd="0" destOrd="0" presId="urn:microsoft.com/office/officeart/2005/8/layout/radial4"/>
    <dgm:cxn modelId="{1F84D5CC-96A4-409C-BAE1-9C24167104A9}" type="presOf" srcId="{897C583A-E36F-490F-86BF-5D5815167417}" destId="{27AD9AC2-4A75-4E63-933E-1F9DB20088A6}" srcOrd="0" destOrd="0" presId="urn:microsoft.com/office/officeart/2005/8/layout/radial4"/>
    <dgm:cxn modelId="{F80A2D1E-A839-4F07-B97B-91659E62F812}" type="presOf" srcId="{FE7F23ED-F08A-46BF-A0CF-5B0EEA891D9F}" destId="{90B0B42B-A72A-4A7D-9D15-0B8B3115CE78}" srcOrd="0" destOrd="0" presId="urn:microsoft.com/office/officeart/2005/8/layout/radial4"/>
    <dgm:cxn modelId="{7B5EA691-F1D9-4368-833C-672440325504}" type="presOf" srcId="{7CEFA2C1-48A8-4DD9-80AE-A2A7B76425B8}" destId="{A85958A9-C292-47C5-8A4B-CA0414368F09}" srcOrd="0" destOrd="0" presId="urn:microsoft.com/office/officeart/2005/8/layout/radial4"/>
    <dgm:cxn modelId="{8D1BDD6D-F4D5-4BBF-A9E6-67359D2168DD}" srcId="{4A3C7C34-6AE7-485F-B647-8B0C01D80E1E}" destId="{33BCD415-404B-4173-A57C-C5DA74975FC3}" srcOrd="1" destOrd="0" parTransId="{8EB162E2-8405-4789-A85C-4D74D9F9CC83}" sibTransId="{0E31B0A5-D665-4CE9-A791-584BF30DA229}"/>
    <dgm:cxn modelId="{130770C8-8290-425F-BC65-34240B423869}" type="presOf" srcId="{F906A38B-569A-4A1A-A5EA-33DFA143C96A}" destId="{2C44A27C-E17C-4B9A-BC0F-6D15070DD9BC}" srcOrd="0" destOrd="0" presId="urn:microsoft.com/office/officeart/2005/8/layout/radial4"/>
    <dgm:cxn modelId="{BC852CED-C3B9-42D8-B7CC-E2F9AF18E666}" type="presOf" srcId="{4A3C7C34-6AE7-485F-B647-8B0C01D80E1E}" destId="{91524D46-7EAB-41B1-8895-643DEC986791}" srcOrd="0" destOrd="0" presId="urn:microsoft.com/office/officeart/2005/8/layout/radial4"/>
    <dgm:cxn modelId="{146402E7-B5BD-455C-9184-348C7505583B}" srcId="{897C583A-E36F-490F-86BF-5D5815167417}" destId="{4A3C7C34-6AE7-485F-B647-8B0C01D80E1E}" srcOrd="0" destOrd="0" parTransId="{7A51CB0A-12E1-4B0D-BE89-6DD9E7FEE2BD}" sibTransId="{9F9F4CAE-86C3-4650-88A7-9199F6946623}"/>
    <dgm:cxn modelId="{8F60B04C-5A02-4165-96F0-5782810B6F2F}" type="presOf" srcId="{CE19605B-FC09-4EC2-9B97-1B6FA8F9F5F5}" destId="{B1E5A18C-DEDE-4F0F-9248-D939A4B33268}" srcOrd="0" destOrd="0" presId="urn:microsoft.com/office/officeart/2005/8/layout/radial4"/>
    <dgm:cxn modelId="{87F6E44E-55C3-490C-8E8D-B5B89ADBA352}" srcId="{4A3C7C34-6AE7-485F-B647-8B0C01D80E1E}" destId="{FE7F23ED-F08A-46BF-A0CF-5B0EEA891D9F}" srcOrd="2" destOrd="0" parTransId="{F906A38B-569A-4A1A-A5EA-33DFA143C96A}" sibTransId="{66C842B7-07B7-49B6-9B9E-F8EE209672DF}"/>
    <dgm:cxn modelId="{CEBC0AE1-7BE9-4E17-BDC5-642DF704B4F2}" type="presParOf" srcId="{27AD9AC2-4A75-4E63-933E-1F9DB20088A6}" destId="{91524D46-7EAB-41B1-8895-643DEC986791}" srcOrd="0" destOrd="0" presId="urn:microsoft.com/office/officeart/2005/8/layout/radial4"/>
    <dgm:cxn modelId="{04977514-C71D-46D6-B014-FE8D9370CE86}" type="presParOf" srcId="{27AD9AC2-4A75-4E63-933E-1F9DB20088A6}" destId="{B1E5A18C-DEDE-4F0F-9248-D939A4B33268}" srcOrd="1" destOrd="0" presId="urn:microsoft.com/office/officeart/2005/8/layout/radial4"/>
    <dgm:cxn modelId="{2590D082-8ADC-4444-9FE2-0306BC88B7CA}" type="presParOf" srcId="{27AD9AC2-4A75-4E63-933E-1F9DB20088A6}" destId="{A85958A9-C292-47C5-8A4B-CA0414368F09}" srcOrd="2" destOrd="0" presId="urn:microsoft.com/office/officeart/2005/8/layout/radial4"/>
    <dgm:cxn modelId="{D2116755-E5F9-40DE-B450-71E59D65CA52}" type="presParOf" srcId="{27AD9AC2-4A75-4E63-933E-1F9DB20088A6}" destId="{B90C213F-37CE-4EE2-8E5C-448B9273F424}" srcOrd="3" destOrd="0" presId="urn:microsoft.com/office/officeart/2005/8/layout/radial4"/>
    <dgm:cxn modelId="{C8294409-0316-4DC5-BECB-FD29B6FD2BC7}" type="presParOf" srcId="{27AD9AC2-4A75-4E63-933E-1F9DB20088A6}" destId="{EEBB6901-8360-4FAC-AC46-BCDC4F91A524}" srcOrd="4" destOrd="0" presId="urn:microsoft.com/office/officeart/2005/8/layout/radial4"/>
    <dgm:cxn modelId="{EEBACE6A-1287-42DF-AB92-E4405F35F5F8}" type="presParOf" srcId="{27AD9AC2-4A75-4E63-933E-1F9DB20088A6}" destId="{2C44A27C-E17C-4B9A-BC0F-6D15070DD9BC}" srcOrd="5" destOrd="0" presId="urn:microsoft.com/office/officeart/2005/8/layout/radial4"/>
    <dgm:cxn modelId="{FC836294-615D-4635-80AC-F8720CFA4F08}" type="presParOf" srcId="{27AD9AC2-4A75-4E63-933E-1F9DB20088A6}" destId="{90B0B42B-A72A-4A7D-9D15-0B8B3115CE7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2C889-CA66-4C1C-9C72-B0E1D85624C7}" type="doc">
      <dgm:prSet loTypeId="urn:microsoft.com/office/officeart/2008/layout/VerticalCurvedList" loCatId="list" qsTypeId="urn:microsoft.com/office/officeart/2005/8/quickstyle/simple2" qsCatId="simple" csTypeId="urn:microsoft.com/office/officeart/2005/8/colors/accent1_3" csCatId="accent1" phldr="1"/>
      <dgm:spPr/>
      <dgm:t>
        <a:bodyPr/>
        <a:lstStyle/>
        <a:p>
          <a:endParaRPr lang="en-US"/>
        </a:p>
      </dgm:t>
    </dgm:pt>
    <dgm:pt modelId="{0A749825-5A52-41C5-91EC-BEABB42BB139}">
      <dgm:prSet phldrT="[Text]" custT="1"/>
      <dgm:spPr/>
      <dgm:t>
        <a:bodyPr/>
        <a:lstStyle/>
        <a:p>
          <a:r>
            <a:rPr lang="en-US" sz="2000" b="0" dirty="0" smtClean="0"/>
            <a:t>Direct child assessment</a:t>
          </a:r>
          <a:endParaRPr lang="en-US" sz="2000" b="0" dirty="0"/>
        </a:p>
      </dgm:t>
    </dgm:pt>
    <dgm:pt modelId="{945CE98E-5959-4610-94D2-D5A8FB753E2E}" type="parTrans" cxnId="{BD58349E-1AEB-4069-8B4E-7F61FF2A9F32}">
      <dgm:prSet/>
      <dgm:spPr/>
      <dgm:t>
        <a:bodyPr/>
        <a:lstStyle/>
        <a:p>
          <a:endParaRPr lang="en-US" sz="2000" b="0"/>
        </a:p>
      </dgm:t>
    </dgm:pt>
    <dgm:pt modelId="{AE1515B7-77CA-4C6C-AB40-2CA2C350A9EA}" type="sibTrans" cxnId="{BD58349E-1AEB-4069-8B4E-7F61FF2A9F32}">
      <dgm:prSet/>
      <dgm:spPr/>
      <dgm:t>
        <a:bodyPr/>
        <a:lstStyle/>
        <a:p>
          <a:endParaRPr lang="en-US" sz="2000" b="0"/>
        </a:p>
      </dgm:t>
    </dgm:pt>
    <dgm:pt modelId="{FB33A2E2-FE55-4694-BA5C-654B7BF9EDFA}">
      <dgm:prSet phldrT="[Text]" custT="1"/>
      <dgm:spPr/>
      <dgm:t>
        <a:bodyPr/>
        <a:lstStyle/>
        <a:p>
          <a:r>
            <a:rPr lang="en-US" sz="2000" b="0" dirty="0" smtClean="0"/>
            <a:t>Intended for global use, feasible in low income countries </a:t>
          </a:r>
          <a:endParaRPr lang="en-US" sz="2000" b="0" dirty="0"/>
        </a:p>
      </dgm:t>
    </dgm:pt>
    <dgm:pt modelId="{EB99A55F-75E3-42FB-9C8E-AB963AFB7724}" type="parTrans" cxnId="{646D2C89-5074-4E6C-AE32-429F023B68AE}">
      <dgm:prSet/>
      <dgm:spPr/>
      <dgm:t>
        <a:bodyPr/>
        <a:lstStyle/>
        <a:p>
          <a:endParaRPr lang="en-US" sz="2000" b="0"/>
        </a:p>
      </dgm:t>
    </dgm:pt>
    <dgm:pt modelId="{A281E921-AA65-4329-AB08-4674C41B4F7F}" type="sibTrans" cxnId="{646D2C89-5074-4E6C-AE32-429F023B68AE}">
      <dgm:prSet/>
      <dgm:spPr/>
      <dgm:t>
        <a:bodyPr/>
        <a:lstStyle/>
        <a:p>
          <a:endParaRPr lang="en-US" sz="2000" b="0"/>
        </a:p>
      </dgm:t>
    </dgm:pt>
    <dgm:pt modelId="{CC12D9CE-A906-4B58-A1A4-5CA9027D17C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0" dirty="0" smtClean="0"/>
            <a:t>Successfully adapted and used in varied contexts, 30+ countries to date  </a:t>
          </a:r>
        </a:p>
      </dgm:t>
    </dgm:pt>
    <dgm:pt modelId="{355D5FE7-FE82-4ED5-AFD8-6C1F4F06ADB2}" type="parTrans" cxnId="{21E26A0A-1FE7-453B-B6BF-5561B681D538}">
      <dgm:prSet/>
      <dgm:spPr/>
      <dgm:t>
        <a:bodyPr/>
        <a:lstStyle/>
        <a:p>
          <a:endParaRPr lang="en-US" sz="2000"/>
        </a:p>
      </dgm:t>
    </dgm:pt>
    <dgm:pt modelId="{EF332752-D0DC-4A8A-8498-0323153D7FDB}" type="sibTrans" cxnId="{21E26A0A-1FE7-453B-B6BF-5561B681D538}">
      <dgm:prSet/>
      <dgm:spPr/>
      <dgm:t>
        <a:bodyPr/>
        <a:lstStyle/>
        <a:p>
          <a:endParaRPr lang="en-US" sz="2000"/>
        </a:p>
      </dgm:t>
    </dgm:pt>
    <dgm:pt modelId="{D8940E53-6880-472A-BEF6-707512CC19FF}">
      <dgm:prSet custT="1"/>
      <dgm:spPr/>
      <dgm:t>
        <a:bodyPr/>
        <a:lstStyle/>
        <a:p>
          <a:r>
            <a:rPr lang="en-US" altLang="ja-JP" sz="2000" dirty="0" smtClean="0">
              <a:latin typeface="+mj-lt"/>
              <a:ea typeface="ＭＳ Ｐゴシック" charset="-128"/>
            </a:rPr>
            <a:t>Intended to improve programs, policy, and practice and inspire investment </a:t>
          </a:r>
        </a:p>
      </dgm:t>
    </dgm:pt>
    <dgm:pt modelId="{F6549657-4863-4B48-A67A-9E7CE1DA34E0}" type="parTrans" cxnId="{88879B7F-6944-448B-964A-42D99DDD4636}">
      <dgm:prSet/>
      <dgm:spPr/>
      <dgm:t>
        <a:bodyPr/>
        <a:lstStyle/>
        <a:p>
          <a:endParaRPr lang="en-US"/>
        </a:p>
      </dgm:t>
    </dgm:pt>
    <dgm:pt modelId="{F23D1A7D-4D63-4897-B22A-941CF9978F79}" type="sibTrans" cxnId="{88879B7F-6944-448B-964A-42D99DDD4636}">
      <dgm:prSet/>
      <dgm:spPr/>
      <dgm:t>
        <a:bodyPr/>
        <a:lstStyle/>
        <a:p>
          <a:endParaRPr lang="en-US"/>
        </a:p>
      </dgm:t>
    </dgm:pt>
    <dgm:pt modelId="{05A2107A-8596-43D4-9A09-93114E57F4B1}">
      <dgm:prSet/>
      <dgm:spPr/>
      <dgm:t>
        <a:bodyPr/>
        <a:lstStyle/>
        <a:p>
          <a:r>
            <a:rPr lang="en-US" altLang="ja-JP" smtClean="0">
              <a:latin typeface="+mj-lt"/>
              <a:ea typeface="ＭＳ Ｐゴシック" charset="-128"/>
            </a:rPr>
            <a:t>Monitors/tracks progress on a population/community level</a:t>
          </a:r>
          <a:endParaRPr lang="en-US" altLang="ja-JP" dirty="0" smtClean="0">
            <a:latin typeface="+mj-lt"/>
            <a:ea typeface="ＭＳ Ｐゴシック" charset="-128"/>
          </a:endParaRPr>
        </a:p>
      </dgm:t>
    </dgm:pt>
    <dgm:pt modelId="{B5FF136C-A828-4D95-BB4D-403BD1EC7D21}" type="parTrans" cxnId="{EA80A9E0-B417-48AE-8B88-4E45EBC8FD72}">
      <dgm:prSet/>
      <dgm:spPr/>
      <dgm:t>
        <a:bodyPr/>
        <a:lstStyle/>
        <a:p>
          <a:endParaRPr lang="en-US"/>
        </a:p>
      </dgm:t>
    </dgm:pt>
    <dgm:pt modelId="{77858186-FF57-4F46-9A2E-D3E47F60EC96}" type="sibTrans" cxnId="{EA80A9E0-B417-48AE-8B88-4E45EBC8FD72}">
      <dgm:prSet/>
      <dgm:spPr/>
      <dgm:t>
        <a:bodyPr/>
        <a:lstStyle/>
        <a:p>
          <a:endParaRPr lang="en-US"/>
        </a:p>
      </dgm:t>
    </dgm:pt>
    <dgm:pt modelId="{FB0A68F2-8830-425D-82AB-B31A0BD62760}">
      <dgm:prSet/>
      <dgm:spPr/>
      <dgm:t>
        <a:bodyPr/>
        <a:lstStyle/>
        <a:p>
          <a:r>
            <a:rPr lang="en-US" dirty="0" smtClean="0"/>
            <a:t>Tracks impact of interventions; compares effectiveness of approaches</a:t>
          </a:r>
          <a:endParaRPr lang="en-US" dirty="0"/>
        </a:p>
      </dgm:t>
    </dgm:pt>
    <dgm:pt modelId="{D2F050A3-284F-4EEF-8155-CBA750CA9194}" type="parTrans" cxnId="{C8298365-5E33-4192-90A5-0F73D8447EBF}">
      <dgm:prSet/>
      <dgm:spPr/>
      <dgm:t>
        <a:bodyPr/>
        <a:lstStyle/>
        <a:p>
          <a:endParaRPr lang="en-US"/>
        </a:p>
      </dgm:t>
    </dgm:pt>
    <dgm:pt modelId="{62FD4533-2D25-4646-B077-F0E94F840CF5}" type="sibTrans" cxnId="{C8298365-5E33-4192-90A5-0F73D8447EBF}">
      <dgm:prSet/>
      <dgm:spPr/>
      <dgm:t>
        <a:bodyPr/>
        <a:lstStyle/>
        <a:p>
          <a:endParaRPr lang="en-US"/>
        </a:p>
      </dgm:t>
    </dgm:pt>
    <dgm:pt modelId="{0F304D31-B035-45BF-B87D-B58CF14E3F6A}" type="pres">
      <dgm:prSet presAssocID="{21B2C889-CA66-4C1C-9C72-B0E1D85624C7}" presName="Name0" presStyleCnt="0">
        <dgm:presLayoutVars>
          <dgm:chMax val="7"/>
          <dgm:chPref val="7"/>
          <dgm:dir/>
        </dgm:presLayoutVars>
      </dgm:prSet>
      <dgm:spPr/>
      <dgm:t>
        <a:bodyPr/>
        <a:lstStyle/>
        <a:p>
          <a:endParaRPr lang="en-US"/>
        </a:p>
      </dgm:t>
    </dgm:pt>
    <dgm:pt modelId="{B77AEED2-8370-4FF6-9BD8-C3B65E3A86FF}" type="pres">
      <dgm:prSet presAssocID="{21B2C889-CA66-4C1C-9C72-B0E1D85624C7}" presName="Name1" presStyleCnt="0"/>
      <dgm:spPr/>
      <dgm:t>
        <a:bodyPr/>
        <a:lstStyle/>
        <a:p>
          <a:endParaRPr lang="en-US"/>
        </a:p>
      </dgm:t>
    </dgm:pt>
    <dgm:pt modelId="{76C6FD6A-71CF-4E5D-94B0-8F00B470042D}" type="pres">
      <dgm:prSet presAssocID="{21B2C889-CA66-4C1C-9C72-B0E1D85624C7}" presName="cycle" presStyleCnt="0"/>
      <dgm:spPr/>
      <dgm:t>
        <a:bodyPr/>
        <a:lstStyle/>
        <a:p>
          <a:endParaRPr lang="en-US"/>
        </a:p>
      </dgm:t>
    </dgm:pt>
    <dgm:pt modelId="{F1BA814E-C40C-4328-8143-E078B75CB5BF}" type="pres">
      <dgm:prSet presAssocID="{21B2C889-CA66-4C1C-9C72-B0E1D85624C7}" presName="srcNode" presStyleLbl="node1" presStyleIdx="0" presStyleCnt="6"/>
      <dgm:spPr/>
      <dgm:t>
        <a:bodyPr/>
        <a:lstStyle/>
        <a:p>
          <a:endParaRPr lang="en-US"/>
        </a:p>
      </dgm:t>
    </dgm:pt>
    <dgm:pt modelId="{8AED2D40-A676-4219-BED4-1B385B41EBFE}" type="pres">
      <dgm:prSet presAssocID="{21B2C889-CA66-4C1C-9C72-B0E1D85624C7}" presName="conn" presStyleLbl="parChTrans1D2" presStyleIdx="0" presStyleCnt="1"/>
      <dgm:spPr/>
      <dgm:t>
        <a:bodyPr/>
        <a:lstStyle/>
        <a:p>
          <a:endParaRPr lang="en-US"/>
        </a:p>
      </dgm:t>
    </dgm:pt>
    <dgm:pt modelId="{1414513C-8080-484C-A0DA-8D1EA891C154}" type="pres">
      <dgm:prSet presAssocID="{21B2C889-CA66-4C1C-9C72-B0E1D85624C7}" presName="extraNode" presStyleLbl="node1" presStyleIdx="0" presStyleCnt="6"/>
      <dgm:spPr/>
      <dgm:t>
        <a:bodyPr/>
        <a:lstStyle/>
        <a:p>
          <a:endParaRPr lang="en-US"/>
        </a:p>
      </dgm:t>
    </dgm:pt>
    <dgm:pt modelId="{195B1FB9-DB12-4A76-A117-78FB26CA4896}" type="pres">
      <dgm:prSet presAssocID="{21B2C889-CA66-4C1C-9C72-B0E1D85624C7}" presName="dstNode" presStyleLbl="node1" presStyleIdx="0" presStyleCnt="6"/>
      <dgm:spPr/>
      <dgm:t>
        <a:bodyPr/>
        <a:lstStyle/>
        <a:p>
          <a:endParaRPr lang="en-US"/>
        </a:p>
      </dgm:t>
    </dgm:pt>
    <dgm:pt modelId="{02C9CC42-0401-4C3B-9AB9-F4AFF1866828}" type="pres">
      <dgm:prSet presAssocID="{0A749825-5A52-41C5-91EC-BEABB42BB139}" presName="text_1" presStyleLbl="node1" presStyleIdx="0" presStyleCnt="6">
        <dgm:presLayoutVars>
          <dgm:bulletEnabled val="1"/>
        </dgm:presLayoutVars>
      </dgm:prSet>
      <dgm:spPr/>
      <dgm:t>
        <a:bodyPr/>
        <a:lstStyle/>
        <a:p>
          <a:endParaRPr lang="en-US"/>
        </a:p>
      </dgm:t>
    </dgm:pt>
    <dgm:pt modelId="{5D3B8CC6-8A8D-4647-A3CC-8A3D4E991639}" type="pres">
      <dgm:prSet presAssocID="{0A749825-5A52-41C5-91EC-BEABB42BB139}" presName="accent_1" presStyleCnt="0"/>
      <dgm:spPr/>
      <dgm:t>
        <a:bodyPr/>
        <a:lstStyle/>
        <a:p>
          <a:endParaRPr lang="en-US"/>
        </a:p>
      </dgm:t>
    </dgm:pt>
    <dgm:pt modelId="{AB16EBA6-B50A-4120-86F3-AD63C156929F}" type="pres">
      <dgm:prSet presAssocID="{0A749825-5A52-41C5-91EC-BEABB42BB139}" presName="accentRepeatNode" presStyleLbl="solidFgAcc1" presStyleIdx="0" presStyleCnt="6"/>
      <dgm:spPr/>
      <dgm:t>
        <a:bodyPr/>
        <a:lstStyle/>
        <a:p>
          <a:endParaRPr lang="en-US"/>
        </a:p>
      </dgm:t>
    </dgm:pt>
    <dgm:pt modelId="{4E190DA7-2EE5-4385-A829-7C05184A8C42}" type="pres">
      <dgm:prSet presAssocID="{FB33A2E2-FE55-4694-BA5C-654B7BF9EDFA}" presName="text_2" presStyleLbl="node1" presStyleIdx="1" presStyleCnt="6">
        <dgm:presLayoutVars>
          <dgm:bulletEnabled val="1"/>
        </dgm:presLayoutVars>
      </dgm:prSet>
      <dgm:spPr/>
      <dgm:t>
        <a:bodyPr/>
        <a:lstStyle/>
        <a:p>
          <a:endParaRPr lang="en-US"/>
        </a:p>
      </dgm:t>
    </dgm:pt>
    <dgm:pt modelId="{CB180E9A-F5A2-4EDB-ADB4-94CB6194570F}" type="pres">
      <dgm:prSet presAssocID="{FB33A2E2-FE55-4694-BA5C-654B7BF9EDFA}" presName="accent_2" presStyleCnt="0"/>
      <dgm:spPr/>
      <dgm:t>
        <a:bodyPr/>
        <a:lstStyle/>
        <a:p>
          <a:endParaRPr lang="en-US"/>
        </a:p>
      </dgm:t>
    </dgm:pt>
    <dgm:pt modelId="{A664E611-0DB6-468C-9EAB-278E105B7AFA}" type="pres">
      <dgm:prSet presAssocID="{FB33A2E2-FE55-4694-BA5C-654B7BF9EDFA}" presName="accentRepeatNode" presStyleLbl="solidFgAcc1" presStyleIdx="1" presStyleCnt="6"/>
      <dgm:spPr/>
      <dgm:t>
        <a:bodyPr/>
        <a:lstStyle/>
        <a:p>
          <a:endParaRPr lang="en-US"/>
        </a:p>
      </dgm:t>
    </dgm:pt>
    <dgm:pt modelId="{C0C7625A-FA1D-4A14-8649-28E790B456D2}" type="pres">
      <dgm:prSet presAssocID="{CC12D9CE-A906-4B58-A1A4-5CA9027D17C2}" presName="text_3" presStyleLbl="node1" presStyleIdx="2" presStyleCnt="6">
        <dgm:presLayoutVars>
          <dgm:bulletEnabled val="1"/>
        </dgm:presLayoutVars>
      </dgm:prSet>
      <dgm:spPr/>
      <dgm:t>
        <a:bodyPr/>
        <a:lstStyle/>
        <a:p>
          <a:endParaRPr lang="en-US"/>
        </a:p>
      </dgm:t>
    </dgm:pt>
    <dgm:pt modelId="{40203A6A-7D65-4B5D-884E-54188423DCCE}" type="pres">
      <dgm:prSet presAssocID="{CC12D9CE-A906-4B58-A1A4-5CA9027D17C2}" presName="accent_3" presStyleCnt="0"/>
      <dgm:spPr/>
      <dgm:t>
        <a:bodyPr/>
        <a:lstStyle/>
        <a:p>
          <a:endParaRPr lang="en-US"/>
        </a:p>
      </dgm:t>
    </dgm:pt>
    <dgm:pt modelId="{CA7FA6ED-AE12-4B71-B563-E98C134B7D36}" type="pres">
      <dgm:prSet presAssocID="{CC12D9CE-A906-4B58-A1A4-5CA9027D17C2}" presName="accentRepeatNode" presStyleLbl="solidFgAcc1" presStyleIdx="2" presStyleCnt="6"/>
      <dgm:spPr/>
      <dgm:t>
        <a:bodyPr/>
        <a:lstStyle/>
        <a:p>
          <a:endParaRPr lang="en-US"/>
        </a:p>
      </dgm:t>
    </dgm:pt>
    <dgm:pt modelId="{D5BBF08C-5B12-46D8-99AE-383A1D0BBBE9}" type="pres">
      <dgm:prSet presAssocID="{05A2107A-8596-43D4-9A09-93114E57F4B1}" presName="text_4" presStyleLbl="node1" presStyleIdx="3" presStyleCnt="6">
        <dgm:presLayoutVars>
          <dgm:bulletEnabled val="1"/>
        </dgm:presLayoutVars>
      </dgm:prSet>
      <dgm:spPr/>
      <dgm:t>
        <a:bodyPr/>
        <a:lstStyle/>
        <a:p>
          <a:endParaRPr lang="en-US"/>
        </a:p>
      </dgm:t>
    </dgm:pt>
    <dgm:pt modelId="{3E2E749C-F308-4B34-B675-4697FB95B0BC}" type="pres">
      <dgm:prSet presAssocID="{05A2107A-8596-43D4-9A09-93114E57F4B1}" presName="accent_4" presStyleCnt="0"/>
      <dgm:spPr/>
      <dgm:t>
        <a:bodyPr/>
        <a:lstStyle/>
        <a:p>
          <a:endParaRPr lang="en-US"/>
        </a:p>
      </dgm:t>
    </dgm:pt>
    <dgm:pt modelId="{3663E845-2ABF-4CF7-B3F6-9A8F2C3DF0C6}" type="pres">
      <dgm:prSet presAssocID="{05A2107A-8596-43D4-9A09-93114E57F4B1}" presName="accentRepeatNode" presStyleLbl="solidFgAcc1" presStyleIdx="3" presStyleCnt="6"/>
      <dgm:spPr/>
      <dgm:t>
        <a:bodyPr/>
        <a:lstStyle/>
        <a:p>
          <a:endParaRPr lang="en-US"/>
        </a:p>
      </dgm:t>
    </dgm:pt>
    <dgm:pt modelId="{E19F9CAF-B2E3-4D64-A866-8129D0AE77EA}" type="pres">
      <dgm:prSet presAssocID="{FB0A68F2-8830-425D-82AB-B31A0BD62760}" presName="text_5" presStyleLbl="node1" presStyleIdx="4" presStyleCnt="6">
        <dgm:presLayoutVars>
          <dgm:bulletEnabled val="1"/>
        </dgm:presLayoutVars>
      </dgm:prSet>
      <dgm:spPr/>
      <dgm:t>
        <a:bodyPr/>
        <a:lstStyle/>
        <a:p>
          <a:endParaRPr lang="en-US"/>
        </a:p>
      </dgm:t>
    </dgm:pt>
    <dgm:pt modelId="{9E721212-AB29-44FC-8283-FAA434174000}" type="pres">
      <dgm:prSet presAssocID="{FB0A68F2-8830-425D-82AB-B31A0BD62760}" presName="accent_5" presStyleCnt="0"/>
      <dgm:spPr/>
      <dgm:t>
        <a:bodyPr/>
        <a:lstStyle/>
        <a:p>
          <a:endParaRPr lang="en-US"/>
        </a:p>
      </dgm:t>
    </dgm:pt>
    <dgm:pt modelId="{9FE4F02A-6544-4CDD-AF4A-06252AFC35B2}" type="pres">
      <dgm:prSet presAssocID="{FB0A68F2-8830-425D-82AB-B31A0BD62760}" presName="accentRepeatNode" presStyleLbl="solidFgAcc1" presStyleIdx="4" presStyleCnt="6"/>
      <dgm:spPr/>
      <dgm:t>
        <a:bodyPr/>
        <a:lstStyle/>
        <a:p>
          <a:endParaRPr lang="en-US"/>
        </a:p>
      </dgm:t>
    </dgm:pt>
    <dgm:pt modelId="{C27471A9-0EFE-4775-951A-FBCA7B31508E}" type="pres">
      <dgm:prSet presAssocID="{D8940E53-6880-472A-BEF6-707512CC19FF}" presName="text_6" presStyleLbl="node1" presStyleIdx="5" presStyleCnt="6">
        <dgm:presLayoutVars>
          <dgm:bulletEnabled val="1"/>
        </dgm:presLayoutVars>
      </dgm:prSet>
      <dgm:spPr/>
      <dgm:t>
        <a:bodyPr/>
        <a:lstStyle/>
        <a:p>
          <a:endParaRPr lang="en-US"/>
        </a:p>
      </dgm:t>
    </dgm:pt>
    <dgm:pt modelId="{5953B59A-00C1-4C60-A2C4-227951B6A75A}" type="pres">
      <dgm:prSet presAssocID="{D8940E53-6880-472A-BEF6-707512CC19FF}" presName="accent_6" presStyleCnt="0"/>
      <dgm:spPr/>
      <dgm:t>
        <a:bodyPr/>
        <a:lstStyle/>
        <a:p>
          <a:endParaRPr lang="en-US"/>
        </a:p>
      </dgm:t>
    </dgm:pt>
    <dgm:pt modelId="{A47EC3F9-3B81-43E5-9536-B515A32FAFE0}" type="pres">
      <dgm:prSet presAssocID="{D8940E53-6880-472A-BEF6-707512CC19FF}" presName="accentRepeatNode" presStyleLbl="solidFgAcc1" presStyleIdx="5" presStyleCnt="6"/>
      <dgm:spPr/>
      <dgm:t>
        <a:bodyPr/>
        <a:lstStyle/>
        <a:p>
          <a:endParaRPr lang="en-US"/>
        </a:p>
      </dgm:t>
    </dgm:pt>
  </dgm:ptLst>
  <dgm:cxnLst>
    <dgm:cxn modelId="{A2C43AA5-445F-48D5-AA79-72DAF0F7233D}" type="presOf" srcId="{AE1515B7-77CA-4C6C-AB40-2CA2C350A9EA}" destId="{8AED2D40-A676-4219-BED4-1B385B41EBFE}" srcOrd="0" destOrd="0" presId="urn:microsoft.com/office/officeart/2008/layout/VerticalCurvedList"/>
    <dgm:cxn modelId="{EA80A9E0-B417-48AE-8B88-4E45EBC8FD72}" srcId="{21B2C889-CA66-4C1C-9C72-B0E1D85624C7}" destId="{05A2107A-8596-43D4-9A09-93114E57F4B1}" srcOrd="3" destOrd="0" parTransId="{B5FF136C-A828-4D95-BB4D-403BD1EC7D21}" sibTransId="{77858186-FF57-4F46-9A2E-D3E47F60EC96}"/>
    <dgm:cxn modelId="{70F91AA7-B222-4511-8E1D-82D9306ED069}" type="presOf" srcId="{21B2C889-CA66-4C1C-9C72-B0E1D85624C7}" destId="{0F304D31-B035-45BF-B87D-B58CF14E3F6A}" srcOrd="0" destOrd="0" presId="urn:microsoft.com/office/officeart/2008/layout/VerticalCurvedList"/>
    <dgm:cxn modelId="{BCE8A892-81C9-435F-B736-891C6D422E3D}" type="presOf" srcId="{FB0A68F2-8830-425D-82AB-B31A0BD62760}" destId="{E19F9CAF-B2E3-4D64-A866-8129D0AE77EA}" srcOrd="0" destOrd="0" presId="urn:microsoft.com/office/officeart/2008/layout/VerticalCurvedList"/>
    <dgm:cxn modelId="{80681219-A9EC-4478-8131-8D95D7BEAB56}" type="presOf" srcId="{CC12D9CE-A906-4B58-A1A4-5CA9027D17C2}" destId="{C0C7625A-FA1D-4A14-8649-28E790B456D2}" srcOrd="0" destOrd="0" presId="urn:microsoft.com/office/officeart/2008/layout/VerticalCurvedList"/>
    <dgm:cxn modelId="{39B27C50-6C05-4FFD-9528-37934C9F9816}" type="presOf" srcId="{0A749825-5A52-41C5-91EC-BEABB42BB139}" destId="{02C9CC42-0401-4C3B-9AB9-F4AFF1866828}" srcOrd="0" destOrd="0" presId="urn:microsoft.com/office/officeart/2008/layout/VerticalCurvedList"/>
    <dgm:cxn modelId="{FC61565C-6625-4DD6-962D-35F58EE4A062}" type="presOf" srcId="{D8940E53-6880-472A-BEF6-707512CC19FF}" destId="{C27471A9-0EFE-4775-951A-FBCA7B31508E}" srcOrd="0" destOrd="0" presId="urn:microsoft.com/office/officeart/2008/layout/VerticalCurvedList"/>
    <dgm:cxn modelId="{88879B7F-6944-448B-964A-42D99DDD4636}" srcId="{21B2C889-CA66-4C1C-9C72-B0E1D85624C7}" destId="{D8940E53-6880-472A-BEF6-707512CC19FF}" srcOrd="5" destOrd="0" parTransId="{F6549657-4863-4B48-A67A-9E7CE1DA34E0}" sibTransId="{F23D1A7D-4D63-4897-B22A-941CF9978F79}"/>
    <dgm:cxn modelId="{E5B15F63-77C6-4E5F-93A7-663BB3AA18C3}" type="presOf" srcId="{05A2107A-8596-43D4-9A09-93114E57F4B1}" destId="{D5BBF08C-5B12-46D8-99AE-383A1D0BBBE9}" srcOrd="0" destOrd="0" presId="urn:microsoft.com/office/officeart/2008/layout/VerticalCurvedList"/>
    <dgm:cxn modelId="{4A952FF2-6591-41D5-8DF8-5A73D6227C6E}" type="presOf" srcId="{FB33A2E2-FE55-4694-BA5C-654B7BF9EDFA}" destId="{4E190DA7-2EE5-4385-A829-7C05184A8C42}" srcOrd="0" destOrd="0" presId="urn:microsoft.com/office/officeart/2008/layout/VerticalCurvedList"/>
    <dgm:cxn modelId="{BD58349E-1AEB-4069-8B4E-7F61FF2A9F32}" srcId="{21B2C889-CA66-4C1C-9C72-B0E1D85624C7}" destId="{0A749825-5A52-41C5-91EC-BEABB42BB139}" srcOrd="0" destOrd="0" parTransId="{945CE98E-5959-4610-94D2-D5A8FB753E2E}" sibTransId="{AE1515B7-77CA-4C6C-AB40-2CA2C350A9EA}"/>
    <dgm:cxn modelId="{21E26A0A-1FE7-453B-B6BF-5561B681D538}" srcId="{21B2C889-CA66-4C1C-9C72-B0E1D85624C7}" destId="{CC12D9CE-A906-4B58-A1A4-5CA9027D17C2}" srcOrd="2" destOrd="0" parTransId="{355D5FE7-FE82-4ED5-AFD8-6C1F4F06ADB2}" sibTransId="{EF332752-D0DC-4A8A-8498-0323153D7FDB}"/>
    <dgm:cxn modelId="{646D2C89-5074-4E6C-AE32-429F023B68AE}" srcId="{21B2C889-CA66-4C1C-9C72-B0E1D85624C7}" destId="{FB33A2E2-FE55-4694-BA5C-654B7BF9EDFA}" srcOrd="1" destOrd="0" parTransId="{EB99A55F-75E3-42FB-9C8E-AB963AFB7724}" sibTransId="{A281E921-AA65-4329-AB08-4674C41B4F7F}"/>
    <dgm:cxn modelId="{C8298365-5E33-4192-90A5-0F73D8447EBF}" srcId="{21B2C889-CA66-4C1C-9C72-B0E1D85624C7}" destId="{FB0A68F2-8830-425D-82AB-B31A0BD62760}" srcOrd="4" destOrd="0" parTransId="{D2F050A3-284F-4EEF-8155-CBA750CA9194}" sibTransId="{62FD4533-2D25-4646-B077-F0E94F840CF5}"/>
    <dgm:cxn modelId="{4028963B-D282-48F6-B9D6-4B4A78D13912}" type="presParOf" srcId="{0F304D31-B035-45BF-B87D-B58CF14E3F6A}" destId="{B77AEED2-8370-4FF6-9BD8-C3B65E3A86FF}" srcOrd="0" destOrd="0" presId="urn:microsoft.com/office/officeart/2008/layout/VerticalCurvedList"/>
    <dgm:cxn modelId="{8DC2B424-00F4-4C60-B9BA-CD05271A5D83}" type="presParOf" srcId="{B77AEED2-8370-4FF6-9BD8-C3B65E3A86FF}" destId="{76C6FD6A-71CF-4E5D-94B0-8F00B470042D}" srcOrd="0" destOrd="0" presId="urn:microsoft.com/office/officeart/2008/layout/VerticalCurvedList"/>
    <dgm:cxn modelId="{138FB0AB-CAEA-4F06-B3E1-236076FADC25}" type="presParOf" srcId="{76C6FD6A-71CF-4E5D-94B0-8F00B470042D}" destId="{F1BA814E-C40C-4328-8143-E078B75CB5BF}" srcOrd="0" destOrd="0" presId="urn:microsoft.com/office/officeart/2008/layout/VerticalCurvedList"/>
    <dgm:cxn modelId="{CE12DB16-6B5B-478C-8268-54D042FBD005}" type="presParOf" srcId="{76C6FD6A-71CF-4E5D-94B0-8F00B470042D}" destId="{8AED2D40-A676-4219-BED4-1B385B41EBFE}" srcOrd="1" destOrd="0" presId="urn:microsoft.com/office/officeart/2008/layout/VerticalCurvedList"/>
    <dgm:cxn modelId="{4A5AE3DD-EE68-4A1F-90CC-9920FEFBC05A}" type="presParOf" srcId="{76C6FD6A-71CF-4E5D-94B0-8F00B470042D}" destId="{1414513C-8080-484C-A0DA-8D1EA891C154}" srcOrd="2" destOrd="0" presId="urn:microsoft.com/office/officeart/2008/layout/VerticalCurvedList"/>
    <dgm:cxn modelId="{199941A7-092C-42C1-AAD4-F9BD7FD86264}" type="presParOf" srcId="{76C6FD6A-71CF-4E5D-94B0-8F00B470042D}" destId="{195B1FB9-DB12-4A76-A117-78FB26CA4896}" srcOrd="3" destOrd="0" presId="urn:microsoft.com/office/officeart/2008/layout/VerticalCurvedList"/>
    <dgm:cxn modelId="{CC4A7AAD-4E8F-4B46-8FC1-C77C4D30C20A}" type="presParOf" srcId="{B77AEED2-8370-4FF6-9BD8-C3B65E3A86FF}" destId="{02C9CC42-0401-4C3B-9AB9-F4AFF1866828}" srcOrd="1" destOrd="0" presId="urn:microsoft.com/office/officeart/2008/layout/VerticalCurvedList"/>
    <dgm:cxn modelId="{E0CFBD07-146A-40B7-8EDA-D4BA4D971CD2}" type="presParOf" srcId="{B77AEED2-8370-4FF6-9BD8-C3B65E3A86FF}" destId="{5D3B8CC6-8A8D-4647-A3CC-8A3D4E991639}" srcOrd="2" destOrd="0" presId="urn:microsoft.com/office/officeart/2008/layout/VerticalCurvedList"/>
    <dgm:cxn modelId="{0B94A78D-F37F-4AE7-B003-486A25E03CDB}" type="presParOf" srcId="{5D3B8CC6-8A8D-4647-A3CC-8A3D4E991639}" destId="{AB16EBA6-B50A-4120-86F3-AD63C156929F}" srcOrd="0" destOrd="0" presId="urn:microsoft.com/office/officeart/2008/layout/VerticalCurvedList"/>
    <dgm:cxn modelId="{5E8DF163-3E42-421F-8475-2E24212B9390}" type="presParOf" srcId="{B77AEED2-8370-4FF6-9BD8-C3B65E3A86FF}" destId="{4E190DA7-2EE5-4385-A829-7C05184A8C42}" srcOrd="3" destOrd="0" presId="urn:microsoft.com/office/officeart/2008/layout/VerticalCurvedList"/>
    <dgm:cxn modelId="{F29F8408-05F2-4B1A-A3C7-4457C41A53A5}" type="presParOf" srcId="{B77AEED2-8370-4FF6-9BD8-C3B65E3A86FF}" destId="{CB180E9A-F5A2-4EDB-ADB4-94CB6194570F}" srcOrd="4" destOrd="0" presId="urn:microsoft.com/office/officeart/2008/layout/VerticalCurvedList"/>
    <dgm:cxn modelId="{50A8D982-8BBA-4AA4-9C11-05271ECDAB2F}" type="presParOf" srcId="{CB180E9A-F5A2-4EDB-ADB4-94CB6194570F}" destId="{A664E611-0DB6-468C-9EAB-278E105B7AFA}" srcOrd="0" destOrd="0" presId="urn:microsoft.com/office/officeart/2008/layout/VerticalCurvedList"/>
    <dgm:cxn modelId="{17C4F46B-5676-4D9E-BD5A-F25263DC7B65}" type="presParOf" srcId="{B77AEED2-8370-4FF6-9BD8-C3B65E3A86FF}" destId="{C0C7625A-FA1D-4A14-8649-28E790B456D2}" srcOrd="5" destOrd="0" presId="urn:microsoft.com/office/officeart/2008/layout/VerticalCurvedList"/>
    <dgm:cxn modelId="{DE0CC419-7353-48C7-8C39-626EA0F723BB}" type="presParOf" srcId="{B77AEED2-8370-4FF6-9BD8-C3B65E3A86FF}" destId="{40203A6A-7D65-4B5D-884E-54188423DCCE}" srcOrd="6" destOrd="0" presId="urn:microsoft.com/office/officeart/2008/layout/VerticalCurvedList"/>
    <dgm:cxn modelId="{55197E18-14A1-43A9-AF0F-71B90413ED7A}" type="presParOf" srcId="{40203A6A-7D65-4B5D-884E-54188423DCCE}" destId="{CA7FA6ED-AE12-4B71-B563-E98C134B7D36}" srcOrd="0" destOrd="0" presId="urn:microsoft.com/office/officeart/2008/layout/VerticalCurvedList"/>
    <dgm:cxn modelId="{3B34C3AF-A50A-4B1E-89C4-9A529C9C7CAE}" type="presParOf" srcId="{B77AEED2-8370-4FF6-9BD8-C3B65E3A86FF}" destId="{D5BBF08C-5B12-46D8-99AE-383A1D0BBBE9}" srcOrd="7" destOrd="0" presId="urn:microsoft.com/office/officeart/2008/layout/VerticalCurvedList"/>
    <dgm:cxn modelId="{312997CF-521B-4765-9C8C-21F450D8ED77}" type="presParOf" srcId="{B77AEED2-8370-4FF6-9BD8-C3B65E3A86FF}" destId="{3E2E749C-F308-4B34-B675-4697FB95B0BC}" srcOrd="8" destOrd="0" presId="urn:microsoft.com/office/officeart/2008/layout/VerticalCurvedList"/>
    <dgm:cxn modelId="{E27761C0-0110-4D39-A52F-1985324E5392}" type="presParOf" srcId="{3E2E749C-F308-4B34-B675-4697FB95B0BC}" destId="{3663E845-2ABF-4CF7-B3F6-9A8F2C3DF0C6}" srcOrd="0" destOrd="0" presId="urn:microsoft.com/office/officeart/2008/layout/VerticalCurvedList"/>
    <dgm:cxn modelId="{2073E4E4-31FE-4DC9-BB45-8C1CD61288F6}" type="presParOf" srcId="{B77AEED2-8370-4FF6-9BD8-C3B65E3A86FF}" destId="{E19F9CAF-B2E3-4D64-A866-8129D0AE77EA}" srcOrd="9" destOrd="0" presId="urn:microsoft.com/office/officeart/2008/layout/VerticalCurvedList"/>
    <dgm:cxn modelId="{11855920-5473-43A4-9B0F-30851AE485AD}" type="presParOf" srcId="{B77AEED2-8370-4FF6-9BD8-C3B65E3A86FF}" destId="{9E721212-AB29-44FC-8283-FAA434174000}" srcOrd="10" destOrd="0" presId="urn:microsoft.com/office/officeart/2008/layout/VerticalCurvedList"/>
    <dgm:cxn modelId="{A87FADF1-0DDD-4B6C-9E79-DA5518D3F619}" type="presParOf" srcId="{9E721212-AB29-44FC-8283-FAA434174000}" destId="{9FE4F02A-6544-4CDD-AF4A-06252AFC35B2}" srcOrd="0" destOrd="0" presId="urn:microsoft.com/office/officeart/2008/layout/VerticalCurvedList"/>
    <dgm:cxn modelId="{9BE2558F-ED73-499D-987E-EBCA9C02D7E8}" type="presParOf" srcId="{B77AEED2-8370-4FF6-9BD8-C3B65E3A86FF}" destId="{C27471A9-0EFE-4775-951A-FBCA7B31508E}" srcOrd="11" destOrd="0" presId="urn:microsoft.com/office/officeart/2008/layout/VerticalCurvedList"/>
    <dgm:cxn modelId="{AFC57980-C2DD-4987-9BA9-01B2B7799F4F}" type="presParOf" srcId="{B77AEED2-8370-4FF6-9BD8-C3B65E3A86FF}" destId="{5953B59A-00C1-4C60-A2C4-227951B6A75A}" srcOrd="12" destOrd="0" presId="urn:microsoft.com/office/officeart/2008/layout/VerticalCurvedList"/>
    <dgm:cxn modelId="{8C9D9C90-9695-4EEE-B6A7-0BA65F85A574}" type="presParOf" srcId="{5953B59A-00C1-4C60-A2C4-227951B6A75A}" destId="{A47EC3F9-3B81-43E5-9536-B515A32FAF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7C4EF43-BF97-4316-A4E5-A2A1360229BB}"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45A1475E-344F-44C6-9B04-66F13AEEF3EB}">
      <dgm:prSet phldrT="[Text]" custT="1"/>
      <dgm:spPr/>
      <dgm:t>
        <a:bodyPr/>
        <a:lstStyle/>
        <a:p>
          <a:r>
            <a:rPr lang="en-US" sz="2400" dirty="0" smtClean="0"/>
            <a:t>High stakes school readiness test </a:t>
          </a:r>
          <a:endParaRPr lang="en-US" sz="2400" dirty="0"/>
        </a:p>
      </dgm:t>
    </dgm:pt>
    <dgm:pt modelId="{2501FC8A-E5FA-4536-A8D2-F4E95AEEABCF}" type="parTrans" cxnId="{3DB11D93-D477-4C8E-8D3C-209933089BD0}">
      <dgm:prSet/>
      <dgm:spPr/>
      <dgm:t>
        <a:bodyPr/>
        <a:lstStyle/>
        <a:p>
          <a:endParaRPr lang="en-US" sz="2400"/>
        </a:p>
      </dgm:t>
    </dgm:pt>
    <dgm:pt modelId="{5F01B339-23C5-495F-A26E-C5CC35486E89}" type="sibTrans" cxnId="{3DB11D93-D477-4C8E-8D3C-209933089BD0}">
      <dgm:prSet/>
      <dgm:spPr/>
      <dgm:t>
        <a:bodyPr/>
        <a:lstStyle/>
        <a:p>
          <a:endParaRPr lang="en-US" sz="2400"/>
        </a:p>
      </dgm:t>
    </dgm:pt>
    <dgm:pt modelId="{28C8B4C9-67FA-4F65-97A8-FA90346230F8}">
      <dgm:prSet phldrT="[Text]" custT="1"/>
      <dgm:spPr/>
      <dgm:t>
        <a:bodyPr/>
        <a:lstStyle/>
        <a:p>
          <a:r>
            <a:rPr lang="en-US" sz="2400" dirty="0" smtClean="0"/>
            <a:t>Individual child diagnostic assessment</a:t>
          </a:r>
          <a:endParaRPr lang="en-US" sz="2400" dirty="0"/>
        </a:p>
      </dgm:t>
    </dgm:pt>
    <dgm:pt modelId="{EDE4552C-AE72-4511-866D-20D543E37F83}" type="parTrans" cxnId="{CEA95855-4079-46F9-83A7-772244F947A8}">
      <dgm:prSet/>
      <dgm:spPr/>
      <dgm:t>
        <a:bodyPr/>
        <a:lstStyle/>
        <a:p>
          <a:endParaRPr lang="en-US" sz="2400"/>
        </a:p>
      </dgm:t>
    </dgm:pt>
    <dgm:pt modelId="{2BE81314-0C62-490A-8B9B-CB3F34E972B8}" type="sibTrans" cxnId="{CEA95855-4079-46F9-83A7-772244F947A8}">
      <dgm:prSet/>
      <dgm:spPr/>
      <dgm:t>
        <a:bodyPr/>
        <a:lstStyle/>
        <a:p>
          <a:endParaRPr lang="en-US" sz="2400"/>
        </a:p>
      </dgm:t>
    </dgm:pt>
    <dgm:pt modelId="{D4B126E6-B000-46A1-9894-66BF4757F8D2}">
      <dgm:prSet phldrT="[Text]" custT="1"/>
      <dgm:spPr/>
      <dgm:t>
        <a:bodyPr/>
        <a:lstStyle/>
        <a:p>
          <a:r>
            <a:rPr lang="en-US" sz="2400" dirty="0" smtClean="0"/>
            <a:t>Formative assessment </a:t>
          </a:r>
          <a:endParaRPr lang="en-US" sz="2400" dirty="0"/>
        </a:p>
      </dgm:t>
    </dgm:pt>
    <dgm:pt modelId="{D4523EF4-8320-4E68-8B92-427D14E8BB8A}" type="parTrans" cxnId="{B281E7FB-F5FF-4E79-87B5-EB2B12CB7AAA}">
      <dgm:prSet/>
      <dgm:spPr/>
      <dgm:t>
        <a:bodyPr/>
        <a:lstStyle/>
        <a:p>
          <a:endParaRPr lang="en-US" sz="2400"/>
        </a:p>
      </dgm:t>
    </dgm:pt>
    <dgm:pt modelId="{49342CB9-A680-41B8-8B38-C9844C4A3F31}" type="sibTrans" cxnId="{B281E7FB-F5FF-4E79-87B5-EB2B12CB7AAA}">
      <dgm:prSet/>
      <dgm:spPr/>
      <dgm:t>
        <a:bodyPr/>
        <a:lstStyle/>
        <a:p>
          <a:endParaRPr lang="en-US" sz="2400"/>
        </a:p>
      </dgm:t>
    </dgm:pt>
    <dgm:pt modelId="{A3EB05A0-046C-4B1C-8DB5-447CB8BCEF8B}">
      <dgm:prSet phldrT="[Text]" custT="1"/>
      <dgm:spPr/>
      <dgm:t>
        <a:bodyPr/>
        <a:lstStyle/>
        <a:p>
          <a:r>
            <a:rPr lang="en-US" sz="2400" dirty="0" smtClean="0"/>
            <a:t>Ready for any use; off the shelf instrument </a:t>
          </a:r>
          <a:endParaRPr lang="en-US" sz="2400" dirty="0"/>
        </a:p>
      </dgm:t>
    </dgm:pt>
    <dgm:pt modelId="{3426799E-538F-4BA0-B6E7-0BF22B701475}" type="parTrans" cxnId="{0F49DDD3-C4F1-45F5-ADD5-075CFEC97462}">
      <dgm:prSet/>
      <dgm:spPr/>
      <dgm:t>
        <a:bodyPr/>
        <a:lstStyle/>
        <a:p>
          <a:endParaRPr lang="en-US" sz="2400"/>
        </a:p>
      </dgm:t>
    </dgm:pt>
    <dgm:pt modelId="{B727E222-5DCD-4AC2-8959-DE8DC853B4C5}" type="sibTrans" cxnId="{0F49DDD3-C4F1-45F5-ADD5-075CFEC97462}">
      <dgm:prSet/>
      <dgm:spPr/>
      <dgm:t>
        <a:bodyPr/>
        <a:lstStyle/>
        <a:p>
          <a:endParaRPr lang="en-US" sz="2400"/>
        </a:p>
      </dgm:t>
    </dgm:pt>
    <dgm:pt modelId="{E585392B-5DDB-4BD0-B801-DA433AC24F9D}" type="pres">
      <dgm:prSet presAssocID="{67C4EF43-BF97-4316-A4E5-A2A1360229BB}" presName="linear" presStyleCnt="0">
        <dgm:presLayoutVars>
          <dgm:dir/>
          <dgm:animLvl val="lvl"/>
          <dgm:resizeHandles val="exact"/>
        </dgm:presLayoutVars>
      </dgm:prSet>
      <dgm:spPr/>
      <dgm:t>
        <a:bodyPr/>
        <a:lstStyle/>
        <a:p>
          <a:endParaRPr lang="en-US"/>
        </a:p>
      </dgm:t>
    </dgm:pt>
    <dgm:pt modelId="{88F2BDB3-9371-49BF-B8C9-B80C837891A3}" type="pres">
      <dgm:prSet presAssocID="{45A1475E-344F-44C6-9B04-66F13AEEF3EB}" presName="parentLin" presStyleCnt="0"/>
      <dgm:spPr/>
      <dgm:t>
        <a:bodyPr/>
        <a:lstStyle/>
        <a:p>
          <a:endParaRPr lang="en-US"/>
        </a:p>
      </dgm:t>
    </dgm:pt>
    <dgm:pt modelId="{B6D3086D-4282-4D87-8F56-78E50679F4C2}" type="pres">
      <dgm:prSet presAssocID="{45A1475E-344F-44C6-9B04-66F13AEEF3EB}" presName="parentLeftMargin" presStyleLbl="node1" presStyleIdx="0" presStyleCnt="4"/>
      <dgm:spPr/>
      <dgm:t>
        <a:bodyPr/>
        <a:lstStyle/>
        <a:p>
          <a:endParaRPr lang="en-US"/>
        </a:p>
      </dgm:t>
    </dgm:pt>
    <dgm:pt modelId="{9320D078-601B-476C-AFBF-F08A3D69EF91}" type="pres">
      <dgm:prSet presAssocID="{45A1475E-344F-44C6-9B04-66F13AEEF3EB}" presName="parentText" presStyleLbl="node1" presStyleIdx="0" presStyleCnt="4">
        <dgm:presLayoutVars>
          <dgm:chMax val="0"/>
          <dgm:bulletEnabled val="1"/>
        </dgm:presLayoutVars>
      </dgm:prSet>
      <dgm:spPr/>
      <dgm:t>
        <a:bodyPr/>
        <a:lstStyle/>
        <a:p>
          <a:endParaRPr lang="en-US"/>
        </a:p>
      </dgm:t>
    </dgm:pt>
    <dgm:pt modelId="{7BEF069C-70BF-4987-8F3B-6C9F005D5B1C}" type="pres">
      <dgm:prSet presAssocID="{45A1475E-344F-44C6-9B04-66F13AEEF3EB}" presName="negativeSpace" presStyleCnt="0"/>
      <dgm:spPr/>
      <dgm:t>
        <a:bodyPr/>
        <a:lstStyle/>
        <a:p>
          <a:endParaRPr lang="en-US"/>
        </a:p>
      </dgm:t>
    </dgm:pt>
    <dgm:pt modelId="{FFFD042F-7CC9-4F4A-956B-45E9F39B60A9}" type="pres">
      <dgm:prSet presAssocID="{45A1475E-344F-44C6-9B04-66F13AEEF3EB}" presName="childText" presStyleLbl="conFgAcc1" presStyleIdx="0" presStyleCnt="4">
        <dgm:presLayoutVars>
          <dgm:bulletEnabled val="1"/>
        </dgm:presLayoutVars>
      </dgm:prSet>
      <dgm:spPr/>
      <dgm:t>
        <a:bodyPr/>
        <a:lstStyle/>
        <a:p>
          <a:endParaRPr lang="en-US"/>
        </a:p>
      </dgm:t>
    </dgm:pt>
    <dgm:pt modelId="{D17F4698-F25A-46FA-9F60-7839E3F8806F}" type="pres">
      <dgm:prSet presAssocID="{5F01B339-23C5-495F-A26E-C5CC35486E89}" presName="spaceBetweenRectangles" presStyleCnt="0"/>
      <dgm:spPr/>
      <dgm:t>
        <a:bodyPr/>
        <a:lstStyle/>
        <a:p>
          <a:endParaRPr lang="en-US"/>
        </a:p>
      </dgm:t>
    </dgm:pt>
    <dgm:pt modelId="{B6E9B127-14E9-421E-95F2-BB89D2103237}" type="pres">
      <dgm:prSet presAssocID="{28C8B4C9-67FA-4F65-97A8-FA90346230F8}" presName="parentLin" presStyleCnt="0"/>
      <dgm:spPr/>
      <dgm:t>
        <a:bodyPr/>
        <a:lstStyle/>
        <a:p>
          <a:endParaRPr lang="en-US"/>
        </a:p>
      </dgm:t>
    </dgm:pt>
    <dgm:pt modelId="{D7F842CF-10A1-4B19-BC4C-848BB6756B13}" type="pres">
      <dgm:prSet presAssocID="{28C8B4C9-67FA-4F65-97A8-FA90346230F8}" presName="parentLeftMargin" presStyleLbl="node1" presStyleIdx="0" presStyleCnt="4"/>
      <dgm:spPr/>
      <dgm:t>
        <a:bodyPr/>
        <a:lstStyle/>
        <a:p>
          <a:endParaRPr lang="en-US"/>
        </a:p>
      </dgm:t>
    </dgm:pt>
    <dgm:pt modelId="{33AB89B2-9CFD-4EB8-9D20-E78C5A1BE778}" type="pres">
      <dgm:prSet presAssocID="{28C8B4C9-67FA-4F65-97A8-FA90346230F8}" presName="parentText" presStyleLbl="node1" presStyleIdx="1" presStyleCnt="4">
        <dgm:presLayoutVars>
          <dgm:chMax val="0"/>
          <dgm:bulletEnabled val="1"/>
        </dgm:presLayoutVars>
      </dgm:prSet>
      <dgm:spPr/>
      <dgm:t>
        <a:bodyPr/>
        <a:lstStyle/>
        <a:p>
          <a:endParaRPr lang="en-US"/>
        </a:p>
      </dgm:t>
    </dgm:pt>
    <dgm:pt modelId="{1D3ABDFC-B167-43F7-BA86-F8093BAA083F}" type="pres">
      <dgm:prSet presAssocID="{28C8B4C9-67FA-4F65-97A8-FA90346230F8}" presName="negativeSpace" presStyleCnt="0"/>
      <dgm:spPr/>
      <dgm:t>
        <a:bodyPr/>
        <a:lstStyle/>
        <a:p>
          <a:endParaRPr lang="en-US"/>
        </a:p>
      </dgm:t>
    </dgm:pt>
    <dgm:pt modelId="{0BFAB220-BDA2-4851-8D16-2AC4847F6882}" type="pres">
      <dgm:prSet presAssocID="{28C8B4C9-67FA-4F65-97A8-FA90346230F8}" presName="childText" presStyleLbl="conFgAcc1" presStyleIdx="1" presStyleCnt="4">
        <dgm:presLayoutVars>
          <dgm:bulletEnabled val="1"/>
        </dgm:presLayoutVars>
      </dgm:prSet>
      <dgm:spPr/>
      <dgm:t>
        <a:bodyPr/>
        <a:lstStyle/>
        <a:p>
          <a:endParaRPr lang="en-US"/>
        </a:p>
      </dgm:t>
    </dgm:pt>
    <dgm:pt modelId="{5738DDE7-1A99-4DFB-9D47-898A03CA2EFB}" type="pres">
      <dgm:prSet presAssocID="{2BE81314-0C62-490A-8B9B-CB3F34E972B8}" presName="spaceBetweenRectangles" presStyleCnt="0"/>
      <dgm:spPr/>
      <dgm:t>
        <a:bodyPr/>
        <a:lstStyle/>
        <a:p>
          <a:endParaRPr lang="en-US"/>
        </a:p>
      </dgm:t>
    </dgm:pt>
    <dgm:pt modelId="{211EB008-6A02-4D7F-89E1-C1FBD7DDEB8A}" type="pres">
      <dgm:prSet presAssocID="{D4B126E6-B000-46A1-9894-66BF4757F8D2}" presName="parentLin" presStyleCnt="0"/>
      <dgm:spPr/>
      <dgm:t>
        <a:bodyPr/>
        <a:lstStyle/>
        <a:p>
          <a:endParaRPr lang="en-US"/>
        </a:p>
      </dgm:t>
    </dgm:pt>
    <dgm:pt modelId="{9AB7BC5A-E617-4F01-A2A0-CD6C0C290D45}" type="pres">
      <dgm:prSet presAssocID="{D4B126E6-B000-46A1-9894-66BF4757F8D2}" presName="parentLeftMargin" presStyleLbl="node1" presStyleIdx="1" presStyleCnt="4"/>
      <dgm:spPr/>
      <dgm:t>
        <a:bodyPr/>
        <a:lstStyle/>
        <a:p>
          <a:endParaRPr lang="en-US"/>
        </a:p>
      </dgm:t>
    </dgm:pt>
    <dgm:pt modelId="{63D1FD96-C0EA-429F-9A3B-ACF0AD849C07}" type="pres">
      <dgm:prSet presAssocID="{D4B126E6-B000-46A1-9894-66BF4757F8D2}" presName="parentText" presStyleLbl="node1" presStyleIdx="2" presStyleCnt="4">
        <dgm:presLayoutVars>
          <dgm:chMax val="0"/>
          <dgm:bulletEnabled val="1"/>
        </dgm:presLayoutVars>
      </dgm:prSet>
      <dgm:spPr/>
      <dgm:t>
        <a:bodyPr/>
        <a:lstStyle/>
        <a:p>
          <a:endParaRPr lang="en-US"/>
        </a:p>
      </dgm:t>
    </dgm:pt>
    <dgm:pt modelId="{C4C1844A-69BB-43C0-A76B-5C8FA6128C29}" type="pres">
      <dgm:prSet presAssocID="{D4B126E6-B000-46A1-9894-66BF4757F8D2}" presName="negativeSpace" presStyleCnt="0"/>
      <dgm:spPr/>
      <dgm:t>
        <a:bodyPr/>
        <a:lstStyle/>
        <a:p>
          <a:endParaRPr lang="en-US"/>
        </a:p>
      </dgm:t>
    </dgm:pt>
    <dgm:pt modelId="{29B10736-5676-4DDB-B35E-6E9450F344DE}" type="pres">
      <dgm:prSet presAssocID="{D4B126E6-B000-46A1-9894-66BF4757F8D2}" presName="childText" presStyleLbl="conFgAcc1" presStyleIdx="2" presStyleCnt="4">
        <dgm:presLayoutVars>
          <dgm:bulletEnabled val="1"/>
        </dgm:presLayoutVars>
      </dgm:prSet>
      <dgm:spPr/>
      <dgm:t>
        <a:bodyPr/>
        <a:lstStyle/>
        <a:p>
          <a:endParaRPr lang="en-US"/>
        </a:p>
      </dgm:t>
    </dgm:pt>
    <dgm:pt modelId="{73BD0887-B69E-418F-AAE7-2C7393246AB3}" type="pres">
      <dgm:prSet presAssocID="{49342CB9-A680-41B8-8B38-C9844C4A3F31}" presName="spaceBetweenRectangles" presStyleCnt="0"/>
      <dgm:spPr/>
      <dgm:t>
        <a:bodyPr/>
        <a:lstStyle/>
        <a:p>
          <a:endParaRPr lang="en-US"/>
        </a:p>
      </dgm:t>
    </dgm:pt>
    <dgm:pt modelId="{BA722153-4D41-46DC-BE20-8B08DDA8B1A2}" type="pres">
      <dgm:prSet presAssocID="{A3EB05A0-046C-4B1C-8DB5-447CB8BCEF8B}" presName="parentLin" presStyleCnt="0"/>
      <dgm:spPr/>
      <dgm:t>
        <a:bodyPr/>
        <a:lstStyle/>
        <a:p>
          <a:endParaRPr lang="en-US"/>
        </a:p>
      </dgm:t>
    </dgm:pt>
    <dgm:pt modelId="{F3A3D937-8BBE-45E1-B9FC-FE17E75A1DC0}" type="pres">
      <dgm:prSet presAssocID="{A3EB05A0-046C-4B1C-8DB5-447CB8BCEF8B}" presName="parentLeftMargin" presStyleLbl="node1" presStyleIdx="2" presStyleCnt="4"/>
      <dgm:spPr/>
      <dgm:t>
        <a:bodyPr/>
        <a:lstStyle/>
        <a:p>
          <a:endParaRPr lang="en-US"/>
        </a:p>
      </dgm:t>
    </dgm:pt>
    <dgm:pt modelId="{8D57224E-0DB3-4F2A-9AFC-988A76C5A7B0}" type="pres">
      <dgm:prSet presAssocID="{A3EB05A0-046C-4B1C-8DB5-447CB8BCEF8B}" presName="parentText" presStyleLbl="node1" presStyleIdx="3" presStyleCnt="4">
        <dgm:presLayoutVars>
          <dgm:chMax val="0"/>
          <dgm:bulletEnabled val="1"/>
        </dgm:presLayoutVars>
      </dgm:prSet>
      <dgm:spPr/>
      <dgm:t>
        <a:bodyPr/>
        <a:lstStyle/>
        <a:p>
          <a:endParaRPr lang="en-US"/>
        </a:p>
      </dgm:t>
    </dgm:pt>
    <dgm:pt modelId="{3D3D25BD-F051-41D3-B261-7A8901932CF1}" type="pres">
      <dgm:prSet presAssocID="{A3EB05A0-046C-4B1C-8DB5-447CB8BCEF8B}" presName="negativeSpace" presStyleCnt="0"/>
      <dgm:spPr/>
      <dgm:t>
        <a:bodyPr/>
        <a:lstStyle/>
        <a:p>
          <a:endParaRPr lang="en-US"/>
        </a:p>
      </dgm:t>
    </dgm:pt>
    <dgm:pt modelId="{539FB086-145F-401C-AB5F-4DF8A11276E9}" type="pres">
      <dgm:prSet presAssocID="{A3EB05A0-046C-4B1C-8DB5-447CB8BCEF8B}" presName="childText" presStyleLbl="conFgAcc1" presStyleIdx="3" presStyleCnt="4">
        <dgm:presLayoutVars>
          <dgm:bulletEnabled val="1"/>
        </dgm:presLayoutVars>
      </dgm:prSet>
      <dgm:spPr/>
      <dgm:t>
        <a:bodyPr/>
        <a:lstStyle/>
        <a:p>
          <a:endParaRPr lang="en-US"/>
        </a:p>
      </dgm:t>
    </dgm:pt>
  </dgm:ptLst>
  <dgm:cxnLst>
    <dgm:cxn modelId="{FD8A68B0-5CAB-4930-B5C5-3000AF03CBE0}" type="presOf" srcId="{D4B126E6-B000-46A1-9894-66BF4757F8D2}" destId="{63D1FD96-C0EA-429F-9A3B-ACF0AD849C07}" srcOrd="1" destOrd="0" presId="urn:microsoft.com/office/officeart/2005/8/layout/list1"/>
    <dgm:cxn modelId="{B4C3BEE6-DDA7-488C-9A9D-2AD56EC36A1B}" type="presOf" srcId="{A3EB05A0-046C-4B1C-8DB5-447CB8BCEF8B}" destId="{F3A3D937-8BBE-45E1-B9FC-FE17E75A1DC0}" srcOrd="0" destOrd="0" presId="urn:microsoft.com/office/officeart/2005/8/layout/list1"/>
    <dgm:cxn modelId="{3DB11D93-D477-4C8E-8D3C-209933089BD0}" srcId="{67C4EF43-BF97-4316-A4E5-A2A1360229BB}" destId="{45A1475E-344F-44C6-9B04-66F13AEEF3EB}" srcOrd="0" destOrd="0" parTransId="{2501FC8A-E5FA-4536-A8D2-F4E95AEEABCF}" sibTransId="{5F01B339-23C5-495F-A26E-C5CC35486E89}"/>
    <dgm:cxn modelId="{6C38254F-B979-425F-8785-39CBCEF36BB5}" type="presOf" srcId="{28C8B4C9-67FA-4F65-97A8-FA90346230F8}" destId="{D7F842CF-10A1-4B19-BC4C-848BB6756B13}" srcOrd="0" destOrd="0" presId="urn:microsoft.com/office/officeart/2005/8/layout/list1"/>
    <dgm:cxn modelId="{CEA95855-4079-46F9-83A7-772244F947A8}" srcId="{67C4EF43-BF97-4316-A4E5-A2A1360229BB}" destId="{28C8B4C9-67FA-4F65-97A8-FA90346230F8}" srcOrd="1" destOrd="0" parTransId="{EDE4552C-AE72-4511-866D-20D543E37F83}" sibTransId="{2BE81314-0C62-490A-8B9B-CB3F34E972B8}"/>
    <dgm:cxn modelId="{7FE5E360-6F18-4440-B82D-E6CCF82FEEB9}" type="presOf" srcId="{D4B126E6-B000-46A1-9894-66BF4757F8D2}" destId="{9AB7BC5A-E617-4F01-A2A0-CD6C0C290D45}" srcOrd="0" destOrd="0" presId="urn:microsoft.com/office/officeart/2005/8/layout/list1"/>
    <dgm:cxn modelId="{ADABD56E-0FD0-408A-B3A7-6DCBDFD1D896}" type="presOf" srcId="{45A1475E-344F-44C6-9B04-66F13AEEF3EB}" destId="{9320D078-601B-476C-AFBF-F08A3D69EF91}" srcOrd="1" destOrd="0" presId="urn:microsoft.com/office/officeart/2005/8/layout/list1"/>
    <dgm:cxn modelId="{AF19A8BE-CDCE-4B16-87A4-A613E4D252E0}" type="presOf" srcId="{45A1475E-344F-44C6-9B04-66F13AEEF3EB}" destId="{B6D3086D-4282-4D87-8F56-78E50679F4C2}" srcOrd="0" destOrd="0" presId="urn:microsoft.com/office/officeart/2005/8/layout/list1"/>
    <dgm:cxn modelId="{269AD9B7-7F78-4B9D-BBB0-217B3C979CAA}" type="presOf" srcId="{67C4EF43-BF97-4316-A4E5-A2A1360229BB}" destId="{E585392B-5DDB-4BD0-B801-DA433AC24F9D}" srcOrd="0" destOrd="0" presId="urn:microsoft.com/office/officeart/2005/8/layout/list1"/>
    <dgm:cxn modelId="{0F49DDD3-C4F1-45F5-ADD5-075CFEC97462}" srcId="{67C4EF43-BF97-4316-A4E5-A2A1360229BB}" destId="{A3EB05A0-046C-4B1C-8DB5-447CB8BCEF8B}" srcOrd="3" destOrd="0" parTransId="{3426799E-538F-4BA0-B6E7-0BF22B701475}" sibTransId="{B727E222-5DCD-4AC2-8959-DE8DC853B4C5}"/>
    <dgm:cxn modelId="{7C565297-9A63-49FA-908E-8C7BBB90852B}" type="presOf" srcId="{28C8B4C9-67FA-4F65-97A8-FA90346230F8}" destId="{33AB89B2-9CFD-4EB8-9D20-E78C5A1BE778}" srcOrd="1" destOrd="0" presId="urn:microsoft.com/office/officeart/2005/8/layout/list1"/>
    <dgm:cxn modelId="{05EB6A27-5042-4636-AD3C-663675E84DC5}" type="presOf" srcId="{A3EB05A0-046C-4B1C-8DB5-447CB8BCEF8B}" destId="{8D57224E-0DB3-4F2A-9AFC-988A76C5A7B0}" srcOrd="1" destOrd="0" presId="urn:microsoft.com/office/officeart/2005/8/layout/list1"/>
    <dgm:cxn modelId="{B281E7FB-F5FF-4E79-87B5-EB2B12CB7AAA}" srcId="{67C4EF43-BF97-4316-A4E5-A2A1360229BB}" destId="{D4B126E6-B000-46A1-9894-66BF4757F8D2}" srcOrd="2" destOrd="0" parTransId="{D4523EF4-8320-4E68-8B92-427D14E8BB8A}" sibTransId="{49342CB9-A680-41B8-8B38-C9844C4A3F31}"/>
    <dgm:cxn modelId="{033BE65B-C0D4-4A48-A737-5E3F50A96983}" type="presParOf" srcId="{E585392B-5DDB-4BD0-B801-DA433AC24F9D}" destId="{88F2BDB3-9371-49BF-B8C9-B80C837891A3}" srcOrd="0" destOrd="0" presId="urn:microsoft.com/office/officeart/2005/8/layout/list1"/>
    <dgm:cxn modelId="{F0572BAC-205D-4663-8857-320564306857}" type="presParOf" srcId="{88F2BDB3-9371-49BF-B8C9-B80C837891A3}" destId="{B6D3086D-4282-4D87-8F56-78E50679F4C2}" srcOrd="0" destOrd="0" presId="urn:microsoft.com/office/officeart/2005/8/layout/list1"/>
    <dgm:cxn modelId="{061C5CAD-FDA3-42C7-9932-FF92C7ACE943}" type="presParOf" srcId="{88F2BDB3-9371-49BF-B8C9-B80C837891A3}" destId="{9320D078-601B-476C-AFBF-F08A3D69EF91}" srcOrd="1" destOrd="0" presId="urn:microsoft.com/office/officeart/2005/8/layout/list1"/>
    <dgm:cxn modelId="{2019B096-77DB-45A2-B445-143E9E20B037}" type="presParOf" srcId="{E585392B-5DDB-4BD0-B801-DA433AC24F9D}" destId="{7BEF069C-70BF-4987-8F3B-6C9F005D5B1C}" srcOrd="1" destOrd="0" presId="urn:microsoft.com/office/officeart/2005/8/layout/list1"/>
    <dgm:cxn modelId="{2846FB8F-509A-4926-BA17-A532B84066E0}" type="presParOf" srcId="{E585392B-5DDB-4BD0-B801-DA433AC24F9D}" destId="{FFFD042F-7CC9-4F4A-956B-45E9F39B60A9}" srcOrd="2" destOrd="0" presId="urn:microsoft.com/office/officeart/2005/8/layout/list1"/>
    <dgm:cxn modelId="{918D9436-B183-4207-B6FC-C9B4A5C37A23}" type="presParOf" srcId="{E585392B-5DDB-4BD0-B801-DA433AC24F9D}" destId="{D17F4698-F25A-46FA-9F60-7839E3F8806F}" srcOrd="3" destOrd="0" presId="urn:microsoft.com/office/officeart/2005/8/layout/list1"/>
    <dgm:cxn modelId="{058B3C7D-604E-4431-A099-272C2BB19863}" type="presParOf" srcId="{E585392B-5DDB-4BD0-B801-DA433AC24F9D}" destId="{B6E9B127-14E9-421E-95F2-BB89D2103237}" srcOrd="4" destOrd="0" presId="urn:microsoft.com/office/officeart/2005/8/layout/list1"/>
    <dgm:cxn modelId="{6D0714FB-A986-4483-B30C-265414F754FF}" type="presParOf" srcId="{B6E9B127-14E9-421E-95F2-BB89D2103237}" destId="{D7F842CF-10A1-4B19-BC4C-848BB6756B13}" srcOrd="0" destOrd="0" presId="urn:microsoft.com/office/officeart/2005/8/layout/list1"/>
    <dgm:cxn modelId="{EECD9760-C685-490C-8F88-027784F70706}" type="presParOf" srcId="{B6E9B127-14E9-421E-95F2-BB89D2103237}" destId="{33AB89B2-9CFD-4EB8-9D20-E78C5A1BE778}" srcOrd="1" destOrd="0" presId="urn:microsoft.com/office/officeart/2005/8/layout/list1"/>
    <dgm:cxn modelId="{CE0835EF-6445-4C88-81B0-2264B617567E}" type="presParOf" srcId="{E585392B-5DDB-4BD0-B801-DA433AC24F9D}" destId="{1D3ABDFC-B167-43F7-BA86-F8093BAA083F}" srcOrd="5" destOrd="0" presId="urn:microsoft.com/office/officeart/2005/8/layout/list1"/>
    <dgm:cxn modelId="{F7003BD9-70A3-4311-80B7-06A97F76AA13}" type="presParOf" srcId="{E585392B-5DDB-4BD0-B801-DA433AC24F9D}" destId="{0BFAB220-BDA2-4851-8D16-2AC4847F6882}" srcOrd="6" destOrd="0" presId="urn:microsoft.com/office/officeart/2005/8/layout/list1"/>
    <dgm:cxn modelId="{4CD95B2B-DC79-4442-9D8A-581F48812CE2}" type="presParOf" srcId="{E585392B-5DDB-4BD0-B801-DA433AC24F9D}" destId="{5738DDE7-1A99-4DFB-9D47-898A03CA2EFB}" srcOrd="7" destOrd="0" presId="urn:microsoft.com/office/officeart/2005/8/layout/list1"/>
    <dgm:cxn modelId="{378CB989-EB49-4B26-BC40-9B823A8214C7}" type="presParOf" srcId="{E585392B-5DDB-4BD0-B801-DA433AC24F9D}" destId="{211EB008-6A02-4D7F-89E1-C1FBD7DDEB8A}" srcOrd="8" destOrd="0" presId="urn:microsoft.com/office/officeart/2005/8/layout/list1"/>
    <dgm:cxn modelId="{2D1D17A4-D4C0-4EFC-A26B-C94FEE66D1F9}" type="presParOf" srcId="{211EB008-6A02-4D7F-89E1-C1FBD7DDEB8A}" destId="{9AB7BC5A-E617-4F01-A2A0-CD6C0C290D45}" srcOrd="0" destOrd="0" presId="urn:microsoft.com/office/officeart/2005/8/layout/list1"/>
    <dgm:cxn modelId="{DFAFA59B-3157-41E2-A2AF-C11062BB9025}" type="presParOf" srcId="{211EB008-6A02-4D7F-89E1-C1FBD7DDEB8A}" destId="{63D1FD96-C0EA-429F-9A3B-ACF0AD849C07}" srcOrd="1" destOrd="0" presId="urn:microsoft.com/office/officeart/2005/8/layout/list1"/>
    <dgm:cxn modelId="{2557930C-F9F4-457F-9A57-4C7442E3ECD6}" type="presParOf" srcId="{E585392B-5DDB-4BD0-B801-DA433AC24F9D}" destId="{C4C1844A-69BB-43C0-A76B-5C8FA6128C29}" srcOrd="9" destOrd="0" presId="urn:microsoft.com/office/officeart/2005/8/layout/list1"/>
    <dgm:cxn modelId="{CA22E6BE-1244-451F-8945-7ED9C4FF0A4A}" type="presParOf" srcId="{E585392B-5DDB-4BD0-B801-DA433AC24F9D}" destId="{29B10736-5676-4DDB-B35E-6E9450F344DE}" srcOrd="10" destOrd="0" presId="urn:microsoft.com/office/officeart/2005/8/layout/list1"/>
    <dgm:cxn modelId="{7F0231BB-ECF5-4EA9-9A74-7416FDDB9E40}" type="presParOf" srcId="{E585392B-5DDB-4BD0-B801-DA433AC24F9D}" destId="{73BD0887-B69E-418F-AAE7-2C7393246AB3}" srcOrd="11" destOrd="0" presId="urn:microsoft.com/office/officeart/2005/8/layout/list1"/>
    <dgm:cxn modelId="{08D5F404-1A2B-4726-AD33-9DE1F17CC525}" type="presParOf" srcId="{E585392B-5DDB-4BD0-B801-DA433AC24F9D}" destId="{BA722153-4D41-46DC-BE20-8B08DDA8B1A2}" srcOrd="12" destOrd="0" presId="urn:microsoft.com/office/officeart/2005/8/layout/list1"/>
    <dgm:cxn modelId="{C2C18410-B47F-4661-9192-9B94B1A35F00}" type="presParOf" srcId="{BA722153-4D41-46DC-BE20-8B08DDA8B1A2}" destId="{F3A3D937-8BBE-45E1-B9FC-FE17E75A1DC0}" srcOrd="0" destOrd="0" presId="urn:microsoft.com/office/officeart/2005/8/layout/list1"/>
    <dgm:cxn modelId="{664B9D9E-CF90-43C4-B21D-0D655C48AC39}" type="presParOf" srcId="{BA722153-4D41-46DC-BE20-8B08DDA8B1A2}" destId="{8D57224E-0DB3-4F2A-9AFC-988A76C5A7B0}" srcOrd="1" destOrd="0" presId="urn:microsoft.com/office/officeart/2005/8/layout/list1"/>
    <dgm:cxn modelId="{95F45B5E-68F9-4724-8B55-AA1B7867BEC0}" type="presParOf" srcId="{E585392B-5DDB-4BD0-B801-DA433AC24F9D}" destId="{3D3D25BD-F051-41D3-B261-7A8901932CF1}" srcOrd="13" destOrd="0" presId="urn:microsoft.com/office/officeart/2005/8/layout/list1"/>
    <dgm:cxn modelId="{EBBC9338-595F-42C4-B3FB-8C02EEE2A166}" type="presParOf" srcId="{E585392B-5DDB-4BD0-B801-DA433AC24F9D}" destId="{539FB086-145F-401C-AB5F-4DF8A11276E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94D457-645B-47D7-A673-994C813FE86F}"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37D82FE8-7D70-49DF-9C1C-8330B54B4662}">
      <dgm:prSet phldrT="[Text]" custT="1"/>
      <dgm:spPr>
        <a:solidFill>
          <a:schemeClr val="accent1"/>
        </a:solidFill>
      </dgm:spPr>
      <dgm:t>
        <a:bodyPr/>
        <a:lstStyle/>
        <a:p>
          <a:r>
            <a:rPr lang="en-US" sz="1800" b="1" dirty="0" smtClean="0"/>
            <a:t>Motor Development </a:t>
          </a:r>
          <a:endParaRPr lang="en-US" sz="1800" b="1" dirty="0"/>
        </a:p>
      </dgm:t>
    </dgm:pt>
    <dgm:pt modelId="{D5D993EB-45E7-4350-AD6A-95C88D07CE39}" type="parTrans" cxnId="{8B0F1075-A1E0-42E0-93F9-C0F20796C7DC}">
      <dgm:prSet/>
      <dgm:spPr/>
      <dgm:t>
        <a:bodyPr/>
        <a:lstStyle/>
        <a:p>
          <a:endParaRPr lang="en-US"/>
        </a:p>
      </dgm:t>
    </dgm:pt>
    <dgm:pt modelId="{3FF27438-C3F0-40E4-91C2-973DDEA7A42A}" type="sibTrans" cxnId="{8B0F1075-A1E0-42E0-93F9-C0F20796C7DC}">
      <dgm:prSet/>
      <dgm:spPr/>
      <dgm:t>
        <a:bodyPr/>
        <a:lstStyle/>
        <a:p>
          <a:endParaRPr lang="en-US"/>
        </a:p>
      </dgm:t>
    </dgm:pt>
    <dgm:pt modelId="{2016A7CB-604D-491F-AD6C-D3D7DED092E3}">
      <dgm:prSet phldrT="[Text]" custT="1"/>
      <dgm:spPr>
        <a:solidFill>
          <a:schemeClr val="accent3"/>
        </a:solidFill>
      </dgm:spPr>
      <dgm:t>
        <a:bodyPr/>
        <a:lstStyle/>
        <a:p>
          <a:r>
            <a:rPr kumimoji="0" lang="en-US" sz="1400" u="none" strike="noStrike" cap="none" normalizeH="0" baseline="0" dirty="0" smtClean="0">
              <a:ln/>
              <a:effectLst/>
            </a:rPr>
            <a:t>Print awareness; Expressive vocabulary; Letters; Phonological awareness; Listening comprehension</a:t>
          </a:r>
          <a:endParaRPr lang="en-US" sz="1400" dirty="0"/>
        </a:p>
      </dgm:t>
    </dgm:pt>
    <dgm:pt modelId="{35F65414-FC7C-4927-A59D-5530F0B67F45}" type="parTrans" cxnId="{48C67AE4-78CF-4B6B-9817-A88F1D62CE89}">
      <dgm:prSet/>
      <dgm:spPr/>
      <dgm:t>
        <a:bodyPr/>
        <a:lstStyle/>
        <a:p>
          <a:endParaRPr lang="en-US"/>
        </a:p>
      </dgm:t>
    </dgm:pt>
    <dgm:pt modelId="{DD90EFDE-630F-40FF-B1FB-4154B5E49663}" type="sibTrans" cxnId="{48C67AE4-78CF-4B6B-9817-A88F1D62CE89}">
      <dgm:prSet/>
      <dgm:spPr/>
      <dgm:t>
        <a:bodyPr/>
        <a:lstStyle/>
        <a:p>
          <a:endParaRPr lang="en-US"/>
        </a:p>
      </dgm:t>
    </dgm:pt>
    <dgm:pt modelId="{44A0EFD9-A3DD-401C-BF11-F132384DC4BE}">
      <dgm:prSet phldrT="[Text]" custT="1"/>
      <dgm:spPr>
        <a:solidFill>
          <a:schemeClr val="accent4"/>
        </a:solidFill>
      </dgm:spPr>
      <dgm:t>
        <a:bodyPr/>
        <a:lstStyle/>
        <a:p>
          <a:r>
            <a:rPr lang="en-US" sz="1800" b="1" dirty="0" smtClean="0"/>
            <a:t>Emergent Math/  Numeracy </a:t>
          </a:r>
          <a:endParaRPr lang="en-US" sz="1800" b="1" dirty="0"/>
        </a:p>
      </dgm:t>
    </dgm:pt>
    <dgm:pt modelId="{BD23DD21-C37C-4728-8C08-85369A13899C}" type="parTrans" cxnId="{EA32AFBE-0E89-431A-900C-90CF90E2D3F0}">
      <dgm:prSet/>
      <dgm:spPr/>
      <dgm:t>
        <a:bodyPr/>
        <a:lstStyle/>
        <a:p>
          <a:endParaRPr lang="en-US"/>
        </a:p>
      </dgm:t>
    </dgm:pt>
    <dgm:pt modelId="{215C7786-0FE4-438C-9F43-0CCBB6522978}" type="sibTrans" cxnId="{EA32AFBE-0E89-431A-900C-90CF90E2D3F0}">
      <dgm:prSet/>
      <dgm:spPr/>
      <dgm:t>
        <a:bodyPr/>
        <a:lstStyle/>
        <a:p>
          <a:endParaRPr lang="en-US"/>
        </a:p>
      </dgm:t>
    </dgm:pt>
    <dgm:pt modelId="{AB66387E-8CC4-4C91-ABAC-8CD21E42F714}">
      <dgm:prSet phldrT="[Text]" custT="1"/>
      <dgm:spPr>
        <a:solidFill>
          <a:schemeClr val="accent2"/>
        </a:solidFill>
      </dgm:spPr>
      <dgm:t>
        <a:bodyPr/>
        <a:lstStyle/>
        <a:p>
          <a:r>
            <a:rPr lang="en-US" sz="1800" b="1" dirty="0" smtClean="0"/>
            <a:t>Social-Emotional Development </a:t>
          </a:r>
          <a:endParaRPr lang="en-US" sz="1800" b="1" dirty="0"/>
        </a:p>
      </dgm:t>
    </dgm:pt>
    <dgm:pt modelId="{3D97D478-4E3B-4580-B17D-95196C7B8703}" type="parTrans" cxnId="{20AC8371-ABCF-4D12-B53E-0CCC7D41291E}">
      <dgm:prSet/>
      <dgm:spPr/>
      <dgm:t>
        <a:bodyPr/>
        <a:lstStyle/>
        <a:p>
          <a:endParaRPr lang="en-US"/>
        </a:p>
      </dgm:t>
    </dgm:pt>
    <dgm:pt modelId="{1644D013-548F-4565-A9BD-58F939865774}" type="sibTrans" cxnId="{20AC8371-ABCF-4D12-B53E-0CCC7D41291E}">
      <dgm:prSet/>
      <dgm:spPr/>
      <dgm:t>
        <a:bodyPr/>
        <a:lstStyle/>
        <a:p>
          <a:endParaRPr lang="en-US"/>
        </a:p>
      </dgm:t>
    </dgm:pt>
    <dgm:pt modelId="{B146822B-EF59-4454-983B-F58003C0D7E9}">
      <dgm:prSet phldrT="[Text]" custT="1"/>
      <dgm:spPr>
        <a:solidFill>
          <a:schemeClr val="accent2"/>
        </a:solidFill>
      </dgm:spPr>
      <dgm:t>
        <a:bodyPr/>
        <a:lstStyle/>
        <a:p>
          <a:pPr rtl="0"/>
          <a:r>
            <a:rPr kumimoji="0" lang="en-US" sz="1400" u="none" strike="noStrike" cap="none" normalizeH="0" baseline="0" dirty="0" smtClean="0">
              <a:ln/>
              <a:effectLst/>
            </a:rPr>
            <a:t>Empathy; Emotional awareness; Self awareness; Solving conflict; Peer relationships</a:t>
          </a:r>
          <a:endParaRPr lang="en-US" sz="1000" dirty="0"/>
        </a:p>
      </dgm:t>
    </dgm:pt>
    <dgm:pt modelId="{78D2C211-6CC2-4AEE-91CF-11EBC05CD91A}" type="parTrans" cxnId="{65433EBB-8A89-4735-85EB-99EF43A5C193}">
      <dgm:prSet/>
      <dgm:spPr/>
      <dgm:t>
        <a:bodyPr/>
        <a:lstStyle/>
        <a:p>
          <a:endParaRPr lang="en-US"/>
        </a:p>
      </dgm:t>
    </dgm:pt>
    <dgm:pt modelId="{D89965B6-B50E-4449-BA4D-A72ACED259E4}" type="sibTrans" cxnId="{65433EBB-8A89-4735-85EB-99EF43A5C193}">
      <dgm:prSet/>
      <dgm:spPr/>
      <dgm:t>
        <a:bodyPr/>
        <a:lstStyle/>
        <a:p>
          <a:endParaRPr lang="en-US"/>
        </a:p>
      </dgm:t>
    </dgm:pt>
    <dgm:pt modelId="{8C55FF27-D022-4320-B86D-F6B7CC4B3491}">
      <dgm:prSet custT="1"/>
      <dgm:spPr>
        <a:solidFill>
          <a:schemeClr val="accent1"/>
        </a:solidFill>
      </dgm:spPr>
      <dgm:t>
        <a:bodyPr/>
        <a:lstStyle/>
        <a:p>
          <a:pPr rtl="0"/>
          <a:r>
            <a:rPr kumimoji="0" lang="en-US" sz="1400" u="none" strike="noStrike" cap="none" normalizeH="0" baseline="0" dirty="0" smtClean="0">
              <a:ln/>
              <a:effectLst/>
            </a:rPr>
            <a:t>Fine and gross motor skills: Hopping; Copying shape; Folding paper; Drawing </a:t>
          </a:r>
          <a:endParaRPr lang="en-US" sz="1400" dirty="0"/>
        </a:p>
      </dgm:t>
    </dgm:pt>
    <dgm:pt modelId="{1AC0297A-275A-4BE8-9C77-5A25AFAE42A8}" type="parTrans" cxnId="{ED37A967-F34D-4C7C-8CE5-D00BCB29E5FF}">
      <dgm:prSet/>
      <dgm:spPr/>
      <dgm:t>
        <a:bodyPr/>
        <a:lstStyle/>
        <a:p>
          <a:endParaRPr lang="en-US"/>
        </a:p>
      </dgm:t>
    </dgm:pt>
    <dgm:pt modelId="{708F0181-2A0C-482A-99A9-A7E104602002}" type="sibTrans" cxnId="{ED37A967-F34D-4C7C-8CE5-D00BCB29E5FF}">
      <dgm:prSet/>
      <dgm:spPr/>
      <dgm:t>
        <a:bodyPr/>
        <a:lstStyle/>
        <a:p>
          <a:endParaRPr lang="en-US"/>
        </a:p>
      </dgm:t>
    </dgm:pt>
    <dgm:pt modelId="{826D85AB-189D-49F1-82C0-FB192F8CD91F}">
      <dgm:prSet phldrT="[Text]" custT="1"/>
      <dgm:spPr>
        <a:solidFill>
          <a:schemeClr val="accent4"/>
        </a:solidFill>
      </dgm:spPr>
      <dgm:t>
        <a:bodyPr/>
        <a:lstStyle/>
        <a:p>
          <a:pPr rtl="0"/>
          <a:r>
            <a:rPr kumimoji="0" lang="en-US" sz="1400" u="none" strike="noStrike" cap="none" normalizeH="0" baseline="0" dirty="0" smtClean="0">
              <a:ln/>
              <a:effectLst/>
            </a:rPr>
            <a:t>Number sense; Shapes; Sorting; Problem Solving;  Comparison; Simple operations</a:t>
          </a:r>
          <a:endParaRPr lang="en-US" sz="1400" dirty="0"/>
        </a:p>
      </dgm:t>
    </dgm:pt>
    <dgm:pt modelId="{1987F518-EF9C-4171-A24A-DBA71F503E06}" type="parTrans" cxnId="{3B9B51BC-39FB-42EA-A599-63AD908029FA}">
      <dgm:prSet/>
      <dgm:spPr/>
      <dgm:t>
        <a:bodyPr/>
        <a:lstStyle/>
        <a:p>
          <a:endParaRPr lang="en-US"/>
        </a:p>
      </dgm:t>
    </dgm:pt>
    <dgm:pt modelId="{ACA505FD-DAD5-4C7D-9571-E2EB2ECBA016}" type="sibTrans" cxnId="{3B9B51BC-39FB-42EA-A599-63AD908029FA}">
      <dgm:prSet/>
      <dgm:spPr/>
      <dgm:t>
        <a:bodyPr/>
        <a:lstStyle/>
        <a:p>
          <a:endParaRPr lang="en-US"/>
        </a:p>
      </dgm:t>
    </dgm:pt>
    <dgm:pt modelId="{77D7427A-47A4-4E92-91B7-0FBC37C3E57F}">
      <dgm:prSet phldrT="[Text]" custT="1"/>
      <dgm:spPr>
        <a:solidFill>
          <a:schemeClr val="accent3"/>
        </a:solidFill>
      </dgm:spPr>
      <dgm:t>
        <a:bodyPr/>
        <a:lstStyle/>
        <a:p>
          <a:r>
            <a:rPr lang="en-US" sz="1800" b="1" dirty="0" smtClean="0"/>
            <a:t>Emergent Language and Literacy</a:t>
          </a:r>
          <a:endParaRPr lang="en-US" sz="1800" b="1" dirty="0"/>
        </a:p>
      </dgm:t>
    </dgm:pt>
    <dgm:pt modelId="{534BC5E4-699F-450A-BCFA-4F7D68325618}" type="sibTrans" cxnId="{0974BB11-FD1B-4983-A8E5-83446A5A8D88}">
      <dgm:prSet/>
      <dgm:spPr/>
      <dgm:t>
        <a:bodyPr/>
        <a:lstStyle/>
        <a:p>
          <a:endParaRPr lang="en-US"/>
        </a:p>
      </dgm:t>
    </dgm:pt>
    <dgm:pt modelId="{89727DEC-67A5-48B1-A9C9-094604F50BED}" type="parTrans" cxnId="{0974BB11-FD1B-4983-A8E5-83446A5A8D88}">
      <dgm:prSet/>
      <dgm:spPr/>
      <dgm:t>
        <a:bodyPr/>
        <a:lstStyle/>
        <a:p>
          <a:endParaRPr lang="en-US"/>
        </a:p>
      </dgm:t>
    </dgm:pt>
    <dgm:pt modelId="{3D3E256C-FA7C-4E89-9DFD-854DD129C047}" type="pres">
      <dgm:prSet presAssocID="{BC94D457-645B-47D7-A673-994C813FE86F}" presName="matrix" presStyleCnt="0">
        <dgm:presLayoutVars>
          <dgm:chMax val="1"/>
          <dgm:dir/>
          <dgm:resizeHandles val="exact"/>
        </dgm:presLayoutVars>
      </dgm:prSet>
      <dgm:spPr/>
      <dgm:t>
        <a:bodyPr/>
        <a:lstStyle/>
        <a:p>
          <a:endParaRPr lang="en-US"/>
        </a:p>
      </dgm:t>
    </dgm:pt>
    <dgm:pt modelId="{44CDD0CC-C865-439D-8822-73BDCF14F0A4}" type="pres">
      <dgm:prSet presAssocID="{BC94D457-645B-47D7-A673-994C813FE86F}" presName="axisShape" presStyleLbl="bgShp" presStyleIdx="0" presStyleCnt="1"/>
      <dgm:spPr/>
      <dgm:t>
        <a:bodyPr/>
        <a:lstStyle/>
        <a:p>
          <a:endParaRPr lang="en-US"/>
        </a:p>
      </dgm:t>
    </dgm:pt>
    <dgm:pt modelId="{5D822EB7-5559-46DF-AAF5-19847E6C37CC}" type="pres">
      <dgm:prSet presAssocID="{BC94D457-645B-47D7-A673-994C813FE86F}" presName="rect1" presStyleLbl="node1" presStyleIdx="0" presStyleCnt="4">
        <dgm:presLayoutVars>
          <dgm:chMax val="0"/>
          <dgm:chPref val="0"/>
          <dgm:bulletEnabled val="1"/>
        </dgm:presLayoutVars>
      </dgm:prSet>
      <dgm:spPr/>
      <dgm:t>
        <a:bodyPr/>
        <a:lstStyle/>
        <a:p>
          <a:endParaRPr lang="en-US"/>
        </a:p>
      </dgm:t>
    </dgm:pt>
    <dgm:pt modelId="{42A2E51E-1B86-4C9B-97AF-5A19A454B525}" type="pres">
      <dgm:prSet presAssocID="{BC94D457-645B-47D7-A673-994C813FE86F}" presName="rect2" presStyleLbl="node1" presStyleIdx="1" presStyleCnt="4">
        <dgm:presLayoutVars>
          <dgm:chMax val="0"/>
          <dgm:chPref val="0"/>
          <dgm:bulletEnabled val="1"/>
        </dgm:presLayoutVars>
      </dgm:prSet>
      <dgm:spPr/>
      <dgm:t>
        <a:bodyPr/>
        <a:lstStyle/>
        <a:p>
          <a:endParaRPr lang="en-US"/>
        </a:p>
      </dgm:t>
    </dgm:pt>
    <dgm:pt modelId="{1EEE9CBF-58DC-4481-94D0-CCC10DEA663A}" type="pres">
      <dgm:prSet presAssocID="{BC94D457-645B-47D7-A673-994C813FE86F}" presName="rect3" presStyleLbl="node1" presStyleIdx="2" presStyleCnt="4">
        <dgm:presLayoutVars>
          <dgm:chMax val="0"/>
          <dgm:chPref val="0"/>
          <dgm:bulletEnabled val="1"/>
        </dgm:presLayoutVars>
      </dgm:prSet>
      <dgm:spPr/>
      <dgm:t>
        <a:bodyPr/>
        <a:lstStyle/>
        <a:p>
          <a:endParaRPr lang="en-US"/>
        </a:p>
      </dgm:t>
    </dgm:pt>
    <dgm:pt modelId="{6161007D-E04B-4B39-B08A-7C324888D7AE}" type="pres">
      <dgm:prSet presAssocID="{BC94D457-645B-47D7-A673-994C813FE86F}" presName="rect4" presStyleLbl="node1" presStyleIdx="3" presStyleCnt="4">
        <dgm:presLayoutVars>
          <dgm:chMax val="0"/>
          <dgm:chPref val="0"/>
          <dgm:bulletEnabled val="1"/>
        </dgm:presLayoutVars>
      </dgm:prSet>
      <dgm:spPr/>
      <dgm:t>
        <a:bodyPr/>
        <a:lstStyle/>
        <a:p>
          <a:endParaRPr lang="en-US"/>
        </a:p>
      </dgm:t>
    </dgm:pt>
  </dgm:ptLst>
  <dgm:cxnLst>
    <dgm:cxn modelId="{3B9B51BC-39FB-42EA-A599-63AD908029FA}" srcId="{44A0EFD9-A3DD-401C-BF11-F132384DC4BE}" destId="{826D85AB-189D-49F1-82C0-FB192F8CD91F}" srcOrd="0" destOrd="0" parTransId="{1987F518-EF9C-4171-A24A-DBA71F503E06}" sibTransId="{ACA505FD-DAD5-4C7D-9571-E2EB2ECBA016}"/>
    <dgm:cxn modelId="{68B15589-0372-436E-8AB8-F1C84B488FA3}" type="presOf" srcId="{826D85AB-189D-49F1-82C0-FB192F8CD91F}" destId="{1EEE9CBF-58DC-4481-94D0-CCC10DEA663A}" srcOrd="0" destOrd="1" presId="urn:microsoft.com/office/officeart/2005/8/layout/matrix2"/>
    <dgm:cxn modelId="{EA32AFBE-0E89-431A-900C-90CF90E2D3F0}" srcId="{BC94D457-645B-47D7-A673-994C813FE86F}" destId="{44A0EFD9-A3DD-401C-BF11-F132384DC4BE}" srcOrd="2" destOrd="0" parTransId="{BD23DD21-C37C-4728-8C08-85369A13899C}" sibTransId="{215C7786-0FE4-438C-9F43-0CCBB6522978}"/>
    <dgm:cxn modelId="{245908B5-CEE9-463C-8A2B-F49B32A0C2CF}" type="presOf" srcId="{8C55FF27-D022-4320-B86D-F6B7CC4B3491}" destId="{5D822EB7-5559-46DF-AAF5-19847E6C37CC}" srcOrd="0" destOrd="1" presId="urn:microsoft.com/office/officeart/2005/8/layout/matrix2"/>
    <dgm:cxn modelId="{91A2E8DE-FFF3-420E-B6A6-595A9C315CE8}" type="presOf" srcId="{AB66387E-8CC4-4C91-ABAC-8CD21E42F714}" destId="{6161007D-E04B-4B39-B08A-7C324888D7AE}" srcOrd="0" destOrd="0" presId="urn:microsoft.com/office/officeart/2005/8/layout/matrix2"/>
    <dgm:cxn modelId="{8B0F1075-A1E0-42E0-93F9-C0F20796C7DC}" srcId="{BC94D457-645B-47D7-A673-994C813FE86F}" destId="{37D82FE8-7D70-49DF-9C1C-8330B54B4662}" srcOrd="0" destOrd="0" parTransId="{D5D993EB-45E7-4350-AD6A-95C88D07CE39}" sibTransId="{3FF27438-C3F0-40E4-91C2-973DDEA7A42A}"/>
    <dgm:cxn modelId="{ED37A967-F34D-4C7C-8CE5-D00BCB29E5FF}" srcId="{37D82FE8-7D70-49DF-9C1C-8330B54B4662}" destId="{8C55FF27-D022-4320-B86D-F6B7CC4B3491}" srcOrd="0" destOrd="0" parTransId="{1AC0297A-275A-4BE8-9C77-5A25AFAE42A8}" sibTransId="{708F0181-2A0C-482A-99A9-A7E104602002}"/>
    <dgm:cxn modelId="{89BDAC3F-A109-4574-BDB4-3A269E6EE43C}" type="presOf" srcId="{B146822B-EF59-4454-983B-F58003C0D7E9}" destId="{6161007D-E04B-4B39-B08A-7C324888D7AE}" srcOrd="0" destOrd="1" presId="urn:microsoft.com/office/officeart/2005/8/layout/matrix2"/>
    <dgm:cxn modelId="{7145C5E6-2219-4FAF-9555-4D6AE3C7193B}" type="presOf" srcId="{37D82FE8-7D70-49DF-9C1C-8330B54B4662}" destId="{5D822EB7-5559-46DF-AAF5-19847E6C37CC}" srcOrd="0" destOrd="0" presId="urn:microsoft.com/office/officeart/2005/8/layout/matrix2"/>
    <dgm:cxn modelId="{20AC8371-ABCF-4D12-B53E-0CCC7D41291E}" srcId="{BC94D457-645B-47D7-A673-994C813FE86F}" destId="{AB66387E-8CC4-4C91-ABAC-8CD21E42F714}" srcOrd="3" destOrd="0" parTransId="{3D97D478-4E3B-4580-B17D-95196C7B8703}" sibTransId="{1644D013-548F-4565-A9BD-58F939865774}"/>
    <dgm:cxn modelId="{48C67AE4-78CF-4B6B-9817-A88F1D62CE89}" srcId="{77D7427A-47A4-4E92-91B7-0FBC37C3E57F}" destId="{2016A7CB-604D-491F-AD6C-D3D7DED092E3}" srcOrd="0" destOrd="0" parTransId="{35F65414-FC7C-4927-A59D-5530F0B67F45}" sibTransId="{DD90EFDE-630F-40FF-B1FB-4154B5E49663}"/>
    <dgm:cxn modelId="{E515E834-CDFA-483F-9458-0D8C36E3484D}" type="presOf" srcId="{2016A7CB-604D-491F-AD6C-D3D7DED092E3}" destId="{42A2E51E-1B86-4C9B-97AF-5A19A454B525}" srcOrd="0" destOrd="1" presId="urn:microsoft.com/office/officeart/2005/8/layout/matrix2"/>
    <dgm:cxn modelId="{0974BB11-FD1B-4983-A8E5-83446A5A8D88}" srcId="{BC94D457-645B-47D7-A673-994C813FE86F}" destId="{77D7427A-47A4-4E92-91B7-0FBC37C3E57F}" srcOrd="1" destOrd="0" parTransId="{89727DEC-67A5-48B1-A9C9-094604F50BED}" sibTransId="{534BC5E4-699F-450A-BCFA-4F7D68325618}"/>
    <dgm:cxn modelId="{FB717A48-B464-4CDE-911D-22335EF81B4D}" type="presOf" srcId="{77D7427A-47A4-4E92-91B7-0FBC37C3E57F}" destId="{42A2E51E-1B86-4C9B-97AF-5A19A454B525}" srcOrd="0" destOrd="0" presId="urn:microsoft.com/office/officeart/2005/8/layout/matrix2"/>
    <dgm:cxn modelId="{D3C1B9CD-CC41-42C5-97E7-D9972C8406B6}" type="presOf" srcId="{44A0EFD9-A3DD-401C-BF11-F132384DC4BE}" destId="{1EEE9CBF-58DC-4481-94D0-CCC10DEA663A}" srcOrd="0" destOrd="0" presId="urn:microsoft.com/office/officeart/2005/8/layout/matrix2"/>
    <dgm:cxn modelId="{65433EBB-8A89-4735-85EB-99EF43A5C193}" srcId="{AB66387E-8CC4-4C91-ABAC-8CD21E42F714}" destId="{B146822B-EF59-4454-983B-F58003C0D7E9}" srcOrd="0" destOrd="0" parTransId="{78D2C211-6CC2-4AEE-91CF-11EBC05CD91A}" sibTransId="{D89965B6-B50E-4449-BA4D-A72ACED259E4}"/>
    <dgm:cxn modelId="{577C0CDE-EB83-4EA0-8FF5-8ABE1F5C4095}" type="presOf" srcId="{BC94D457-645B-47D7-A673-994C813FE86F}" destId="{3D3E256C-FA7C-4E89-9DFD-854DD129C047}" srcOrd="0" destOrd="0" presId="urn:microsoft.com/office/officeart/2005/8/layout/matrix2"/>
    <dgm:cxn modelId="{62DAD6C5-981A-4610-8817-A5F1B707056B}" type="presParOf" srcId="{3D3E256C-FA7C-4E89-9DFD-854DD129C047}" destId="{44CDD0CC-C865-439D-8822-73BDCF14F0A4}" srcOrd="0" destOrd="0" presId="urn:microsoft.com/office/officeart/2005/8/layout/matrix2"/>
    <dgm:cxn modelId="{E66F5BB0-8E6C-48EC-9677-036C4A81E0A8}" type="presParOf" srcId="{3D3E256C-FA7C-4E89-9DFD-854DD129C047}" destId="{5D822EB7-5559-46DF-AAF5-19847E6C37CC}" srcOrd="1" destOrd="0" presId="urn:microsoft.com/office/officeart/2005/8/layout/matrix2"/>
    <dgm:cxn modelId="{F1FB3947-0047-4654-8FA1-306A3257AA73}" type="presParOf" srcId="{3D3E256C-FA7C-4E89-9DFD-854DD129C047}" destId="{42A2E51E-1B86-4C9B-97AF-5A19A454B525}" srcOrd="2" destOrd="0" presId="urn:microsoft.com/office/officeart/2005/8/layout/matrix2"/>
    <dgm:cxn modelId="{E4594AB2-ED96-4C58-AF88-2B69549E239D}" type="presParOf" srcId="{3D3E256C-FA7C-4E89-9DFD-854DD129C047}" destId="{1EEE9CBF-58DC-4481-94D0-CCC10DEA663A}" srcOrd="3" destOrd="0" presId="urn:microsoft.com/office/officeart/2005/8/layout/matrix2"/>
    <dgm:cxn modelId="{E7FEE4F5-5F51-4167-A87F-8C8265E5C804}" type="presParOf" srcId="{3D3E256C-FA7C-4E89-9DFD-854DD129C047}" destId="{6161007D-E04B-4B39-B08A-7C324888D7A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DD0CC-C865-439D-8822-73BDCF14F0A4}">
      <dsp:nvSpPr>
        <dsp:cNvPr id="0" name=""/>
        <dsp:cNvSpPr/>
      </dsp:nvSpPr>
      <dsp:spPr>
        <a:xfrm>
          <a:off x="1526381" y="0"/>
          <a:ext cx="5176837" cy="5176837"/>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22EB7-5559-46DF-AAF5-19847E6C37CC}">
      <dsp:nvSpPr>
        <dsp:cNvPr id="0" name=""/>
        <dsp:cNvSpPr/>
      </dsp:nvSpPr>
      <dsp:spPr>
        <a:xfrm>
          <a:off x="1862875" y="336494"/>
          <a:ext cx="2070734" cy="207073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Motor Development </a:t>
          </a:r>
          <a:endParaRPr lang="en-US" sz="1800" b="1" kern="1200" dirty="0"/>
        </a:p>
        <a:p>
          <a:pPr marL="114300" lvl="1" indent="-114300" algn="l" defTabSz="622300" rtl="0">
            <a:lnSpc>
              <a:spcPct val="90000"/>
            </a:lnSpc>
            <a:spcBef>
              <a:spcPct val="0"/>
            </a:spcBef>
            <a:spcAft>
              <a:spcPct val="15000"/>
            </a:spcAft>
            <a:buChar char="••"/>
          </a:pPr>
          <a:r>
            <a:rPr kumimoji="0" lang="en-US" sz="1400" u="none" strike="noStrike" kern="1200" cap="none" normalizeH="0" baseline="0" dirty="0" smtClean="0">
              <a:ln/>
              <a:effectLst/>
            </a:rPr>
            <a:t>Fine and gross motor skills: Hopping; Copying shape; Folding paper; Drawing </a:t>
          </a:r>
          <a:endParaRPr lang="en-US" sz="1400" kern="1200" dirty="0"/>
        </a:p>
      </dsp:txBody>
      <dsp:txXfrm>
        <a:off x="1963960" y="437579"/>
        <a:ext cx="1868564" cy="1868564"/>
      </dsp:txXfrm>
    </dsp:sp>
    <dsp:sp modelId="{42A2E51E-1B86-4C9B-97AF-5A19A454B525}">
      <dsp:nvSpPr>
        <dsp:cNvPr id="0" name=""/>
        <dsp:cNvSpPr/>
      </dsp:nvSpPr>
      <dsp:spPr>
        <a:xfrm>
          <a:off x="4295989" y="336494"/>
          <a:ext cx="2070734" cy="2070734"/>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Emergent Language and Literacy</a:t>
          </a:r>
          <a:endParaRPr lang="en-US" sz="1800" b="1" kern="1200" dirty="0"/>
        </a:p>
        <a:p>
          <a:pPr marL="114300" lvl="1" indent="-114300" algn="l" defTabSz="622300">
            <a:lnSpc>
              <a:spcPct val="90000"/>
            </a:lnSpc>
            <a:spcBef>
              <a:spcPct val="0"/>
            </a:spcBef>
            <a:spcAft>
              <a:spcPct val="15000"/>
            </a:spcAft>
            <a:buChar char="••"/>
          </a:pPr>
          <a:r>
            <a:rPr kumimoji="0" lang="en-US" sz="1400" u="none" strike="noStrike" kern="1200" cap="none" normalizeH="0" baseline="0" dirty="0" smtClean="0">
              <a:ln/>
              <a:effectLst/>
            </a:rPr>
            <a:t>Print awareness; Expressive vocabulary; Letters; Phonological awareness; Listening comprehension</a:t>
          </a:r>
          <a:endParaRPr lang="en-US" sz="1400" kern="1200" dirty="0"/>
        </a:p>
      </dsp:txBody>
      <dsp:txXfrm>
        <a:off x="4397074" y="437579"/>
        <a:ext cx="1868564" cy="1868564"/>
      </dsp:txXfrm>
    </dsp:sp>
    <dsp:sp modelId="{1EEE9CBF-58DC-4481-94D0-CCC10DEA663A}">
      <dsp:nvSpPr>
        <dsp:cNvPr id="0" name=""/>
        <dsp:cNvSpPr/>
      </dsp:nvSpPr>
      <dsp:spPr>
        <a:xfrm>
          <a:off x="1862875" y="2769607"/>
          <a:ext cx="2070734" cy="207073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Emergent Math/  Numeracy </a:t>
          </a:r>
          <a:endParaRPr lang="en-US" sz="1800" b="1" kern="1200" dirty="0"/>
        </a:p>
        <a:p>
          <a:pPr marL="114300" lvl="1" indent="-114300" algn="l" defTabSz="622300" rtl="0">
            <a:lnSpc>
              <a:spcPct val="90000"/>
            </a:lnSpc>
            <a:spcBef>
              <a:spcPct val="0"/>
            </a:spcBef>
            <a:spcAft>
              <a:spcPct val="15000"/>
            </a:spcAft>
            <a:buChar char="••"/>
          </a:pPr>
          <a:r>
            <a:rPr kumimoji="0" lang="en-US" sz="1400" u="none" strike="noStrike" kern="1200" cap="none" normalizeH="0" baseline="0" dirty="0" smtClean="0">
              <a:ln/>
              <a:effectLst/>
            </a:rPr>
            <a:t>Number sense; Shapes; Sorting; Problem Solving;  Comparison; Simple operations</a:t>
          </a:r>
          <a:endParaRPr lang="en-US" sz="1400" kern="1200" dirty="0"/>
        </a:p>
      </dsp:txBody>
      <dsp:txXfrm>
        <a:off x="1963960" y="2870692"/>
        <a:ext cx="1868564" cy="1868564"/>
      </dsp:txXfrm>
    </dsp:sp>
    <dsp:sp modelId="{6161007D-E04B-4B39-B08A-7C324888D7AE}">
      <dsp:nvSpPr>
        <dsp:cNvPr id="0" name=""/>
        <dsp:cNvSpPr/>
      </dsp:nvSpPr>
      <dsp:spPr>
        <a:xfrm>
          <a:off x="4295989" y="2769607"/>
          <a:ext cx="2070734" cy="207073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Social-Emotional Development </a:t>
          </a:r>
          <a:endParaRPr lang="en-US" sz="1800" b="1" kern="1200" dirty="0"/>
        </a:p>
        <a:p>
          <a:pPr marL="114300" lvl="1" indent="-114300" algn="l" defTabSz="622300" rtl="0">
            <a:lnSpc>
              <a:spcPct val="90000"/>
            </a:lnSpc>
            <a:spcBef>
              <a:spcPct val="0"/>
            </a:spcBef>
            <a:spcAft>
              <a:spcPct val="15000"/>
            </a:spcAft>
            <a:buChar char="••"/>
          </a:pPr>
          <a:r>
            <a:rPr kumimoji="0" lang="en-US" sz="1400" u="none" strike="noStrike" kern="1200" cap="none" normalizeH="0" baseline="0" dirty="0" smtClean="0">
              <a:ln/>
              <a:effectLst/>
            </a:rPr>
            <a:t>Empathy; Emotional awareness; Self awareness; Solving conflict; Peer relationships</a:t>
          </a:r>
          <a:endParaRPr lang="en-US" sz="1000" kern="1200" dirty="0"/>
        </a:p>
      </dsp:txBody>
      <dsp:txXfrm>
        <a:off x="4397074" y="2870692"/>
        <a:ext cx="1868564" cy="1868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Gill Sans M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a:latin typeface="Gill Sans MT"/>
                <a:ea typeface="+mn-ea"/>
                <a:cs typeface="+mn-cs"/>
              </a:defRPr>
            </a:lvl1pPr>
          </a:lstStyle>
          <a:p>
            <a:pPr>
              <a:defRPr/>
            </a:pPr>
            <a:fld id="{70B37907-A00C-204F-96E0-B205E9F74999}" type="datetime1">
              <a:rPr lang="en-US" smtClean="0"/>
              <a:t>5/18/2016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Gill Sans M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a:latin typeface="Gill Sans MT"/>
                <a:ea typeface="+mn-ea"/>
                <a:cs typeface="+mn-cs"/>
              </a:defRPr>
            </a:lvl1pPr>
          </a:lstStyle>
          <a:p>
            <a:pPr>
              <a:defRPr/>
            </a:pPr>
            <a:fld id="{D82321D8-B52B-D346-8631-6A6488F6888C}" type="slidenum">
              <a:rPr lang="en-US"/>
              <a:pPr>
                <a:defRPr/>
              </a:pPr>
              <a:t>‹#›</a:t>
            </a:fld>
            <a:endParaRPr lang="en-US" dirty="0"/>
          </a:p>
        </p:txBody>
      </p:sp>
    </p:spTree>
    <p:extLst>
      <p:ext uri="{BB962C8B-B14F-4D97-AF65-F5344CB8AC3E}">
        <p14:creationId xmlns:p14="http://schemas.microsoft.com/office/powerpoint/2010/main" val="2533197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Gill Sans M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a:latin typeface="Gill Sans MT"/>
                <a:ea typeface="+mn-ea"/>
                <a:cs typeface="+mn-cs"/>
              </a:defRPr>
            </a:lvl1pPr>
          </a:lstStyle>
          <a:p>
            <a:pPr>
              <a:defRPr/>
            </a:pPr>
            <a:fld id="{E1BAFFF4-D2B5-B549-8FD8-15EE4B73408D}" type="datetime1">
              <a:rPr lang="en-US" smtClean="0"/>
              <a:t>5/18/2016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Gill Sans M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a:latin typeface="Gill Sans MT"/>
                <a:ea typeface="+mn-ea"/>
                <a:cs typeface="+mn-cs"/>
              </a:defRPr>
            </a:lvl1pPr>
          </a:lstStyle>
          <a:p>
            <a:pPr>
              <a:defRPr/>
            </a:pPr>
            <a:fld id="{89924029-4CFC-9146-B11E-75A8BD256039}" type="slidenum">
              <a:rPr lang="en-US"/>
              <a:pPr>
                <a:defRPr/>
              </a:pPr>
              <a:t>‹#›</a:t>
            </a:fld>
            <a:endParaRPr lang="en-US" dirty="0"/>
          </a:p>
        </p:txBody>
      </p:sp>
    </p:spTree>
    <p:extLst>
      <p:ext uri="{BB962C8B-B14F-4D97-AF65-F5344CB8AC3E}">
        <p14:creationId xmlns:p14="http://schemas.microsoft.com/office/powerpoint/2010/main" val="41652238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ill Sans M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about</a:t>
            </a:r>
            <a:r>
              <a:rPr lang="en-US" baseline="0" dirty="0" smtClean="0"/>
              <a:t> the title…</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a:t>
            </a:fld>
            <a:endParaRPr lang="en-US" dirty="0"/>
          </a:p>
        </p:txBody>
      </p:sp>
    </p:spTree>
    <p:extLst>
      <p:ext uri="{BB962C8B-B14F-4D97-AF65-F5344CB8AC3E}">
        <p14:creationId xmlns:p14="http://schemas.microsoft.com/office/powerpoint/2010/main" val="249005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level of people who have administered tis of</a:t>
            </a:r>
            <a:r>
              <a:rPr lang="en-US" baseline="0" dirty="0" smtClean="0"/>
              <a:t> a community worker type profile; it can also can be administered by ECD teachers </a:t>
            </a:r>
          </a:p>
          <a:p>
            <a:r>
              <a:rPr lang="en-US" baseline="0" dirty="0" smtClean="0"/>
              <a:t>- Promising practice, advocacy with national governments, direct investment to most needed areas </a:t>
            </a:r>
          </a:p>
          <a:p>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7436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 items</a:t>
            </a:r>
            <a:r>
              <a:rPr lang="en-US" baseline="0" dirty="0" smtClean="0"/>
              <a:t> are option and listed in the middle here because these items assess things like working memory and attention which are skills that underlie the other more academic domains</a:t>
            </a:r>
          </a:p>
          <a:p>
            <a:r>
              <a:rPr lang="en-US" baseline="0" dirty="0" smtClean="0"/>
              <a:t>Learning approaches in an assessor reported observation of children’s approach to new and complicated problems during the assessment</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11</a:t>
            </a:fld>
            <a:endParaRPr lang="en-US" dirty="0"/>
          </a:p>
        </p:txBody>
      </p:sp>
    </p:spTree>
    <p:extLst>
      <p:ext uri="{BB962C8B-B14F-4D97-AF65-F5344CB8AC3E}">
        <p14:creationId xmlns:p14="http://schemas.microsoft.com/office/powerpoint/2010/main" val="262123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S PGothic" charset="0"/>
              </a:rPr>
              <a:t>Let me give you a sense of what the items and questions look like:</a:t>
            </a:r>
          </a:p>
          <a:p>
            <a:r>
              <a:rPr lang="en-US" sz="1200" b="0" i="0" u="none" strike="noStrike" kern="1200" baseline="0" dirty="0" smtClean="0">
                <a:solidFill>
                  <a:schemeClr val="tx1"/>
                </a:solidFill>
                <a:latin typeface="+mn-lt"/>
                <a:ea typeface="MS PGothic" pitchFamily="34" charset="-128"/>
                <a:cs typeface="MS PGothic" charset="0"/>
              </a:rPr>
              <a:t>And then we look for the level of detail and “fine motor” control the child had in drawing the person- one of the strongest areas of the IDELA is the scoring- which allows for a more nuanced perspective on learning and development- so we are not scoring if the child drew a person with all recognizable features for example – but score in a continuous fashion </a:t>
            </a:r>
          </a:p>
          <a:p>
            <a:endParaRPr lang="en-US" sz="1200" b="0" i="0" u="none" strike="noStrike" kern="1200" baseline="0" dirty="0" smtClean="0">
              <a:solidFill>
                <a:schemeClr val="tx1"/>
              </a:solidFill>
              <a:latin typeface="+mn-lt"/>
              <a:ea typeface="MS PGothic" pitchFamily="34" charset="-128"/>
              <a:cs typeface="MS PGothic" charset="0"/>
            </a:endParaRPr>
          </a:p>
          <a:p>
            <a:r>
              <a:rPr lang="en-US" sz="1200" b="0" i="0" u="none" strike="noStrike" kern="1200" baseline="0" dirty="0" smtClean="0">
                <a:solidFill>
                  <a:schemeClr val="tx1"/>
                </a:solidFill>
                <a:latin typeface="+mn-lt"/>
                <a:ea typeface="MS PGothic" pitchFamily="34" charset="-128"/>
                <a:cs typeface="MS PGothic" charset="0"/>
              </a:rPr>
              <a:t>•Item reliable and accurate; technically sound </a:t>
            </a:r>
          </a:p>
          <a:p>
            <a:r>
              <a:rPr lang="en-US" sz="1200" b="0" i="0" u="none" strike="noStrike" kern="1200" baseline="0" dirty="0" smtClean="0">
                <a:solidFill>
                  <a:schemeClr val="tx1"/>
                </a:solidFill>
                <a:latin typeface="+mn-lt"/>
                <a:ea typeface="MS PGothic" pitchFamily="34" charset="-128"/>
                <a:cs typeface="MS PGothic" charset="0"/>
              </a:rPr>
              <a:t>•Emphasis on “teachable” and “actionable” items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pPr/>
              <a:t>12</a:t>
            </a:fld>
            <a:endParaRPr lang="en-US"/>
          </a:p>
        </p:txBody>
      </p:sp>
    </p:spTree>
    <p:extLst>
      <p:ext uri="{BB962C8B-B14F-4D97-AF65-F5344CB8AC3E}">
        <p14:creationId xmlns:p14="http://schemas.microsoft.com/office/powerpoint/2010/main" val="27065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1713B-CDA6-4F1C-B282-842BC310D63C}" type="slidenum">
              <a:rPr lang="en-US" smtClean="0"/>
              <a:pPr/>
              <a:t>14</a:t>
            </a:fld>
            <a:endParaRPr lang="en-US"/>
          </a:p>
        </p:txBody>
      </p:sp>
    </p:spTree>
    <p:extLst>
      <p:ext uri="{BB962C8B-B14F-4D97-AF65-F5344CB8AC3E}">
        <p14:creationId xmlns:p14="http://schemas.microsoft.com/office/powerpoint/2010/main" val="393597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100" b="0" i="0" u="none" strike="noStrike" cap="none" normalizeH="0" baseline="0" dirty="0" smtClean="0">
                <a:ln>
                  <a:noFill/>
                </a:ln>
                <a:solidFill>
                  <a:schemeClr val="tx1"/>
                </a:solidFill>
                <a:effectLst/>
                <a:latin typeface="Gill Sans MT" pitchFamily="34" charset="0"/>
                <a:ea typeface="Calibri" pitchFamily="34" charset="0"/>
                <a:cs typeface="Calibri" pitchFamily="34" charset="0"/>
              </a:rPr>
              <a:t>Acceptable answers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en-US" sz="1100" b="0" i="0" u="none" strike="noStrike" cap="none" normalizeH="0" baseline="0" dirty="0" smtClean="0">
                <a:ln>
                  <a:noFill/>
                </a:ln>
                <a:solidFill>
                  <a:schemeClr val="tx1"/>
                </a:solidFill>
                <a:effectLst/>
                <a:latin typeface="Gill Sans MT" pitchFamily="34" charset="0"/>
                <a:ea typeface="Calibri" pitchFamily="34" charset="0"/>
                <a:cs typeface="Calibri" pitchFamily="34" charset="0"/>
              </a:rPr>
              <a:t>Child crying – Scared, painful, sad, feels like crying or other culturally acceptable answer</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en-US" altLang="en-US" sz="1100" b="0" i="0" u="none" strike="noStrike" cap="none" normalizeH="0" baseline="0" dirty="0" smtClean="0">
                <a:ln>
                  <a:noFill/>
                </a:ln>
                <a:solidFill>
                  <a:schemeClr val="tx1"/>
                </a:solidFill>
                <a:effectLst/>
                <a:latin typeface="Gill Sans MT" pitchFamily="34" charset="0"/>
                <a:ea typeface="Calibri" pitchFamily="34" charset="0"/>
                <a:cs typeface="Calibri" pitchFamily="34" charset="0"/>
              </a:rPr>
              <a:t>Helps in distress – asks an adult for help, hug her, play with him or any acceptable answer </a:t>
            </a:r>
            <a:endParaRPr lang="en-US" dirty="0" smtClean="0"/>
          </a:p>
        </p:txBody>
      </p:sp>
      <p:sp>
        <p:nvSpPr>
          <p:cNvPr id="50179" name="Slide Number Placeholder 3"/>
          <p:cNvSpPr>
            <a:spLocks noGrp="1"/>
          </p:cNvSpPr>
          <p:nvPr>
            <p:ph type="sldNum" sz="quarter" idx="5"/>
          </p:nvPr>
        </p:nvSpPr>
        <p:spPr>
          <a:noFill/>
          <a:ln>
            <a:miter lim="800000"/>
            <a:headEnd/>
            <a:tailEnd/>
          </a:ln>
        </p:spPr>
        <p:txBody>
          <a:bodyPr/>
          <a:lstStyle/>
          <a:p>
            <a:fld id="{5A107B12-F7C6-4A49-B65D-54CC902BB1E8}" type="slidenum">
              <a:rPr lang="en-GB" smtClean="0"/>
              <a:pPr/>
              <a:t>15</a:t>
            </a:fld>
            <a:endParaRPr lang="en-GB" smtClean="0"/>
          </a:p>
        </p:txBody>
      </p:sp>
    </p:spTree>
    <p:extLst>
      <p:ext uri="{BB962C8B-B14F-4D97-AF65-F5344CB8AC3E}">
        <p14:creationId xmlns:p14="http://schemas.microsoft.com/office/powerpoint/2010/main" val="31294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IDELA</a:t>
            </a:r>
            <a:r>
              <a:rPr lang="en-US" baseline="0" dirty="0" smtClean="0"/>
              <a:t> is currently in 30 countries and counting</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16</a:t>
            </a:fld>
            <a:endParaRPr lang="en-US" dirty="0"/>
          </a:p>
        </p:txBody>
      </p:sp>
    </p:spTree>
    <p:extLst>
      <p:ext uri="{BB962C8B-B14F-4D97-AF65-F5344CB8AC3E}">
        <p14:creationId xmlns:p14="http://schemas.microsoft.com/office/powerpoint/2010/main" val="364453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IDELA gives</a:t>
            </a:r>
            <a:r>
              <a:rPr lang="en-US" baseline="0" dirty="0" smtClean="0"/>
              <a:t> us key information about child development that up to now has been largely unavailable to programs like ours but in many of our studies we also include tools that capture information about the environment within which children are developing – at home is the most common and then program or classroom quality where possible.</a:t>
            </a:r>
          </a:p>
          <a:p>
            <a:r>
              <a:rPr lang="en-US" baseline="0" dirty="0" smtClean="0"/>
              <a:t>We have a template for the caregiver questionnaire a have a tried a few classroom quality tools that we could recommend but nothing standard in the ‘package’ yet.</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17</a:t>
            </a:fld>
            <a:endParaRPr lang="en-US" dirty="0"/>
          </a:p>
        </p:txBody>
      </p:sp>
    </p:spTree>
    <p:extLst>
      <p:ext uri="{BB962C8B-B14F-4D97-AF65-F5344CB8AC3E}">
        <p14:creationId xmlns:p14="http://schemas.microsoft.com/office/powerpoint/2010/main" val="409404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IDELA</a:t>
            </a:r>
            <a:r>
              <a:rPr lang="en-US" baseline="0" dirty="0" smtClean="0"/>
              <a:t> use: First, for program accountability – Standard ECD is gov’t supported; high quality is SC’s ELM (Early literacy and math) program</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18</a:t>
            </a:fld>
            <a:endParaRPr lang="en-US" dirty="0"/>
          </a:p>
        </p:txBody>
      </p:sp>
    </p:spTree>
    <p:extLst>
      <p:ext uri="{BB962C8B-B14F-4D97-AF65-F5344CB8AC3E}">
        <p14:creationId xmlns:p14="http://schemas.microsoft.com/office/powerpoint/2010/main" val="167916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evaluation and we found that not only was</a:t>
            </a:r>
            <a:r>
              <a:rPr lang="en-US" baseline="0" dirty="0" smtClean="0"/>
              <a:t> the program effective but it was also equitable. At baseline children form the richest families had the highest scores but over the course of the program the poorer children caught up and all children were at the same level.</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19</a:t>
            </a:fld>
            <a:endParaRPr lang="en-US" dirty="0"/>
          </a:p>
        </p:txBody>
      </p:sp>
    </p:spTree>
    <p:extLst>
      <p:ext uri="{BB962C8B-B14F-4D97-AF65-F5344CB8AC3E}">
        <p14:creationId xmlns:p14="http://schemas.microsoft.com/office/powerpoint/2010/main" val="121432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big focus for SC recently has been transition into</a:t>
            </a:r>
            <a:r>
              <a:rPr lang="en-US" baseline="0" dirty="0" smtClean="0"/>
              <a:t> grade 1 and how we can better support kids on the first day of their first year in school. We know that children learn continuously but ECD and BE are often treated like two totally separate entities. IDELA has been a great entry point for us to have that discussion with both ECD and BE groups – It allows us to ask both are children ready to entry primary school and are schools ready to accept children with the abilities that they have?</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20</a:t>
            </a:fld>
            <a:endParaRPr lang="en-US" dirty="0"/>
          </a:p>
        </p:txBody>
      </p:sp>
    </p:spTree>
    <p:extLst>
      <p:ext uri="{BB962C8B-B14F-4D97-AF65-F5344CB8AC3E}">
        <p14:creationId xmlns:p14="http://schemas.microsoft.com/office/powerpoint/2010/main" val="3163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Instructions on how to replace pictures in circle smart art: </a:t>
            </a:r>
          </a:p>
          <a:p>
            <a:pPr marL="228600" indent="-228600">
              <a:buFont typeface="+mj-lt"/>
              <a:buAutoNum type="arabicPeriod"/>
            </a:pPr>
            <a:r>
              <a:rPr lang="en-US" sz="1200" i="1" dirty="0" smtClean="0"/>
              <a:t>Delete existing placeholder photo.</a:t>
            </a:r>
          </a:p>
          <a:p>
            <a:pPr marL="228600" indent="-228600">
              <a:buFont typeface="+mj-lt"/>
              <a:buAutoNum type="arabicPeriod"/>
            </a:pPr>
            <a:r>
              <a:rPr lang="en-US" sz="1200" i="1" dirty="0" smtClean="0"/>
              <a:t>Double click on photo icon in gray background to open up dialog box.</a:t>
            </a:r>
          </a:p>
          <a:p>
            <a:pPr marL="228600" indent="-228600">
              <a:buFont typeface="+mj-lt"/>
              <a:buAutoNum type="arabicPeriod"/>
            </a:pPr>
            <a:r>
              <a:rPr lang="en-US" sz="1200" i="1" dirty="0" smtClean="0"/>
              <a:t>Browse computer for image you’re looking for.</a:t>
            </a:r>
          </a:p>
          <a:p>
            <a:pPr marL="228600" indent="-228600">
              <a:buFont typeface="+mj-lt"/>
              <a:buAutoNum type="arabicPeriod"/>
              <a:tabLst>
                <a:tab pos="1485900" algn="l"/>
              </a:tabLst>
            </a:pPr>
            <a:r>
              <a:rPr lang="en-US" sz="1200" i="1" dirty="0" smtClean="0"/>
              <a:t>Select image, double click and your photo should populate into the selected circle (s).</a:t>
            </a:r>
            <a:br>
              <a:rPr lang="en-US" sz="1200" i="1" dirty="0" smtClean="0"/>
            </a:br>
            <a:endParaRPr lang="en-US" sz="1200" i="1" dirty="0" smtClean="0"/>
          </a:p>
          <a:p>
            <a:r>
              <a:rPr lang="en-US" sz="1200" i="1" dirty="0" smtClean="0"/>
              <a:t>NOTE: The steps are the same for inputting images via smart art in both WORD and PPT     </a:t>
            </a:r>
          </a:p>
          <a:p>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a:t>
            </a:fld>
            <a:endParaRPr lang="en-US" dirty="0"/>
          </a:p>
        </p:txBody>
      </p:sp>
    </p:spTree>
    <p:extLst>
      <p:ext uri="{BB962C8B-B14F-4D97-AF65-F5344CB8AC3E}">
        <p14:creationId xmlns:p14="http://schemas.microsoft.com/office/powerpoint/2010/main" val="173639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baseline</a:t>
            </a:r>
            <a:r>
              <a:rPr lang="en-US" baseline="0" dirty="0" smtClean="0"/>
              <a:t> study of children’s skills in Vietnam found that children from minority groups were entering ECD centers with significantly weaker skills than their non-minority peers. Differences were especially pronounced in emergent literacy where IDELA scores suggest that minority children have very weak oral comprehension skills, which has serious implications for their success in a majority-language classroom. The program team is now working through strategies for tackling this issue.</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21</a:t>
            </a:fld>
            <a:endParaRPr lang="en-US" dirty="0"/>
          </a:p>
        </p:txBody>
      </p:sp>
    </p:spTree>
    <p:extLst>
      <p:ext uri="{BB962C8B-B14F-4D97-AF65-F5344CB8AC3E}">
        <p14:creationId xmlns:p14="http://schemas.microsoft.com/office/powerpoint/2010/main" val="316757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another scenario, Bhutan’s national ECD study using IDELA found that the amount of </a:t>
            </a:r>
            <a:r>
              <a:rPr lang="en-US" baseline="0" dirty="0" err="1" smtClean="0"/>
              <a:t>learningand</a:t>
            </a:r>
            <a:r>
              <a:rPr lang="en-US" baseline="0" dirty="0" smtClean="0"/>
              <a:t> play activities happening in children’s home was one of the strongest drivers of their early learning skills. Their programming had been largely center-based but they are now pursuing both center and home-based interventions to address this issue, especially given that most children in the country do not have access to ECD centers so parents are their first and only teachers until they get to primary school.</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22</a:t>
            </a:fld>
            <a:endParaRPr lang="en-US" dirty="0"/>
          </a:p>
        </p:txBody>
      </p:sp>
    </p:spTree>
    <p:extLst>
      <p:ext uri="{BB962C8B-B14F-4D97-AF65-F5344CB8AC3E}">
        <p14:creationId xmlns:p14="http://schemas.microsoft.com/office/powerpoint/2010/main" val="56999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using IDELA across countries we have seen that there are big equity issues in ECD in terms of access </a:t>
            </a:r>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23</a:t>
            </a:fld>
            <a:endParaRPr lang="en-US" dirty="0"/>
          </a:p>
        </p:txBody>
      </p:sp>
    </p:spTree>
    <p:extLst>
      <p:ext uri="{BB962C8B-B14F-4D97-AF65-F5344CB8AC3E}">
        <p14:creationId xmlns:p14="http://schemas.microsoft.com/office/powerpoint/2010/main" val="208901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the</a:t>
            </a:r>
            <a:r>
              <a:rPr lang="en-US" baseline="0" dirty="0" smtClean="0"/>
              <a:t> partners we have to date and the list keeps growing. Most exciting has been the recent infusion of money from OSF to build an IDELA website and knowledge hub. We will start building in 2016  and launch in 2017</a:t>
            </a:r>
          </a:p>
          <a:p>
            <a:r>
              <a:rPr lang="en-US" baseline="0" dirty="0" smtClean="0"/>
              <a:t>Look out for some exciting news about a new possible partnership for an IDELA website coming soon! </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24</a:t>
            </a:fld>
            <a:endParaRPr lang="en-US" dirty="0"/>
          </a:p>
        </p:txBody>
      </p:sp>
    </p:spTree>
    <p:extLst>
      <p:ext uri="{BB962C8B-B14F-4D97-AF65-F5344CB8AC3E}">
        <p14:creationId xmlns:p14="http://schemas.microsoft.com/office/powerpoint/2010/main" val="3005346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few snapshots</a:t>
            </a:r>
            <a:r>
              <a:rPr lang="en-US" baseline="0" dirty="0" smtClean="0"/>
              <a:t> of things SC has learned from IDELA use across </a:t>
            </a:r>
            <a:r>
              <a:rPr lang="en-US" baseline="0" smtClean="0"/>
              <a:t>our programs</a:t>
            </a:r>
            <a:endParaRPr lang="en-US" baseline="0" dirty="0" smtClean="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25</a:t>
            </a:fld>
            <a:endParaRPr lang="en-US" dirty="0"/>
          </a:p>
        </p:txBody>
      </p:sp>
    </p:spTree>
    <p:extLst>
      <p:ext uri="{BB962C8B-B14F-4D97-AF65-F5344CB8AC3E}">
        <p14:creationId xmlns:p14="http://schemas.microsoft.com/office/powerpoint/2010/main" val="92872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 has a broad ECD portfolio that</a:t>
            </a:r>
            <a:r>
              <a:rPr lang="en-US" baseline="0" dirty="0" smtClean="0"/>
              <a:t> supports a wide range of ECCD programs – from traditional center-based to alternative approaches like parenting education and intensive summer programs.</a:t>
            </a:r>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3</a:t>
            </a:fld>
            <a:endParaRPr lang="en-US" dirty="0"/>
          </a:p>
        </p:txBody>
      </p:sp>
    </p:spTree>
    <p:extLst>
      <p:ext uri="{BB962C8B-B14F-4D97-AF65-F5344CB8AC3E}">
        <p14:creationId xmlns:p14="http://schemas.microsoft.com/office/powerpoint/2010/main" val="294615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Across these diverse programs, we wanted a common measure of what works so that we could be evidence driven in our decisions to adopt (or not) certain approaches.</a:t>
            </a:r>
            <a:endParaRPr lang="en-US" dirty="0" smtClean="0"/>
          </a:p>
          <a:p>
            <a:r>
              <a:rPr lang="en-US" dirty="0" smtClean="0"/>
              <a:t>So our</a:t>
            </a:r>
            <a:r>
              <a:rPr lang="en-US" baseline="0" dirty="0" smtClean="0"/>
              <a:t> primary purpose for developing the tool was accountability to the communities we support as well as donors. Relatedly, we’re found that IDELA is also very useful continuous program improvement. And now that we’re using the tool across so many countries we’re seeing the benefits of having cross-country comparability – mostly for program comparison purposes  - and also for using as an advocacy tool with governments and other partners. </a:t>
            </a:r>
            <a:r>
              <a:rPr lang="en-US" baseline="0" dirty="0" err="1" smtClean="0"/>
              <a:t>THe</a:t>
            </a:r>
            <a:r>
              <a:rPr lang="en-US" baseline="0" dirty="0" smtClean="0"/>
              <a:t> </a:t>
            </a:r>
            <a:r>
              <a:rPr lang="en-US" baseline="0" dirty="0" err="1" smtClean="0"/>
              <a:t>goverments</a:t>
            </a:r>
            <a:r>
              <a:rPr lang="en-US" baseline="0" dirty="0" smtClean="0"/>
              <a:t> of both Mali and Bhutan are talking about supporting ECD at scale due to IDELA.</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4</a:t>
            </a:fld>
            <a:endParaRPr lang="en-US" dirty="0"/>
          </a:p>
        </p:txBody>
      </p:sp>
    </p:spTree>
    <p:extLst>
      <p:ext uri="{BB962C8B-B14F-4D97-AF65-F5344CB8AC3E}">
        <p14:creationId xmlns:p14="http://schemas.microsoft.com/office/powerpoint/2010/main" val="55011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IDELA seeks balance across three key dimensions:</a:t>
            </a:r>
            <a:r>
              <a:rPr lang="en-US" altLang="en-US" baseline="0" dirty="0" smtClean="0"/>
              <a:t> </a:t>
            </a:r>
          </a:p>
          <a:p>
            <a:r>
              <a:rPr lang="en-US" altLang="en-US" baseline="0" dirty="0" smtClean="0"/>
              <a:t>Useful for programs – proving information that can be used by programs to improve outcomes for children</a:t>
            </a:r>
          </a:p>
          <a:p>
            <a:r>
              <a:rPr lang="en-US" altLang="en-US" baseline="0" dirty="0" smtClean="0"/>
              <a:t>Globally applicable – built on ECD standards and core child development competencies recognized around the world; using questions that can be easily adapted to meet local contexts. Also something that can be used in low-resource contexts without an enormous research budget or an army of trained specialists to administer it</a:t>
            </a:r>
          </a:p>
          <a:p>
            <a:r>
              <a:rPr lang="en-US" baseline="0" dirty="0" smtClean="0"/>
              <a:t>Rigorous – reliably measuring the child development domains we aim to measure. We now have both internal and external reports validating the rigor of the tool – can share if anyone is interested.</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5</a:t>
            </a:fld>
            <a:endParaRPr lang="en-US" dirty="0"/>
          </a:p>
        </p:txBody>
      </p:sp>
    </p:spTree>
    <p:extLst>
      <p:ext uri="{BB962C8B-B14F-4D97-AF65-F5344CB8AC3E}">
        <p14:creationId xmlns:p14="http://schemas.microsoft.com/office/powerpoint/2010/main" val="109543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re-iterate</a:t>
            </a:r>
            <a:r>
              <a:rPr lang="en-US" baseline="0" dirty="0" smtClean="0"/>
              <a:t> a few key points</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6</a:t>
            </a:fld>
            <a:endParaRPr lang="en-US" dirty="0"/>
          </a:p>
        </p:txBody>
      </p:sp>
    </p:spTree>
    <p:extLst>
      <p:ext uri="{BB962C8B-B14F-4D97-AF65-F5344CB8AC3E}">
        <p14:creationId xmlns:p14="http://schemas.microsoft.com/office/powerpoint/2010/main" val="231895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is reported in aggregate; we’re not making decisions about individual children with this assessment. Also local adaptation is key so it’s not an ‘off the shelf’ assessment</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7</a:t>
            </a:fld>
            <a:endParaRPr lang="en-US" dirty="0"/>
          </a:p>
        </p:txBody>
      </p:sp>
    </p:spTree>
    <p:extLst>
      <p:ext uri="{BB962C8B-B14F-4D97-AF65-F5344CB8AC3E}">
        <p14:creationId xmlns:p14="http://schemas.microsoft.com/office/powerpoint/2010/main" val="8962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notes seem like they are quite curious about how IDELA looks in the field so you probably want to explain each of these points in detail</a:t>
            </a:r>
            <a:endParaRPr lang="en-US" dirty="0"/>
          </a:p>
        </p:txBody>
      </p:sp>
      <p:sp>
        <p:nvSpPr>
          <p:cNvPr id="4" name="Slide Number Placeholder 3"/>
          <p:cNvSpPr>
            <a:spLocks noGrp="1"/>
          </p:cNvSpPr>
          <p:nvPr>
            <p:ph type="sldNum" sz="quarter" idx="10"/>
          </p:nvPr>
        </p:nvSpPr>
        <p:spPr/>
        <p:txBody>
          <a:bodyPr/>
          <a:lstStyle/>
          <a:p>
            <a:pPr>
              <a:defRPr/>
            </a:pPr>
            <a:fld id="{89924029-4CFC-9146-B11E-75A8BD256039}" type="slidenum">
              <a:rPr lang="en-US" smtClean="0"/>
              <a:pPr>
                <a:defRPr/>
              </a:pPr>
              <a:t>8</a:t>
            </a:fld>
            <a:endParaRPr lang="en-US" dirty="0"/>
          </a:p>
        </p:txBody>
      </p:sp>
    </p:spTree>
    <p:extLst>
      <p:ext uri="{BB962C8B-B14F-4D97-AF65-F5344CB8AC3E}">
        <p14:creationId xmlns:p14="http://schemas.microsoft.com/office/powerpoint/2010/main" val="47324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level of people who have administered tis of</a:t>
            </a:r>
            <a:r>
              <a:rPr lang="en-US" baseline="0" dirty="0" smtClean="0"/>
              <a:t> a community worker type profile; it can also can be administered by ECD teachers </a:t>
            </a:r>
          </a:p>
          <a:p>
            <a:r>
              <a:rPr lang="en-US" baseline="0" dirty="0" smtClean="0"/>
              <a:t>- Promising practice, advocacy with national governments, direct investment to most needed areas </a:t>
            </a:r>
          </a:p>
          <a:p>
            <a:endParaRPr lang="en-US" dirty="0"/>
          </a:p>
        </p:txBody>
      </p:sp>
      <p:sp>
        <p:nvSpPr>
          <p:cNvPr id="4" name="Slide Number Placeholder 3"/>
          <p:cNvSpPr>
            <a:spLocks noGrp="1"/>
          </p:cNvSpPr>
          <p:nvPr>
            <p:ph type="sldNum" sz="quarter" idx="10"/>
          </p:nvPr>
        </p:nvSpPr>
        <p:spPr/>
        <p:txBody>
          <a:bodyPr/>
          <a:lstStyle/>
          <a:p>
            <a:fld id="{A261713B-CDA6-4F1C-B282-842BC310D63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7740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12" name="Picture 1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148390" y="350838"/>
            <a:ext cx="2538412"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0" y="1071485"/>
            <a:ext cx="9144000" cy="4722471"/>
          </a:xfrm>
          <a:solidFill>
            <a:schemeClr val="bg1">
              <a:lumMod val="85000"/>
            </a:schemeClr>
          </a:solidFill>
        </p:spPr>
        <p:txBody>
          <a:bodyPr rtlCol="0">
            <a:normAutofit/>
          </a:bodyPr>
          <a:lstStyle/>
          <a:p>
            <a:pPr lvl="0"/>
            <a:r>
              <a:rPr lang="en-US" noProof="0" smtClean="0"/>
              <a:t>Click icon to add picture</a:t>
            </a:r>
            <a:endParaRPr lang="en-US" noProof="0" dirty="0"/>
          </a:p>
        </p:txBody>
      </p:sp>
      <p:sp>
        <p:nvSpPr>
          <p:cNvPr id="17" name="Text Placeholder 2"/>
          <p:cNvSpPr>
            <a:spLocks noGrp="1"/>
          </p:cNvSpPr>
          <p:nvPr>
            <p:ph type="body" idx="13"/>
          </p:nvPr>
        </p:nvSpPr>
        <p:spPr>
          <a:xfrm>
            <a:off x="477046" y="5952696"/>
            <a:ext cx="8289132" cy="287974"/>
          </a:xfrm>
        </p:spPr>
        <p:txBody>
          <a:bodyPr anchor="ctr">
            <a:noAutofit/>
          </a:bodyPr>
          <a:lstStyle>
            <a:lvl1pPr marL="0" indent="0" algn="r">
              <a:buNone/>
              <a:defRPr sz="1800" spc="1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6" name="Title 1"/>
          <p:cNvSpPr>
            <a:spLocks noGrp="1"/>
          </p:cNvSpPr>
          <p:nvPr>
            <p:ph type="title"/>
          </p:nvPr>
        </p:nvSpPr>
        <p:spPr>
          <a:xfrm>
            <a:off x="457200" y="3789981"/>
            <a:ext cx="8308976" cy="1884910"/>
          </a:xfrm>
        </p:spPr>
        <p:txBody>
          <a:bodyPr anchor="b">
            <a:noAutofit/>
          </a:bodyPr>
          <a:lstStyle>
            <a:lvl1pPr algn="r">
              <a:lnSpc>
                <a:spcPct val="80000"/>
              </a:lnSpc>
              <a:defRPr sz="5400" b="1" cap="none">
                <a:solidFill>
                  <a:schemeClr val="bg1"/>
                </a:solidFill>
              </a:defRPr>
            </a:lvl1pPr>
          </a:lstStyle>
          <a:p>
            <a:r>
              <a:rPr lang="en-US" smtClean="0"/>
              <a:t>Click to edit Master title style</a:t>
            </a:r>
            <a:endParaRPr lang="en-US" dirty="0"/>
          </a:p>
        </p:txBody>
      </p:sp>
      <p:sp>
        <p:nvSpPr>
          <p:cNvPr id="13" name="Slide Number Placeholder 2"/>
          <p:cNvSpPr>
            <a:spLocks noGrp="1"/>
          </p:cNvSpPr>
          <p:nvPr userDrawn="1">
            <p:ph type="sldNum" sz="quarter" idx="14"/>
          </p:nvPr>
        </p:nvSpPr>
        <p:spPr/>
        <p:txBody>
          <a:bodyPr/>
          <a:lstStyle>
            <a:lvl1pPr>
              <a:defRPr/>
            </a:lvl1pPr>
          </a:lstStyle>
          <a:p>
            <a:pPr>
              <a:defRPr/>
            </a:pPr>
            <a:fld id="{F387AB8B-6445-D949-A1B2-E42D3A952F56}" type="slidenum">
              <a:rPr lang="en-US"/>
              <a:pPr>
                <a:defRPr/>
              </a:pPr>
              <a:t>‹#›</a:t>
            </a:fld>
            <a:endParaRPr lang="en-US" dirty="0"/>
          </a:p>
        </p:txBody>
      </p:sp>
      <p:sp>
        <p:nvSpPr>
          <p:cNvPr id="14" name="Footer Placeholder 3"/>
          <p:cNvSpPr>
            <a:spLocks noGrp="1"/>
          </p:cNvSpPr>
          <p:nvPr userDrawn="1">
            <p:ph type="ftr" sz="quarter" idx="15"/>
          </p:nvPr>
        </p:nvSpPr>
        <p:spPr/>
        <p:txBody>
          <a:bodyPr/>
          <a:lstStyle>
            <a:lvl1pPr>
              <a:defRPr/>
            </a:lvl1pPr>
          </a:lstStyle>
          <a:p>
            <a:pPr>
              <a:defRPr/>
            </a:pPr>
            <a:endParaRPr lang="en-US"/>
          </a:p>
        </p:txBody>
      </p:sp>
      <p:sp>
        <p:nvSpPr>
          <p:cNvPr id="15" name="Oval 14"/>
          <p:cNvSpPr/>
          <p:nvPr userDrawn="1"/>
        </p:nvSpPr>
        <p:spPr bwMode="auto">
          <a:xfrm>
            <a:off x="331791" y="6699251"/>
            <a:ext cx="217487" cy="219075"/>
          </a:xfrm>
          <a:prstGeom prst="ellipse">
            <a:avLst/>
          </a:prstGeom>
          <a:solidFill>
            <a:srgbClr val="00A1C9"/>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6" name="Oval 15"/>
          <p:cNvSpPr/>
          <p:nvPr userDrawn="1"/>
        </p:nvSpPr>
        <p:spPr bwMode="auto">
          <a:xfrm>
            <a:off x="-295275" y="6353175"/>
            <a:ext cx="609600" cy="609600"/>
          </a:xfrm>
          <a:prstGeom prst="ellipse">
            <a:avLst/>
          </a:prstGeom>
          <a:solidFill>
            <a:srgbClr val="F3823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Oval 17"/>
          <p:cNvSpPr/>
          <p:nvPr userDrawn="1"/>
        </p:nvSpPr>
        <p:spPr bwMode="auto">
          <a:xfrm>
            <a:off x="296863" y="5880100"/>
            <a:ext cx="863600" cy="863600"/>
          </a:xfrm>
          <a:prstGeom prst="ellipse">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2"/>
              </a:solidFill>
            </a:endParaRPr>
          </a:p>
        </p:txBody>
      </p:sp>
      <p:sp>
        <p:nvSpPr>
          <p:cNvPr id="19" name="Oval 18"/>
          <p:cNvSpPr/>
          <p:nvPr userDrawn="1"/>
        </p:nvSpPr>
        <p:spPr bwMode="auto">
          <a:xfrm>
            <a:off x="-104776" y="5897564"/>
            <a:ext cx="401639" cy="401637"/>
          </a:xfrm>
          <a:prstGeom prst="ellipse">
            <a:avLst/>
          </a:prstGeom>
          <a:solidFill>
            <a:srgbClr val="A32477"/>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0" name="TextBox 19"/>
          <p:cNvSpPr txBox="1">
            <a:spLocks noChangeArrowheads="1"/>
          </p:cNvSpPr>
          <p:nvPr userDrawn="1"/>
        </p:nvSpPr>
        <p:spPr bwMode="auto">
          <a:xfrm>
            <a:off x="339727" y="565151"/>
            <a:ext cx="33337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charset="0"/>
                <a:ea typeface="ＭＳ Ｐゴシック" charset="0"/>
                <a:cs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pPr>
              <a:defRPr/>
            </a:pPr>
            <a:r>
              <a:rPr lang="en-US" sz="1100" b="1" dirty="0" smtClean="0">
                <a:solidFill>
                  <a:srgbClr val="EB212E"/>
                </a:solidFill>
                <a:cs typeface="Gill Sans MT" charset="0"/>
              </a:rPr>
              <a:t>Every day. In times of crisis. For our future.</a:t>
            </a:r>
          </a:p>
        </p:txBody>
      </p:sp>
    </p:spTree>
    <p:extLst>
      <p:ext uri="{BB962C8B-B14F-4D97-AF65-F5344CB8AC3E}">
        <p14:creationId xmlns:p14="http://schemas.microsoft.com/office/powerpoint/2010/main" val="4113784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Object Horizontal Slide">
    <p:spTree>
      <p:nvGrpSpPr>
        <p:cNvPr id="1" name=""/>
        <p:cNvGrpSpPr/>
        <p:nvPr/>
      </p:nvGrpSpPr>
      <p:grpSpPr>
        <a:xfrm>
          <a:off x="0" y="0"/>
          <a:ext cx="0" cy="0"/>
          <a:chOff x="0" y="0"/>
          <a:chExt cx="0" cy="0"/>
        </a:xfrm>
      </p:grpSpPr>
      <p:sp>
        <p:nvSpPr>
          <p:cNvPr id="5" name="Title 1"/>
          <p:cNvSpPr>
            <a:spLocks noGrp="1"/>
          </p:cNvSpPr>
          <p:nvPr>
            <p:ph type="title"/>
          </p:nvPr>
        </p:nvSpPr>
        <p:spPr>
          <a:xfrm>
            <a:off x="457200" y="826244"/>
            <a:ext cx="8229600" cy="854421"/>
          </a:xfrm>
        </p:spPr>
        <p:txBody>
          <a:bodyPr>
            <a:normAutofit/>
          </a:bodyPr>
          <a:lstStyle>
            <a:lvl1pPr algn="ctr">
              <a:defRPr sz="3200">
                <a:solidFill>
                  <a:srgbClr val="EB212E"/>
                </a:solidFill>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6A73DB1-3925-164B-B490-8993FFD18E9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476754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lide">
    <p:spTree>
      <p:nvGrpSpPr>
        <p:cNvPr id="1" name=""/>
        <p:cNvGrpSpPr/>
        <p:nvPr/>
      </p:nvGrpSpPr>
      <p:grpSpPr>
        <a:xfrm>
          <a:off x="0" y="0"/>
          <a:ext cx="0" cy="0"/>
          <a:chOff x="0" y="0"/>
          <a:chExt cx="0" cy="0"/>
        </a:xfrm>
      </p:grpSpPr>
      <p:sp>
        <p:nvSpPr>
          <p:cNvPr id="6" name="Title 1"/>
          <p:cNvSpPr>
            <a:spLocks noGrp="1"/>
          </p:cNvSpPr>
          <p:nvPr>
            <p:ph type="title"/>
          </p:nvPr>
        </p:nvSpPr>
        <p:spPr>
          <a:xfrm>
            <a:off x="457203" y="1944309"/>
            <a:ext cx="3991943" cy="1387618"/>
          </a:xfrm>
        </p:spPr>
        <p:txBody>
          <a:bodyPr anchor="b">
            <a:normAutofit/>
          </a:bodyPr>
          <a:lstStyle>
            <a:lvl1pPr algn="l">
              <a:defRPr sz="3200"/>
            </a:lvl1pPr>
          </a:lstStyle>
          <a:p>
            <a:r>
              <a:rPr lang="en-US" smtClean="0"/>
              <a:t>Click to edit Master title style</a:t>
            </a:r>
            <a:endParaRPr lang="en-US" dirty="0"/>
          </a:p>
        </p:txBody>
      </p:sp>
      <p:sp>
        <p:nvSpPr>
          <p:cNvPr id="7" name="Text Placeholder 2"/>
          <p:cNvSpPr>
            <a:spLocks noGrp="1"/>
          </p:cNvSpPr>
          <p:nvPr>
            <p:ph type="body" idx="13"/>
          </p:nvPr>
        </p:nvSpPr>
        <p:spPr>
          <a:xfrm>
            <a:off x="477045" y="3429003"/>
            <a:ext cx="3972099" cy="2042674"/>
          </a:xfrm>
        </p:spPr>
        <p:txBody>
          <a:bodyPr>
            <a:noAutofit/>
          </a:bodyPr>
          <a:lstStyle>
            <a:lvl1pPr marL="0" indent="0" algn="l">
              <a:buNone/>
              <a:defRPr sz="1400" spc="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icture Placeholder 4"/>
          <p:cNvSpPr>
            <a:spLocks noGrp="1"/>
          </p:cNvSpPr>
          <p:nvPr>
            <p:ph type="pic" sz="quarter" idx="14"/>
          </p:nvPr>
        </p:nvSpPr>
        <p:spPr>
          <a:xfrm>
            <a:off x="4822827" y="1608140"/>
            <a:ext cx="3863975" cy="3863975"/>
          </a:xfrm>
        </p:spPr>
        <p:txBody>
          <a:bodyPr rtlCol="0">
            <a:normAutofit/>
          </a:bodyPr>
          <a:lstStyle>
            <a:lvl1pPr>
              <a:buClr>
                <a:srgbClr val="EB212E"/>
              </a:buClr>
              <a:defRPr/>
            </a:lvl1pPr>
          </a:lstStyle>
          <a:p>
            <a:pPr lvl="0"/>
            <a:r>
              <a:rPr lang="en-US" noProof="0" smtClean="0"/>
              <a:t>Click icon to add picture</a:t>
            </a:r>
            <a:endParaRPr lang="en-US" noProof="0" dirty="0"/>
          </a:p>
        </p:txBody>
      </p:sp>
      <p:sp>
        <p:nvSpPr>
          <p:cNvPr id="8" name="Slide Number Placeholder 5"/>
          <p:cNvSpPr>
            <a:spLocks noGrp="1"/>
          </p:cNvSpPr>
          <p:nvPr>
            <p:ph type="sldNum" sz="quarter" idx="15"/>
          </p:nvPr>
        </p:nvSpPr>
        <p:spPr/>
        <p:txBody>
          <a:bodyPr/>
          <a:lstStyle>
            <a:lvl1pPr>
              <a:defRPr/>
            </a:lvl1pPr>
          </a:lstStyle>
          <a:p>
            <a:pPr>
              <a:defRPr/>
            </a:pPr>
            <a:fld id="{4C3CA2B8-44A3-D141-9EE5-554E7DCAEB05}" type="slidenum">
              <a:rPr lang="en-US"/>
              <a:pPr>
                <a:defRPr/>
              </a:pPr>
              <a:t>‹#›</a:t>
            </a:fld>
            <a:endParaRPr lang="en-US" dirty="0"/>
          </a:p>
        </p:txBody>
      </p:sp>
      <p:sp>
        <p:nvSpPr>
          <p:cNvPr id="9" name="Footer Placeholder 6"/>
          <p:cNvSpPr>
            <a:spLocks noGrp="1"/>
          </p:cNvSpPr>
          <p:nvPr>
            <p:ph type="ftr" sz="quarter" idx="16"/>
          </p:nvPr>
        </p:nvSpPr>
        <p:spPr/>
        <p:txBody>
          <a:bodyPr/>
          <a:lstStyle>
            <a:lvl1pPr>
              <a:defRPr/>
            </a:lvl1pPr>
          </a:lstStyle>
          <a:p>
            <a:pPr>
              <a:defRPr/>
            </a:pPr>
            <a:endParaRPr lang="en-US"/>
          </a:p>
        </p:txBody>
      </p:sp>
      <p:pic>
        <p:nvPicPr>
          <p:cNvPr id="10"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251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op Blank Slide">
    <p:spTree>
      <p:nvGrpSpPr>
        <p:cNvPr id="1" name=""/>
        <p:cNvGrpSpPr/>
        <p:nvPr/>
      </p:nvGrpSpPr>
      <p:grpSpPr>
        <a:xfrm>
          <a:off x="0" y="0"/>
          <a:ext cx="0" cy="0"/>
          <a:chOff x="0" y="0"/>
          <a:chExt cx="0" cy="0"/>
        </a:xfrm>
      </p:grpSpPr>
      <p:cxnSp>
        <p:nvCxnSpPr>
          <p:cNvPr id="8" name="Straight Connector 7"/>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0" name="Slide Number Placeholder 2"/>
          <p:cNvSpPr>
            <a:spLocks noGrp="1"/>
          </p:cNvSpPr>
          <p:nvPr>
            <p:ph type="sldNum" sz="quarter" idx="10"/>
          </p:nvPr>
        </p:nvSpPr>
        <p:spPr/>
        <p:txBody>
          <a:bodyPr/>
          <a:lstStyle>
            <a:lvl1pPr>
              <a:defRPr/>
            </a:lvl1pPr>
          </a:lstStyle>
          <a:p>
            <a:pPr>
              <a:defRPr/>
            </a:pPr>
            <a:fld id="{48BADE97-E41A-F44C-A69B-12CD0F7871CF}" type="slidenum">
              <a:rPr lang="en-US"/>
              <a:pPr>
                <a:defRPr/>
              </a:pPr>
              <a:t>‹#›</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818276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rcle Section Divider Slide 1">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smtClean="0"/>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2" name="Picture 1" descr="Circle_Divider_Page_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109" y="4579451"/>
            <a:ext cx="9484994" cy="1113768"/>
          </a:xfrm>
          <a:prstGeom prst="rect">
            <a:avLst/>
          </a:prstGeom>
        </p:spPr>
      </p:pic>
    </p:spTree>
    <p:extLst>
      <p:ext uri="{BB962C8B-B14F-4D97-AF65-F5344CB8AC3E}">
        <p14:creationId xmlns:p14="http://schemas.microsoft.com/office/powerpoint/2010/main" val="15897355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Section Divider Slide 2">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smtClean="0"/>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C:\Users\lbernard\Desktop\2014_PPT_Template\Circle_Divider_Page_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0024" y="4573101"/>
            <a:ext cx="9556752" cy="1122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475602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ircle Section Divider Slide 3">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smtClean="0"/>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3074" name="Picture 2" descr="C:\Users\lbernard\Desktop\2014_PPT_Template\Circle_Divider_Page_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1450" y="4570561"/>
            <a:ext cx="9515475" cy="1117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223302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Divider Slide">
    <p:bg>
      <p:bgPr>
        <a:solidFill>
          <a:srgbClr val="EB212E"/>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21562"/>
            <a:ext cx="8229600" cy="566738"/>
          </a:xfrm>
        </p:spPr>
        <p:txBody>
          <a:bodyPr anchor="b">
            <a:normAutofit/>
          </a:bodyPr>
          <a:lstStyle>
            <a:lvl1pPr algn="l">
              <a:defRPr sz="2800" b="1">
                <a:solidFill>
                  <a:schemeClr val="bg1"/>
                </a:solidFill>
              </a:defRPr>
            </a:lvl1pPr>
          </a:lstStyle>
          <a:p>
            <a:r>
              <a:rPr lang="en-US" smtClean="0"/>
              <a:t>Click to edit Master title style</a:t>
            </a:r>
            <a:endParaRPr lang="en-US" dirty="0"/>
          </a:p>
        </p:txBody>
      </p:sp>
      <p:sp>
        <p:nvSpPr>
          <p:cNvPr id="8" name="Text Placeholder 3"/>
          <p:cNvSpPr>
            <a:spLocks noGrp="1"/>
          </p:cNvSpPr>
          <p:nvPr>
            <p:ph type="body" sz="half" idx="2"/>
          </p:nvPr>
        </p:nvSpPr>
        <p:spPr>
          <a:xfrm>
            <a:off x="457200" y="3288300"/>
            <a:ext cx="8229600" cy="804862"/>
          </a:xfrm>
        </p:spPr>
        <p:txBody>
          <a:bodyPr>
            <a:normAutofit/>
          </a:bodyPr>
          <a:lstStyle>
            <a:lvl1pPr marL="0" indent="0">
              <a:buNone/>
              <a:defRPr sz="1600" b="0" i="0" spc="50" normalizeH="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p:txBody>
          <a:bodyPr/>
          <a:lstStyle>
            <a:lvl1pPr>
              <a:defRPr>
                <a:solidFill>
                  <a:srgbClr val="FFFFFF"/>
                </a:solidFill>
              </a:defRPr>
            </a:lvl1pPr>
          </a:lstStyle>
          <a:p>
            <a:pPr>
              <a:defRPr/>
            </a:pPr>
            <a:fld id="{67CA885E-9AB9-F54B-BEED-E57C9A18DCCE}" type="slidenum">
              <a:rPr lang="en-US" smtClean="0"/>
              <a:pPr>
                <a:defRPr/>
              </a:pPr>
              <a:t>‹#›</a:t>
            </a:fld>
            <a:endParaRPr lang="en-US" dirty="0"/>
          </a:p>
        </p:txBody>
      </p:sp>
      <p:sp>
        <p:nvSpPr>
          <p:cNvPr id="6"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95315" y="2755900"/>
            <a:ext cx="1385887" cy="0"/>
          </a:xfrm>
          <a:prstGeom prst="line">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6866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te Blue Divider Slide">
    <p:bg>
      <p:bgPr>
        <a:solidFill>
          <a:srgbClr val="7491A4"/>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21562"/>
            <a:ext cx="8229600" cy="566738"/>
          </a:xfrm>
        </p:spPr>
        <p:txBody>
          <a:bodyPr anchor="b">
            <a:normAutofit/>
          </a:bodyPr>
          <a:lstStyle>
            <a:lvl1pPr algn="l">
              <a:defRPr sz="2800" b="1">
                <a:solidFill>
                  <a:schemeClr val="bg1"/>
                </a:solidFill>
              </a:defRPr>
            </a:lvl1pPr>
          </a:lstStyle>
          <a:p>
            <a:r>
              <a:rPr lang="en-US" smtClean="0"/>
              <a:t>Click to edit Master title style</a:t>
            </a:r>
            <a:endParaRPr lang="en-US" dirty="0"/>
          </a:p>
        </p:txBody>
      </p:sp>
      <p:sp>
        <p:nvSpPr>
          <p:cNvPr id="6" name="Text Placeholder 3"/>
          <p:cNvSpPr>
            <a:spLocks noGrp="1"/>
          </p:cNvSpPr>
          <p:nvPr>
            <p:ph type="body" sz="half" idx="2"/>
          </p:nvPr>
        </p:nvSpPr>
        <p:spPr>
          <a:xfrm>
            <a:off x="457200" y="3288300"/>
            <a:ext cx="8229600" cy="804862"/>
          </a:xfrm>
        </p:spPr>
        <p:txBody>
          <a:bodyPr>
            <a:normAutofit/>
          </a:bodyPr>
          <a:lstStyle>
            <a:lvl1pPr marL="0" indent="0">
              <a:buNone/>
              <a:defRPr sz="1600" b="0" i="0" spc="50" normalizeH="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2"/>
          <p:cNvSpPr>
            <a:spLocks noGrp="1"/>
          </p:cNvSpPr>
          <p:nvPr>
            <p:ph type="sldNum" sz="quarter" idx="10"/>
          </p:nvPr>
        </p:nvSpPr>
        <p:spPr/>
        <p:txBody>
          <a:bodyPr/>
          <a:lstStyle>
            <a:lvl1pPr>
              <a:defRPr>
                <a:solidFill>
                  <a:srgbClr val="FFFFFF"/>
                </a:solidFill>
              </a:defRPr>
            </a:lvl1pPr>
          </a:lstStyle>
          <a:p>
            <a:pPr>
              <a:defRPr/>
            </a:pPr>
            <a:fld id="{7BF5CAC6-A37A-C642-A76B-387C024EFBFC}" type="slidenum">
              <a:rPr lang="en-US" smtClean="0"/>
              <a:pPr>
                <a:defRPr/>
              </a:pPr>
              <a:t>‹#›</a:t>
            </a:fld>
            <a:endParaRPr lang="en-US" dirty="0"/>
          </a:p>
        </p:txBody>
      </p:sp>
      <p:sp>
        <p:nvSpPr>
          <p:cNvPr id="8"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95315" y="2755900"/>
            <a:ext cx="1385887" cy="0"/>
          </a:xfrm>
          <a:prstGeom prst="line">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432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Blank Slide">
    <p:bg>
      <p:bgPr>
        <a:solidFill>
          <a:srgbClr val="EB212E"/>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14207F0-F671-3D49-A402-C824F31CECA2}" type="slidenum">
              <a:rPr lang="en-US" smtClean="0">
                <a:solidFill>
                  <a:schemeClr val="bg1"/>
                </a:solidFill>
              </a:rPr>
              <a:pPr fontAlgn="auto">
                <a:spcBef>
                  <a:spcPts val="0"/>
                </a:spcBef>
                <a:spcAft>
                  <a:spcPts val="0"/>
                </a:spcAft>
                <a:defRPr/>
              </a:pPr>
              <a:t>‹#›</a:t>
            </a:fld>
            <a:endParaRPr lang="en-US" dirty="0">
              <a:solidFill>
                <a:schemeClr val="bg1"/>
              </a:solidFill>
            </a:endParaRPr>
          </a:p>
        </p:txBody>
      </p:sp>
      <p:sp>
        <p:nvSpPr>
          <p:cNvPr id="8" name="Footer Placeholder 3"/>
          <p:cNvSpPr>
            <a:spLocks noGrp="1"/>
          </p:cNvSpPr>
          <p:nvPr>
            <p:ph type="ftr" sz="quarter" idx="10"/>
          </p:nvPr>
        </p:nvSpPr>
        <p:spPr/>
        <p:txBody>
          <a:bodyPr/>
          <a:lstStyle>
            <a:lvl1pPr>
              <a:defRPr>
                <a:solidFill>
                  <a:schemeClr val="bg1"/>
                </a:solidFill>
              </a:defRPr>
            </a:lvl1pPr>
          </a:lstStyle>
          <a:p>
            <a:pPr>
              <a:defRPr/>
            </a:pPr>
            <a:endParaRPr lang="en-US" dirty="0"/>
          </a:p>
        </p:txBody>
      </p:sp>
      <p:cxnSp>
        <p:nvCxnSpPr>
          <p:cNvPr id="10" name="Straight Connector 9"/>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0039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ate Blue Blank Slide">
    <p:bg>
      <p:bgPr>
        <a:solidFill>
          <a:srgbClr val="7491A4"/>
        </a:solid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lvl1pPr>
              <a:defRPr>
                <a:solidFill>
                  <a:srgbClr val="FFFFFF"/>
                </a:solidFill>
              </a:defRPr>
            </a:lvl1pPr>
          </a:lstStyle>
          <a:p>
            <a:pPr>
              <a:defRPr/>
            </a:pPr>
            <a:fld id="{7BF5CAC6-A37A-C642-A76B-387C024EFBFC}" type="slidenum">
              <a:rPr lang="en-US" smtClean="0"/>
              <a:pPr>
                <a:defRPr/>
              </a:pPr>
              <a:t>‹#›</a:t>
            </a:fld>
            <a:endParaRPr lang="en-US" dirty="0"/>
          </a:p>
        </p:txBody>
      </p:sp>
      <p:sp>
        <p:nvSpPr>
          <p:cNvPr id="8"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558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1 Column Content Slide">
    <p:spTree>
      <p:nvGrpSpPr>
        <p:cNvPr id="1" name=""/>
        <p:cNvGrpSpPr/>
        <p:nvPr/>
      </p:nvGrpSpPr>
      <p:grpSpPr>
        <a:xfrm>
          <a:off x="0" y="0"/>
          <a:ext cx="0" cy="0"/>
          <a:chOff x="0" y="0"/>
          <a:chExt cx="0" cy="0"/>
        </a:xfrm>
      </p:grpSpPr>
      <p:cxnSp>
        <p:nvCxnSpPr>
          <p:cNvPr id="9" name="Straight Connector 8"/>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2"/>
          <p:cNvSpPr>
            <a:spLocks noGrp="1"/>
          </p:cNvSpPr>
          <p:nvPr>
            <p:ph type="sldNum" sz="quarter" idx="10"/>
          </p:nvPr>
        </p:nvSpPr>
        <p:spPr>
          <a:xfrm>
            <a:off x="6553200" y="6488115"/>
            <a:ext cx="2133600" cy="184150"/>
          </a:xfrm>
        </p:spPr>
        <p:txBody>
          <a:bodyPr/>
          <a:lstStyle>
            <a:lvl1pPr>
              <a:defRPr/>
            </a:lvl1pPr>
          </a:lstStyle>
          <a:p>
            <a:pPr>
              <a:defRPr/>
            </a:pPr>
            <a:fld id="{F6A73DB1-3925-164B-B490-8993FFD18E9A}" type="slidenum">
              <a:rPr lang="en-US"/>
              <a:pPr>
                <a:defRPr/>
              </a:pPr>
              <a:t>‹#›</a:t>
            </a:fld>
            <a:endParaRPr lang="en-US" dirty="0"/>
          </a:p>
        </p:txBody>
      </p:sp>
    </p:spTree>
    <p:extLst>
      <p:ext uri="{BB962C8B-B14F-4D97-AF65-F5344CB8AC3E}">
        <p14:creationId xmlns:p14="http://schemas.microsoft.com/office/powerpoint/2010/main" val="4805862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7" name="Straight Connector 6"/>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F57F808-DC1C-C54E-8EF7-53B7ECE4A44A}" type="slidenum">
              <a:rPr lang="en-US" smtClean="0"/>
              <a:pPr fontAlgn="auto">
                <a:spcBef>
                  <a:spcPts val="0"/>
                </a:spcBef>
                <a:spcAft>
                  <a:spcPts val="0"/>
                </a:spcAft>
                <a:defRPr/>
              </a:pPr>
              <a:t>‹#›</a:t>
            </a:fld>
            <a:endParaRPr lang="en-US" dirty="0"/>
          </a:p>
        </p:txBody>
      </p:sp>
      <p:sp>
        <p:nvSpPr>
          <p:cNvPr id="5" name="Footer Placeholder 6"/>
          <p:cNvSpPr>
            <a:spLocks noGrp="1"/>
          </p:cNvSpPr>
          <p:nvPr>
            <p:ph type="ftr" sz="quarter" idx="11"/>
          </p:nvPr>
        </p:nvSpPr>
        <p:spPr>
          <a:xfrm>
            <a:off x="3124200" y="6488115"/>
            <a:ext cx="2895600" cy="184150"/>
          </a:xfrm>
        </p:spPr>
        <p:txBody>
          <a:bodyPr/>
          <a:lstStyle>
            <a:lvl1pPr>
              <a:defRPr/>
            </a:lvl1pPr>
          </a:lstStyle>
          <a:p>
            <a:pPr>
              <a:defRPr/>
            </a:pPr>
            <a:endParaRPr lang="en-US"/>
          </a:p>
        </p:txBody>
      </p:sp>
    </p:spTree>
    <p:extLst>
      <p:ext uri="{BB962C8B-B14F-4D97-AF65-F5344CB8AC3E}">
        <p14:creationId xmlns:p14="http://schemas.microsoft.com/office/powerpoint/2010/main" val="2170904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5"/>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7176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 Content Slide">
    <p:spTree>
      <p:nvGrpSpPr>
        <p:cNvPr id="1" name=""/>
        <p:cNvGrpSpPr/>
        <p:nvPr/>
      </p:nvGrpSpPr>
      <p:grpSpPr>
        <a:xfrm>
          <a:off x="0" y="0"/>
          <a:ext cx="0" cy="0"/>
          <a:chOff x="0" y="0"/>
          <a:chExt cx="0" cy="0"/>
        </a:xfrm>
      </p:grpSpPr>
      <p:cxnSp>
        <p:nvCxnSpPr>
          <p:cNvPr id="10" name="Straight Connector 9"/>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5" name="Content Placeholder 3"/>
          <p:cNvSpPr>
            <a:spLocks noGrp="1"/>
          </p:cNvSpPr>
          <p:nvPr>
            <p:ph sz="half" idx="2"/>
          </p:nvPr>
        </p:nvSpPr>
        <p:spPr>
          <a:xfrm>
            <a:off x="457202" y="1861679"/>
            <a:ext cx="4040188" cy="426448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5"/>
          <p:cNvSpPr>
            <a:spLocks noGrp="1"/>
          </p:cNvSpPr>
          <p:nvPr>
            <p:ph sz="quarter" idx="4"/>
          </p:nvPr>
        </p:nvSpPr>
        <p:spPr>
          <a:xfrm>
            <a:off x="4645027" y="1861679"/>
            <a:ext cx="4041775" cy="426448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6"/>
          <p:cNvSpPr>
            <a:spLocks noGrp="1"/>
          </p:cNvSpPr>
          <p:nvPr>
            <p:ph type="ftr" sz="quarter" idx="10"/>
          </p:nvPr>
        </p:nvSpPr>
        <p:spPr/>
        <p:txBody>
          <a:bodyPr/>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pPr>
              <a:defRPr/>
            </a:pPr>
            <a:fld id="{F5C2BCCB-801B-8641-9EDB-7DD1300E31CB}" type="slidenum">
              <a:rPr lang="en-US"/>
              <a:pPr>
                <a:defRPr/>
              </a:pPr>
              <a:t>‹#›</a:t>
            </a:fld>
            <a:endParaRPr lang="en-US" dirty="0"/>
          </a:p>
        </p:txBody>
      </p:sp>
    </p:spTree>
    <p:extLst>
      <p:ext uri="{BB962C8B-B14F-4D97-AF65-F5344CB8AC3E}">
        <p14:creationId xmlns:p14="http://schemas.microsoft.com/office/powerpoint/2010/main" val="430448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itle and Column Slide">
    <p:spTree>
      <p:nvGrpSpPr>
        <p:cNvPr id="1" name=""/>
        <p:cNvGrpSpPr/>
        <p:nvPr/>
      </p:nvGrpSpPr>
      <p:grpSpPr>
        <a:xfrm>
          <a:off x="0" y="0"/>
          <a:ext cx="0" cy="0"/>
          <a:chOff x="0" y="0"/>
          <a:chExt cx="0" cy="0"/>
        </a:xfrm>
      </p:grpSpPr>
      <p:cxnSp>
        <p:nvCxnSpPr>
          <p:cNvPr id="12" name="Straight Connector 11"/>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57202" y="2272059"/>
            <a:ext cx="4040188" cy="385410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272059"/>
            <a:ext cx="4041775" cy="385410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6"/>
          <p:cNvSpPr>
            <a:spLocks noGrp="1"/>
          </p:cNvSpPr>
          <p:nvPr>
            <p:ph type="ftr" sz="quarter" idx="10"/>
          </p:nvPr>
        </p:nvSpPr>
        <p:spPr/>
        <p:txBody>
          <a:bodyPr/>
          <a:lstStyle>
            <a:lvl1pPr>
              <a:defRPr/>
            </a:lvl1pPr>
          </a:lstStyle>
          <a:p>
            <a:pPr>
              <a:defRPr/>
            </a:pPr>
            <a:endParaRPr lang="en-US"/>
          </a:p>
        </p:txBody>
      </p:sp>
      <p:sp>
        <p:nvSpPr>
          <p:cNvPr id="15" name="Slide Number Placeholder 17"/>
          <p:cNvSpPr>
            <a:spLocks noGrp="1"/>
          </p:cNvSpPr>
          <p:nvPr>
            <p:ph type="sldNum" sz="quarter" idx="11"/>
          </p:nvPr>
        </p:nvSpPr>
        <p:spPr/>
        <p:txBody>
          <a:bodyPr/>
          <a:lstStyle>
            <a:lvl1pPr>
              <a:defRPr/>
            </a:lvl1pPr>
          </a:lstStyle>
          <a:p>
            <a:pPr>
              <a:defRPr/>
            </a:pPr>
            <a:fld id="{FDF73038-F151-1A4F-A8A6-7896995A513C}" type="slidenum">
              <a:rPr lang="en-US"/>
              <a:pPr>
                <a:defRPr/>
              </a:pPr>
              <a:t>‹#›</a:t>
            </a:fld>
            <a:endParaRPr lang="en-US" dirty="0"/>
          </a:p>
        </p:txBody>
      </p:sp>
      <p:sp>
        <p:nvSpPr>
          <p:cNvPr id="10" name="Text Placeholder 2"/>
          <p:cNvSpPr>
            <a:spLocks noGrp="1"/>
          </p:cNvSpPr>
          <p:nvPr>
            <p:ph type="body" idx="1"/>
          </p:nvPr>
        </p:nvSpPr>
        <p:spPr>
          <a:xfrm>
            <a:off x="457202" y="15351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4"/>
          <p:cNvSpPr>
            <a:spLocks noGrp="1"/>
          </p:cNvSpPr>
          <p:nvPr>
            <p:ph type="body" sz="quarter" idx="3"/>
          </p:nvPr>
        </p:nvSpPr>
        <p:spPr>
          <a:xfrm>
            <a:off x="4645027" y="1535113"/>
            <a:ext cx="4041775"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320070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choring Rule: 2 Column Title and Column Slide">
    <p:spTree>
      <p:nvGrpSpPr>
        <p:cNvPr id="1" name=""/>
        <p:cNvGrpSpPr/>
        <p:nvPr/>
      </p:nvGrpSpPr>
      <p:grpSpPr>
        <a:xfrm>
          <a:off x="0" y="0"/>
          <a:ext cx="0" cy="0"/>
          <a:chOff x="0" y="0"/>
          <a:chExt cx="0" cy="0"/>
        </a:xfrm>
      </p:grpSpPr>
      <p:cxnSp>
        <p:nvCxnSpPr>
          <p:cNvPr id="12" name="Straight Connector 11"/>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Placeholder 3"/>
          <p:cNvSpPr>
            <a:spLocks noGrp="1"/>
          </p:cNvSpPr>
          <p:nvPr>
            <p:ph type="body" sz="half" idx="2"/>
          </p:nvPr>
        </p:nvSpPr>
        <p:spPr>
          <a:xfrm>
            <a:off x="457202" y="19996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2"/>
          </p:nvPr>
        </p:nvSpPr>
        <p:spPr>
          <a:xfrm>
            <a:off x="4649790" y="19996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2"/>
          <p:cNvSpPr>
            <a:spLocks noGrp="1"/>
          </p:cNvSpPr>
          <p:nvPr>
            <p:ph type="sldNum" sz="quarter" idx="13"/>
          </p:nvPr>
        </p:nvSpPr>
        <p:spPr/>
        <p:txBody>
          <a:bodyPr/>
          <a:lstStyle>
            <a:lvl1pPr>
              <a:defRPr/>
            </a:lvl1pPr>
          </a:lstStyle>
          <a:p>
            <a:pPr>
              <a:defRPr/>
            </a:pPr>
            <a:fld id="{82905116-9813-C84C-976C-BDC3941DA234}" type="slidenum">
              <a:rPr lang="en-US"/>
              <a:pPr>
                <a:defRPr/>
              </a:pPr>
              <a:t>‹#›</a:t>
            </a:fld>
            <a:endParaRPr lang="en-US" dirty="0"/>
          </a:p>
        </p:txBody>
      </p:sp>
      <p:sp>
        <p:nvSpPr>
          <p:cNvPr id="19" name="Footer Placeholder 3"/>
          <p:cNvSpPr>
            <a:spLocks noGrp="1"/>
          </p:cNvSpPr>
          <p:nvPr>
            <p:ph type="ftr" sz="quarter" idx="14"/>
          </p:nvPr>
        </p:nvSpPr>
        <p:spPr/>
        <p:txBody>
          <a:bodyPr/>
          <a:lstStyle>
            <a:lvl1pPr>
              <a:defRPr/>
            </a:lvl1pPr>
          </a:lstStyle>
          <a:p>
            <a:pPr>
              <a:defRPr/>
            </a:pPr>
            <a:endParaRPr lang="en-US"/>
          </a:p>
        </p:txBody>
      </p:sp>
      <p:sp>
        <p:nvSpPr>
          <p:cNvPr id="14" name="Text Placeholder 2"/>
          <p:cNvSpPr>
            <a:spLocks noGrp="1"/>
          </p:cNvSpPr>
          <p:nvPr>
            <p:ph type="body" idx="1"/>
          </p:nvPr>
        </p:nvSpPr>
        <p:spPr>
          <a:xfrm>
            <a:off x="457202" y="12049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3"/>
          </p:nvPr>
        </p:nvSpPr>
        <p:spPr>
          <a:xfrm>
            <a:off x="4645027" y="1204913"/>
            <a:ext cx="4041775"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0" name="Straight Connector 19"/>
          <p:cNvCxnSpPr/>
          <p:nvPr userDrawn="1"/>
        </p:nvCxnSpPr>
        <p:spPr>
          <a:xfrm>
            <a:off x="605791" y="1317625"/>
            <a:ext cx="1385887" cy="0"/>
          </a:xfrm>
          <a:prstGeom prst="line">
            <a:avLst/>
          </a:prstGeom>
          <a:ln w="101600" cap="rnd">
            <a:solidFill>
              <a:srgbClr val="7491A4"/>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803141" y="1317625"/>
            <a:ext cx="1385887" cy="0"/>
          </a:xfrm>
          <a:prstGeom prst="line">
            <a:avLst/>
          </a:prstGeom>
          <a:ln w="101600" cap="rnd">
            <a:solidFill>
              <a:srgbClr val="7491A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876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Aligned 1 Column Slide">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F57F808-DC1C-C54E-8EF7-53B7ECE4A44A}" type="slidenum">
              <a:rPr lang="en-US" smtClean="0"/>
              <a:pPr fontAlgn="auto">
                <a:spcBef>
                  <a:spcPts val="0"/>
                </a:spcBef>
                <a:spcAft>
                  <a:spcPts val="0"/>
                </a:spcAft>
                <a:defRPr/>
              </a:pPr>
              <a:t>‹#›</a:t>
            </a:fld>
            <a:endParaRPr lang="en-US" dirty="0"/>
          </a:p>
        </p:txBody>
      </p:sp>
      <p:cxnSp>
        <p:nvCxnSpPr>
          <p:cNvPr id="11" name="Straight Connector 10"/>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3"/>
          <p:cNvSpPr>
            <a:spLocks noGrp="1"/>
          </p:cNvSpPr>
          <p:nvPr>
            <p:ph type="body" sz="half" idx="2"/>
          </p:nvPr>
        </p:nvSpPr>
        <p:spPr>
          <a:xfrm>
            <a:off x="457202" y="23298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Slide Number Placeholder 2"/>
          <p:cNvSpPr>
            <a:spLocks noGrp="1"/>
          </p:cNvSpPr>
          <p:nvPr>
            <p:ph type="sldNum" sz="quarter" idx="10"/>
          </p:nvPr>
        </p:nvSpPr>
        <p:spPr/>
        <p:txBody>
          <a:bodyPr/>
          <a:lstStyle>
            <a:lvl1pPr>
              <a:defRPr/>
            </a:lvl1pPr>
          </a:lstStyle>
          <a:p>
            <a:pPr>
              <a:defRPr/>
            </a:pPr>
            <a:fld id="{7644CD4C-4A26-6A47-90BA-B7BA7365EA7B}" type="slidenum">
              <a:rPr lang="en-US"/>
              <a:pPr>
                <a:defRPr/>
              </a:pPr>
              <a:t>‹#›</a:t>
            </a:fld>
            <a:endParaRPr lang="en-US" dirty="0"/>
          </a:p>
        </p:txBody>
      </p:sp>
      <p:sp>
        <p:nvSpPr>
          <p:cNvPr id="14" name="Footer Placeholder 3"/>
          <p:cNvSpPr>
            <a:spLocks noGrp="1"/>
          </p:cNvSpPr>
          <p:nvPr>
            <p:ph type="ftr" sz="quarter" idx="11"/>
          </p:nvPr>
        </p:nvSpPr>
        <p:spPr/>
        <p:txBody>
          <a:bodyPr/>
          <a:lstStyle>
            <a:lvl1pPr>
              <a:defRPr/>
            </a:lvl1pPr>
          </a:lstStyle>
          <a:p>
            <a:pPr>
              <a:defRPr/>
            </a:pPr>
            <a:endParaRPr lang="en-US"/>
          </a:p>
        </p:txBody>
      </p:sp>
      <p:sp>
        <p:nvSpPr>
          <p:cNvPr id="9" name="Text Placeholder 2"/>
          <p:cNvSpPr>
            <a:spLocks noGrp="1"/>
          </p:cNvSpPr>
          <p:nvPr>
            <p:ph type="body" idx="1"/>
          </p:nvPr>
        </p:nvSpPr>
        <p:spPr>
          <a:xfrm>
            <a:off x="457202" y="15351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77046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lumn Dialogue Box Slide">
    <p:spTree>
      <p:nvGrpSpPr>
        <p:cNvPr id="1" name=""/>
        <p:cNvGrpSpPr/>
        <p:nvPr/>
      </p:nvGrpSpPr>
      <p:grpSpPr>
        <a:xfrm>
          <a:off x="0" y="0"/>
          <a:ext cx="0" cy="0"/>
          <a:chOff x="0" y="0"/>
          <a:chExt cx="0" cy="0"/>
        </a:xfrm>
      </p:grpSpPr>
      <p:sp>
        <p:nvSpPr>
          <p:cNvPr id="32" name="Title 1"/>
          <p:cNvSpPr>
            <a:spLocks noGrp="1"/>
          </p:cNvSpPr>
          <p:nvPr>
            <p:ph type="title"/>
          </p:nvPr>
        </p:nvSpPr>
        <p:spPr>
          <a:xfrm>
            <a:off x="675478" y="2350721"/>
            <a:ext cx="3008313" cy="2064195"/>
          </a:xfrm>
        </p:spPr>
        <p:txBody>
          <a:bodyPr anchor="t">
            <a:noAutofit/>
          </a:bodyPr>
          <a:lstStyle>
            <a:lvl1pPr algn="l">
              <a:lnSpc>
                <a:spcPct val="80000"/>
              </a:lnSpc>
              <a:defRPr sz="3200" b="1">
                <a:solidFill>
                  <a:srgbClr val="EB212E"/>
                </a:solidFill>
              </a:defRPr>
            </a:lvl1pPr>
          </a:lstStyle>
          <a:p>
            <a:r>
              <a:rPr lang="en-US" smtClean="0"/>
              <a:t>Click to edit Master title style</a:t>
            </a:r>
            <a:endParaRPr lang="en-US" dirty="0"/>
          </a:p>
        </p:txBody>
      </p:sp>
      <p:cxnSp>
        <p:nvCxnSpPr>
          <p:cNvPr id="8" name="Straight Connector 7"/>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9" name="Picture 2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16"/>
          <p:cNvSpPr>
            <a:spLocks noGrp="1"/>
          </p:cNvSpPr>
          <p:nvPr userDrawn="1">
            <p:ph type="ftr" sz="quarter" idx="10"/>
          </p:nvPr>
        </p:nvSpPr>
        <p:spPr/>
        <p:txBody>
          <a:bodyPr/>
          <a:lstStyle>
            <a:lvl1pPr>
              <a:defRPr/>
            </a:lvl1pPr>
          </a:lstStyle>
          <a:p>
            <a:pPr>
              <a:defRPr/>
            </a:pPr>
            <a:endParaRPr lang="en-US"/>
          </a:p>
        </p:txBody>
      </p:sp>
      <p:sp>
        <p:nvSpPr>
          <p:cNvPr id="21" name="Slide Number Placeholder 17"/>
          <p:cNvSpPr>
            <a:spLocks noGrp="1"/>
          </p:cNvSpPr>
          <p:nvPr userDrawn="1">
            <p:ph type="sldNum" sz="quarter" idx="11"/>
          </p:nvPr>
        </p:nvSpPr>
        <p:spPr/>
        <p:txBody>
          <a:bodyPr/>
          <a:lstStyle>
            <a:lvl1pPr>
              <a:defRPr/>
            </a:lvl1pPr>
          </a:lstStyle>
          <a:p>
            <a:pPr>
              <a:defRPr/>
            </a:pPr>
            <a:fld id="{504B4BC2-3912-D940-9F1E-44F38562F738}" type="slidenum">
              <a:rPr lang="en-US"/>
              <a:pPr>
                <a:defRPr/>
              </a:pPr>
              <a:t>‹#›</a:t>
            </a:fld>
            <a:endParaRPr lang="en-US" dirty="0"/>
          </a:p>
        </p:txBody>
      </p:sp>
      <p:sp>
        <p:nvSpPr>
          <p:cNvPr id="24" name="Text Placeholder 23"/>
          <p:cNvSpPr>
            <a:spLocks noGrp="1"/>
          </p:cNvSpPr>
          <p:nvPr>
            <p:ph type="body" sz="quarter" idx="12"/>
          </p:nvPr>
        </p:nvSpPr>
        <p:spPr>
          <a:xfrm>
            <a:off x="5240339" y="2651125"/>
            <a:ext cx="2870200" cy="1187450"/>
          </a:xfrm>
        </p:spPr>
        <p:txBody>
          <a:bodyPr/>
          <a:lstStyle>
            <a:lvl1pPr marL="0" indent="0" algn="l">
              <a:buNone/>
              <a:defRPr sz="1600">
                <a:solidFill>
                  <a:schemeClr val="bg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US" smtClean="0"/>
              <a:t>Click to edit Master text styles</a:t>
            </a:r>
          </a:p>
        </p:txBody>
      </p:sp>
    </p:spTree>
    <p:extLst>
      <p:ext uri="{BB962C8B-B14F-4D97-AF65-F5344CB8AC3E}">
        <p14:creationId xmlns:p14="http://schemas.microsoft.com/office/powerpoint/2010/main" val="11683420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ft Content with Caption Slide">
    <p:spTree>
      <p:nvGrpSpPr>
        <p:cNvPr id="1" name=""/>
        <p:cNvGrpSpPr/>
        <p:nvPr/>
      </p:nvGrpSpPr>
      <p:grpSpPr>
        <a:xfrm>
          <a:off x="0" y="0"/>
          <a:ext cx="0" cy="0"/>
          <a:chOff x="0" y="0"/>
          <a:chExt cx="0" cy="0"/>
        </a:xfrm>
      </p:grpSpPr>
      <p:cxnSp>
        <p:nvCxnSpPr>
          <p:cNvPr id="11" name="Straight Connector 10"/>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99191" y="1463945"/>
            <a:ext cx="4787608" cy="4662219"/>
          </a:xfrm>
        </p:spPr>
        <p:txBody>
          <a:bodyPr/>
          <a:lstStyle>
            <a:lvl1pPr>
              <a:buClr>
                <a:srgbClr val="EB212E"/>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2" y="2926741"/>
            <a:ext cx="3008313" cy="31994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6"/>
          <p:cNvSpPr>
            <a:spLocks noGrp="1"/>
          </p:cNvSpPr>
          <p:nvPr>
            <p:ph type="ftr" sz="quarter" idx="10"/>
          </p:nvPr>
        </p:nvSpPr>
        <p:spPr/>
        <p:txBody>
          <a:bodyPr/>
          <a:lstStyle>
            <a:lvl1pPr>
              <a:defRPr/>
            </a:lvl1pPr>
          </a:lstStyle>
          <a:p>
            <a:pPr>
              <a:defRPr/>
            </a:pPr>
            <a:endParaRPr lang="en-US"/>
          </a:p>
        </p:txBody>
      </p:sp>
      <p:sp>
        <p:nvSpPr>
          <p:cNvPr id="14" name="Slide Number Placeholder 17"/>
          <p:cNvSpPr>
            <a:spLocks noGrp="1"/>
          </p:cNvSpPr>
          <p:nvPr>
            <p:ph type="sldNum" sz="quarter" idx="11"/>
          </p:nvPr>
        </p:nvSpPr>
        <p:spPr/>
        <p:txBody>
          <a:bodyPr/>
          <a:lstStyle>
            <a:lvl1pPr>
              <a:defRPr/>
            </a:lvl1pPr>
          </a:lstStyle>
          <a:p>
            <a:pPr>
              <a:defRPr/>
            </a:pPr>
            <a:fld id="{D4BAC141-B1B6-4640-B52E-5FBF68EFE6BE}" type="slidenum">
              <a:rPr lang="en-US"/>
              <a:pPr>
                <a:defRPr/>
              </a:pPr>
              <a:t>‹#›</a:t>
            </a:fld>
            <a:endParaRPr lang="en-US" dirty="0"/>
          </a:p>
        </p:txBody>
      </p:sp>
      <p:sp>
        <p:nvSpPr>
          <p:cNvPr id="10" name="Title 1"/>
          <p:cNvSpPr>
            <a:spLocks noGrp="1"/>
          </p:cNvSpPr>
          <p:nvPr>
            <p:ph type="title"/>
          </p:nvPr>
        </p:nvSpPr>
        <p:spPr>
          <a:xfrm>
            <a:off x="457202" y="1463946"/>
            <a:ext cx="3008313" cy="1224689"/>
          </a:xfrm>
        </p:spPr>
        <p:txBody>
          <a:bodyPr anchor="t">
            <a:noAutofit/>
          </a:bodyPr>
          <a:lstStyle>
            <a:lvl1pPr algn="l">
              <a:lnSpc>
                <a:spcPct val="80000"/>
              </a:lnSpc>
              <a:defRPr sz="3200" b="1">
                <a:solidFill>
                  <a:srgbClr val="EB212E"/>
                </a:solidFill>
              </a:defRPr>
            </a:lvl1pPr>
          </a:lstStyle>
          <a:p>
            <a:r>
              <a:rPr lang="en-US" smtClean="0"/>
              <a:t>Click to edit Master title style</a:t>
            </a:r>
            <a:endParaRPr lang="en-US" dirty="0"/>
          </a:p>
        </p:txBody>
      </p:sp>
      <p:cxnSp>
        <p:nvCxnSpPr>
          <p:cNvPr id="15" name="Straight Connector 14"/>
          <p:cNvCxnSpPr/>
          <p:nvPr userDrawn="1"/>
        </p:nvCxnSpPr>
        <p:spPr>
          <a:xfrm>
            <a:off x="593094" y="1323975"/>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4583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ircle Smart Object with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rgbClr val="EB212E"/>
                </a:solidFill>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B159F492-CDD1-9448-BE01-B1A4E6805F88}"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cxnSp>
        <p:nvCxnSpPr>
          <p:cNvPr id="6" name="Straight Connector 5"/>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4148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25500"/>
            <a:ext cx="822960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831975"/>
            <a:ext cx="8229600" cy="429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88115"/>
            <a:ext cx="2133600" cy="184150"/>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Arial"/>
                <a:ea typeface="+mn-ea"/>
                <a:cs typeface="Arial"/>
              </a:defRPr>
            </a:lvl1pPr>
          </a:lstStyle>
          <a:p>
            <a:pPr>
              <a:defRPr/>
            </a:pPr>
            <a:fld id="{4BA07632-8215-9E48-99F4-F3CD5AC09B40}" type="slidenum">
              <a:rPr lang="en-US"/>
              <a:pPr>
                <a:defRPr/>
              </a:pPr>
              <a:t>‹#›</a:t>
            </a:fld>
            <a:endParaRPr lang="en-US" dirty="0"/>
          </a:p>
        </p:txBody>
      </p:sp>
      <p:sp>
        <p:nvSpPr>
          <p:cNvPr id="7" name="Footer Placeholder 6"/>
          <p:cNvSpPr>
            <a:spLocks noGrp="1"/>
          </p:cNvSpPr>
          <p:nvPr>
            <p:ph type="ftr" sz="quarter" idx="3"/>
          </p:nvPr>
        </p:nvSpPr>
        <p:spPr>
          <a:xfrm>
            <a:off x="3124200" y="6488115"/>
            <a:ext cx="2895600" cy="184150"/>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Arial"/>
                <a:ea typeface="+mn-ea"/>
                <a:cs typeface="Aria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5" r:id="rId1"/>
    <p:sldLayoutId id="2147483761" r:id="rId2"/>
    <p:sldLayoutId id="2147483762" r:id="rId3"/>
    <p:sldLayoutId id="2147483763" r:id="rId4"/>
    <p:sldLayoutId id="2147483764" r:id="rId5"/>
    <p:sldLayoutId id="2147483765" r:id="rId6"/>
    <p:sldLayoutId id="2147483766" r:id="rId7"/>
    <p:sldLayoutId id="2147483768" r:id="rId8"/>
    <p:sldLayoutId id="2147483753" r:id="rId9"/>
    <p:sldLayoutId id="2147483754" r:id="rId10"/>
    <p:sldLayoutId id="2147483733" r:id="rId11"/>
    <p:sldLayoutId id="2147483759" r:id="rId12"/>
    <p:sldLayoutId id="2147483749" r:id="rId13"/>
    <p:sldLayoutId id="2147483783" r:id="rId14"/>
    <p:sldLayoutId id="2147483784" r:id="rId15"/>
    <p:sldLayoutId id="2147483750" r:id="rId16"/>
    <p:sldLayoutId id="2147483751" r:id="rId17"/>
    <p:sldLayoutId id="2147483752" r:id="rId18"/>
    <p:sldLayoutId id="2147483782" r:id="rId19"/>
    <p:sldLayoutId id="2147483767" r:id="rId20"/>
    <p:sldLayoutId id="2147483785" r:id="rId21"/>
  </p:sldLayoutIdLst>
  <p:timing>
    <p:tnLst>
      <p:par>
        <p:cTn id="1" dur="indefinite" restart="never" nodeType="tmRoot"/>
      </p:par>
    </p:tnLst>
  </p:timing>
  <p:hf hdr="0" ftr="0" dt="0"/>
  <p:txStyles>
    <p:titleStyle>
      <a:lvl1pPr algn="l" defTabSz="457200" rtl="0" eaLnBrk="1" fontAlgn="base" hangingPunct="1">
        <a:lnSpc>
          <a:spcPct val="80000"/>
        </a:lnSpc>
        <a:spcBef>
          <a:spcPct val="0"/>
        </a:spcBef>
        <a:spcAft>
          <a:spcPct val="0"/>
        </a:spcAft>
        <a:defRPr sz="3600" b="1" kern="1200">
          <a:solidFill>
            <a:srgbClr val="EB212E"/>
          </a:solidFill>
          <a:latin typeface="Gill Sans MT"/>
          <a:ea typeface="ＭＳ Ｐゴシック" charset="0"/>
          <a:cs typeface="Gill Sans MT"/>
        </a:defRPr>
      </a:lvl1pPr>
      <a:lvl2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2pPr>
      <a:lvl3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3pPr>
      <a:lvl4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4pPr>
      <a:lvl5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5pPr>
      <a:lvl6pPr marL="4572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6pPr>
      <a:lvl7pPr marL="9144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7pPr>
      <a:lvl8pPr marL="13716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8pPr>
      <a:lvl9pPr marL="18288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9pPr>
    </p:titleStyle>
    <p:bodyStyle>
      <a:lvl1pPr marL="342900" indent="-342900" algn="l" defTabSz="457200" rtl="0" eaLnBrk="1" fontAlgn="base" hangingPunct="1">
        <a:spcBef>
          <a:spcPct val="20000"/>
        </a:spcBef>
        <a:spcAft>
          <a:spcPct val="0"/>
        </a:spcAft>
        <a:buClr>
          <a:srgbClr val="EB212E"/>
        </a:buClr>
        <a:buFont typeface="Arial" charset="0"/>
        <a:buChar char="•"/>
        <a:defRPr sz="2400" kern="1200">
          <a:solidFill>
            <a:schemeClr val="tx1"/>
          </a:solidFill>
          <a:latin typeface="Gill Sans MT"/>
          <a:ea typeface="ＭＳ Ｐゴシック" charset="0"/>
          <a:cs typeface="Gill Sans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0"/>
          <a:cs typeface="Gill Sans MT"/>
        </a:defRPr>
      </a:lvl2pPr>
      <a:lvl3pPr marL="1143000" indent="-228600" algn="l" defTabSz="457200" rtl="0" eaLnBrk="1" fontAlgn="base" hangingPunct="1">
        <a:spcBef>
          <a:spcPct val="20000"/>
        </a:spcBef>
        <a:spcAft>
          <a:spcPct val="0"/>
        </a:spcAft>
        <a:buClr>
          <a:srgbClr val="7491A4"/>
        </a:buClr>
        <a:buFont typeface="Arial" charset="0"/>
        <a:buChar char="•"/>
        <a:defRPr kern="1200">
          <a:solidFill>
            <a:schemeClr val="tx1"/>
          </a:solidFill>
          <a:latin typeface="Gill Sans MT"/>
          <a:ea typeface="ＭＳ Ｐゴシック" charset="0"/>
          <a:cs typeface="Gill Sans MT"/>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Gill Sans MT"/>
          <a:ea typeface="ＭＳ Ｐゴシック" charset="0"/>
          <a:cs typeface="Gill Sans MT"/>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Gill Sans MT"/>
          <a:ea typeface="ＭＳ Ｐゴシック" charset="0"/>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chart" Target="../charts/chart3.xml"/><Relationship Id="rId7" Type="http://schemas.openxmlformats.org/officeDocument/2006/relationships/diagramQuickStyle" Target="../diagrams/quickStyle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chart" Target="../charts/chart4.xml"/><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smtClean="0"/>
              <a:t>Lauren Pisani, Save the Children</a:t>
            </a:r>
            <a:endParaRPr lang="en-US"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7" r="57"/>
          <a:stretch>
            <a:fillRect/>
          </a:stretch>
        </p:blipFill>
        <p:spPr/>
      </p:pic>
      <p:sp>
        <p:nvSpPr>
          <p:cNvPr id="4" name="Title 3"/>
          <p:cNvSpPr>
            <a:spLocks noGrp="1"/>
          </p:cNvSpPr>
          <p:nvPr>
            <p:ph type="title"/>
          </p:nvPr>
        </p:nvSpPr>
        <p:spPr/>
        <p:txBody>
          <a:bodyPr/>
          <a:lstStyle/>
          <a:p>
            <a:r>
              <a:rPr lang="en-US" sz="4200" dirty="0" smtClean="0"/>
              <a:t>International Development and Early Learning Assessment</a:t>
            </a:r>
            <a:endParaRPr lang="en-US" sz="4200" dirty="0"/>
          </a:p>
        </p:txBody>
      </p:sp>
    </p:spTree>
    <p:extLst>
      <p:ext uri="{BB962C8B-B14F-4D97-AF65-F5344CB8AC3E}">
        <p14:creationId xmlns:p14="http://schemas.microsoft.com/office/powerpoint/2010/main" val="257540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55814"/>
            <a:ext cx="8077200" cy="820147"/>
          </a:xfrm>
        </p:spPr>
        <p:txBody>
          <a:bodyPr/>
          <a:lstStyle/>
          <a:p>
            <a:r>
              <a:rPr lang="en-US" dirty="0" smtClean="0">
                <a:solidFill>
                  <a:srgbClr val="EB212E"/>
                </a:solidFill>
              </a:rPr>
              <a:t>Simple adaptation and administration across settings  </a:t>
            </a:r>
            <a:endParaRPr lang="en-US" dirty="0">
              <a:solidFill>
                <a:srgbClr val="EB212E"/>
              </a:solidFill>
            </a:endParaRPr>
          </a:p>
        </p:txBody>
      </p:sp>
      <p:sp>
        <p:nvSpPr>
          <p:cNvPr id="3" name="Content Placeholder 2"/>
          <p:cNvSpPr>
            <a:spLocks noGrp="1"/>
          </p:cNvSpPr>
          <p:nvPr>
            <p:ph sz="quarter" idx="13"/>
          </p:nvPr>
        </p:nvSpPr>
        <p:spPr>
          <a:xfrm>
            <a:off x="220977" y="1399182"/>
            <a:ext cx="6098741" cy="4358004"/>
          </a:xfrm>
        </p:spPr>
        <p:txBody>
          <a:bodyPr/>
          <a:lstStyle/>
          <a:p>
            <a:endParaRPr lang="en-US" sz="2400" dirty="0"/>
          </a:p>
        </p:txBody>
      </p:sp>
      <p:sp>
        <p:nvSpPr>
          <p:cNvPr id="5" name="AutoShape 2" descr="Displaying IMG_6410.JPG"/>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sp>
        <p:nvSpPr>
          <p:cNvPr id="6" name="AutoShape 4" descr="Displaying IMG_6410.JPG"/>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sp>
        <p:nvSpPr>
          <p:cNvPr id="7" name="AutoShape 6" descr="Displaying IMG_6410.JPG"/>
          <p:cNvSpPr>
            <a:spLocks noChangeAspect="1" noChangeArrowheads="1"/>
          </p:cNvSpPr>
          <p:nvPr/>
        </p:nvSpPr>
        <p:spPr bwMode="auto">
          <a:xfrm>
            <a:off x="460375" y="1682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pic>
        <p:nvPicPr>
          <p:cNvPr id="4" name="Picture 3"/>
          <p:cNvPicPr>
            <a:picLocks noChangeAspect="1"/>
          </p:cNvPicPr>
          <p:nvPr/>
        </p:nvPicPr>
        <p:blipFill>
          <a:blip r:embed="rId3"/>
          <a:stretch>
            <a:fillRect/>
          </a:stretch>
        </p:blipFill>
        <p:spPr>
          <a:xfrm>
            <a:off x="220977" y="2140775"/>
            <a:ext cx="4384890" cy="3288668"/>
          </a:xfrm>
          <a:prstGeom prst="rect">
            <a:avLst/>
          </a:prstGeom>
        </p:spPr>
      </p:pic>
      <p:pic>
        <p:nvPicPr>
          <p:cNvPr id="8" name="Picture 7"/>
          <p:cNvPicPr>
            <a:picLocks noChangeAspect="1"/>
          </p:cNvPicPr>
          <p:nvPr/>
        </p:nvPicPr>
        <p:blipFill>
          <a:blip r:embed="rId4"/>
          <a:stretch>
            <a:fillRect/>
          </a:stretch>
        </p:blipFill>
        <p:spPr>
          <a:xfrm>
            <a:off x="4819937" y="2083386"/>
            <a:ext cx="4205529" cy="3881573"/>
          </a:xfrm>
          <a:prstGeom prst="rect">
            <a:avLst/>
          </a:prstGeom>
        </p:spPr>
      </p:pic>
    </p:spTree>
    <p:extLst>
      <p:ext uri="{BB962C8B-B14F-4D97-AF65-F5344CB8AC3E}">
        <p14:creationId xmlns:p14="http://schemas.microsoft.com/office/powerpoint/2010/main" val="384564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Domains &amp; Skills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11</a:t>
            </a:fld>
            <a:endParaRPr lang="en-US" dirty="0"/>
          </a:p>
        </p:txBody>
      </p:sp>
      <p:grpSp>
        <p:nvGrpSpPr>
          <p:cNvPr id="5" name="Group 4"/>
          <p:cNvGrpSpPr/>
          <p:nvPr/>
        </p:nvGrpSpPr>
        <p:grpSpPr>
          <a:xfrm>
            <a:off x="457200" y="1681163"/>
            <a:ext cx="8229600" cy="5176837"/>
            <a:chOff x="408210" y="669469"/>
            <a:chExt cx="7995829" cy="5791947"/>
          </a:xfrm>
        </p:grpSpPr>
        <p:graphicFrame>
          <p:nvGraphicFramePr>
            <p:cNvPr id="6" name="Diagram 5"/>
            <p:cNvGraphicFramePr/>
            <p:nvPr>
              <p:extLst>
                <p:ext uri="{D42A27DB-BD31-4B8C-83A1-F6EECF244321}">
                  <p14:modId xmlns:p14="http://schemas.microsoft.com/office/powerpoint/2010/main" val="2437854938"/>
                </p:ext>
              </p:extLst>
            </p:nvPr>
          </p:nvGraphicFramePr>
          <p:xfrm>
            <a:off x="408210" y="669469"/>
            <a:ext cx="7995829" cy="5791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83983" y="3369399"/>
              <a:ext cx="1752984" cy="341206"/>
            </a:xfrm>
            <a:prstGeom prst="rect">
              <a:avLst/>
            </a:prstGeom>
            <a:noFill/>
          </p:spPr>
          <p:txBody>
            <a:bodyPr wrap="none" rtlCol="0">
              <a:spAutoFit/>
            </a:bodyPr>
            <a:lstStyle/>
            <a:p>
              <a:pPr defTabSz="457200"/>
              <a:r>
                <a:rPr lang="en-US" sz="1600" dirty="0" smtClean="0">
                  <a:solidFill>
                    <a:srgbClr val="000000"/>
                  </a:solidFill>
                  <a:latin typeface="Gill Sans MT" charset="0"/>
                  <a:ea typeface="ＭＳ Ｐゴシック" charset="0"/>
                </a:rPr>
                <a:t>Learning Approaches </a:t>
              </a:r>
              <a:endParaRPr lang="en-US" sz="1600" dirty="0">
                <a:solidFill>
                  <a:srgbClr val="000000"/>
                </a:solidFill>
                <a:latin typeface="Gill Sans MT" charset="0"/>
                <a:ea typeface="ＭＳ Ｐゴシック" charset="0"/>
              </a:endParaRPr>
            </a:p>
          </p:txBody>
        </p:sp>
      </p:grpSp>
      <p:sp>
        <p:nvSpPr>
          <p:cNvPr id="8" name="TextBox 7"/>
          <p:cNvSpPr txBox="1"/>
          <p:nvPr/>
        </p:nvSpPr>
        <p:spPr>
          <a:xfrm rot="5400000">
            <a:off x="3733291" y="5268357"/>
            <a:ext cx="1750223" cy="338554"/>
          </a:xfrm>
          <a:prstGeom prst="rect">
            <a:avLst/>
          </a:prstGeom>
          <a:noFill/>
        </p:spPr>
        <p:txBody>
          <a:bodyPr wrap="none" rtlCol="0">
            <a:spAutoFit/>
          </a:bodyPr>
          <a:lstStyle/>
          <a:p>
            <a:pPr defTabSz="457200"/>
            <a:r>
              <a:rPr lang="en-US" sz="1600" dirty="0" smtClean="0">
                <a:solidFill>
                  <a:srgbClr val="000000"/>
                </a:solidFill>
              </a:rPr>
              <a:t>Executive Function</a:t>
            </a:r>
            <a:endParaRPr lang="en-US" sz="1600" dirty="0">
              <a:solidFill>
                <a:srgbClr val="000000"/>
              </a:solidFill>
              <a:latin typeface="Gill Sans MT" charset="0"/>
              <a:ea typeface="ＭＳ Ｐゴシック" charset="0"/>
            </a:endParaRPr>
          </a:p>
        </p:txBody>
      </p:sp>
    </p:spTree>
    <p:extLst>
      <p:ext uri="{BB962C8B-B14F-4D97-AF65-F5344CB8AC3E}">
        <p14:creationId xmlns:p14="http://schemas.microsoft.com/office/powerpoint/2010/main" val="256490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smtClean="0"/>
              <a:t>Question: </a:t>
            </a:r>
            <a:r>
              <a:rPr lang="en-US" dirty="0" smtClean="0"/>
              <a:t>Fine Motor Development </a:t>
            </a:r>
            <a:endParaRPr lang="en-US" dirty="0"/>
          </a:p>
        </p:txBody>
      </p:sp>
      <p:sp>
        <p:nvSpPr>
          <p:cNvPr id="3" name="Content Placeholder 2"/>
          <p:cNvSpPr>
            <a:spLocks noGrp="1"/>
          </p:cNvSpPr>
          <p:nvPr>
            <p:ph idx="1"/>
          </p:nvPr>
        </p:nvSpPr>
        <p:spPr>
          <a:xfrm>
            <a:off x="219693" y="1726198"/>
            <a:ext cx="8061325" cy="3219450"/>
          </a:xfrm>
        </p:spPr>
        <p:txBody>
          <a:bodyPr/>
          <a:lstStyle/>
          <a:p>
            <a:r>
              <a:rPr lang="en-US" i="1" dirty="0"/>
              <a:t>Give the pencil and paper to the </a:t>
            </a:r>
            <a:r>
              <a:rPr lang="en-US" i="1" dirty="0" smtClean="0"/>
              <a:t>child and say </a:t>
            </a:r>
            <a:r>
              <a:rPr lang="en-US" dirty="0" smtClean="0"/>
              <a:t>“</a:t>
            </a:r>
            <a:r>
              <a:rPr lang="en-US" b="1" dirty="0" smtClean="0"/>
              <a:t>I </a:t>
            </a:r>
            <a:r>
              <a:rPr lang="en-US" b="1" dirty="0"/>
              <a:t>have another drawing game for you.  Please draw a picture of a girl or a boy standing up</a:t>
            </a:r>
            <a:r>
              <a:rPr lang="en-US" b="1" dirty="0" smtClean="0"/>
              <a:t>.”</a:t>
            </a:r>
            <a:endParaRPr lang="en-US" dirty="0"/>
          </a:p>
          <a:p>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787073C2-EEAC-4D32-916C-2872B972E5E7}" type="slidenum">
              <a:rPr lang="en-US" sz="1800" smtClean="0">
                <a:solidFill>
                  <a:srgbClr val="000000"/>
                </a:solidFill>
              </a:rPr>
              <a:pPr/>
              <a:t>12</a:t>
            </a:fld>
            <a:endParaRPr lang="en-US" sz="1800" dirty="0">
              <a:solidFill>
                <a:srgbClr val="000000"/>
              </a:solidFill>
            </a:endParaRPr>
          </a:p>
        </p:txBody>
      </p:sp>
      <p:pic>
        <p:nvPicPr>
          <p:cNvPr id="5" name="Picture 3" descr="C:\Users\iborisova\Documents\School Readiness assessment\SRA Training Tools\Rwanda\Scoring\IMG_19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5" t="13172" r="10067" b="4617"/>
          <a:stretch/>
        </p:blipFill>
        <p:spPr bwMode="auto">
          <a:xfrm>
            <a:off x="1032499" y="4417438"/>
            <a:ext cx="1438269" cy="1866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Borisova\Pictures\IPHONE Winter2013-Spring 2014\IMG_43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42" t="9931" r="13689" b="15160"/>
          <a:stretch/>
        </p:blipFill>
        <p:spPr bwMode="auto">
          <a:xfrm>
            <a:off x="874703" y="3027274"/>
            <a:ext cx="1732281" cy="13246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274840193"/>
              </p:ext>
            </p:extLst>
          </p:nvPr>
        </p:nvGraphicFramePr>
        <p:xfrm>
          <a:off x="3090754" y="2914980"/>
          <a:ext cx="5810250" cy="3613404"/>
        </p:xfrm>
        <a:graphic>
          <a:graphicData uri="http://schemas.openxmlformats.org/drawingml/2006/table">
            <a:tbl>
              <a:tblPr firstRow="1" firstCol="1" bandRow="1">
                <a:tableStyleId>{5C22544A-7EE6-4342-B048-85BDC9FD1C3A}</a:tableStyleId>
              </a:tblPr>
              <a:tblGrid>
                <a:gridCol w="2780657"/>
                <a:gridCol w="1138989"/>
                <a:gridCol w="1037583"/>
                <a:gridCol w="853021"/>
              </a:tblGrid>
              <a:tr h="146050">
                <a:tc>
                  <a:txBody>
                    <a:bodyPr/>
                    <a:lstStyle/>
                    <a:p>
                      <a:pPr marL="228600" marR="0">
                        <a:lnSpc>
                          <a:spcPct val="115000"/>
                        </a:lnSpc>
                        <a:spcBef>
                          <a:spcPts val="0"/>
                        </a:spcBef>
                        <a:spcAft>
                          <a:spcPts val="0"/>
                        </a:spcAft>
                      </a:pPr>
                      <a:r>
                        <a:rPr lang="en-US" sz="1400" dirty="0">
                          <a:effectLst/>
                          <a:uFill>
                            <a:solidFill>
                              <a:srgbClr val="000000"/>
                            </a:solidFill>
                          </a:uFill>
                        </a:rPr>
                        <a:t> </a:t>
                      </a:r>
                      <a:endParaRPr lang="en-US"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Correct</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Incorrect/ </a:t>
                      </a:r>
                    </a:p>
                    <a:p>
                      <a:pPr marL="0" marR="0" algn="ctr">
                        <a:lnSpc>
                          <a:spcPct val="115000"/>
                        </a:lnSpc>
                        <a:spcBef>
                          <a:spcPts val="0"/>
                        </a:spcBef>
                        <a:spcAft>
                          <a:spcPts val="0"/>
                        </a:spcAft>
                      </a:pPr>
                      <a:r>
                        <a:rPr lang="en-US" sz="1400">
                          <a:effectLst/>
                          <a:uFill>
                            <a:solidFill>
                              <a:srgbClr val="000000"/>
                            </a:solidFill>
                          </a:uFill>
                        </a:rPr>
                        <a:t>Do not know</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Refused/</a:t>
                      </a:r>
                    </a:p>
                    <a:p>
                      <a:pPr marL="0" marR="0" algn="ctr">
                        <a:lnSpc>
                          <a:spcPct val="115000"/>
                        </a:lnSpc>
                        <a:spcBef>
                          <a:spcPts val="0"/>
                        </a:spcBef>
                        <a:spcAft>
                          <a:spcPts val="0"/>
                        </a:spcAft>
                      </a:pPr>
                      <a:r>
                        <a:rPr lang="en-US" sz="1400">
                          <a:effectLst/>
                          <a:uFill>
                            <a:solidFill>
                              <a:srgbClr val="000000"/>
                            </a:solidFill>
                          </a:uFill>
                        </a:rPr>
                        <a:t>Skipped</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a head</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a trunk/body</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arms</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legs</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1 facial feature</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2 facial feature</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hands</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999</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r h="146050">
                <a:tc>
                  <a:txBody>
                    <a:bodyPr/>
                    <a:lstStyle/>
                    <a:p>
                      <a:pPr marL="0" marR="0" lvl="0" indent="0" fontAlgn="base">
                        <a:lnSpc>
                          <a:spcPct val="115000"/>
                        </a:lnSpc>
                        <a:spcBef>
                          <a:spcPts val="0"/>
                        </a:spcBef>
                        <a:spcAft>
                          <a:spcPts val="0"/>
                        </a:spcAft>
                        <a:buFont typeface="+mj-lt"/>
                        <a:buNone/>
                      </a:pPr>
                      <a:r>
                        <a:rPr lang="en-US" sz="1400" u="none" strike="noStrike" kern="0" spc="0" dirty="0">
                          <a:effectLst/>
                          <a:uFill>
                            <a:solidFill>
                              <a:srgbClr val="000000"/>
                            </a:solidFill>
                          </a:uFill>
                        </a:rPr>
                        <a:t>Child draws feet</a:t>
                      </a:r>
                      <a:endParaRPr lang="en-US" sz="1400" u="none" strike="noStrike" kern="0" spc="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c>
                  <a:txBody>
                    <a:bodyPr/>
                    <a:lstStyle/>
                    <a:p>
                      <a:pPr marL="0" marR="0" algn="ctr">
                        <a:lnSpc>
                          <a:spcPct val="115000"/>
                        </a:lnSpc>
                        <a:spcBef>
                          <a:spcPts val="0"/>
                        </a:spcBef>
                        <a:spcAft>
                          <a:spcPts val="0"/>
                        </a:spcAft>
                      </a:pPr>
                      <a:r>
                        <a:rPr lang="en-US" sz="1400">
                          <a:effectLst/>
                          <a:uFill>
                            <a:solidFill>
                              <a:srgbClr val="000000"/>
                            </a:solidFill>
                          </a:uFill>
                        </a:rPr>
                        <a:t>1</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a:effectLst/>
                          <a:uFill>
                            <a:solidFill>
                              <a:srgbClr val="000000"/>
                            </a:solidFill>
                          </a:uFill>
                        </a:rPr>
                        <a:t>0</a:t>
                      </a:r>
                      <a:endParaRPr lang="en-US"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nchor="b"/>
                </a:tc>
                <a:tc>
                  <a:txBody>
                    <a:bodyPr/>
                    <a:lstStyle/>
                    <a:p>
                      <a:pPr marL="0" marR="0" algn="ctr">
                        <a:lnSpc>
                          <a:spcPct val="115000"/>
                        </a:lnSpc>
                        <a:spcBef>
                          <a:spcPts val="0"/>
                        </a:spcBef>
                        <a:spcAft>
                          <a:spcPts val="0"/>
                        </a:spcAft>
                      </a:pPr>
                      <a:r>
                        <a:rPr lang="en-US" sz="1400" dirty="0">
                          <a:effectLst/>
                          <a:uFill>
                            <a:solidFill>
                              <a:srgbClr val="000000"/>
                            </a:solidFill>
                          </a:uFill>
                        </a:rPr>
                        <a:t>999</a:t>
                      </a:r>
                      <a:endParaRPr lang="en-US"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0800" marR="50800" marT="50800" marB="50800"/>
                </a:tc>
              </a:tr>
            </a:tbl>
          </a:graphicData>
        </a:graphic>
      </p:graphicFrame>
    </p:spTree>
    <p:extLst>
      <p:ext uri="{BB962C8B-B14F-4D97-AF65-F5344CB8AC3E}">
        <p14:creationId xmlns:p14="http://schemas.microsoft.com/office/powerpoint/2010/main" val="25455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 </a:t>
            </a:r>
            <a:r>
              <a:rPr lang="en-US" dirty="0" smtClean="0"/>
              <a:t>Emergent </a:t>
            </a:r>
            <a:r>
              <a:rPr lang="en-US" dirty="0" smtClean="0"/>
              <a:t>Literacy </a:t>
            </a:r>
            <a:r>
              <a:rPr lang="en-US" dirty="0" smtClean="0"/>
              <a:t>– </a:t>
            </a:r>
            <a:r>
              <a:rPr lang="en-US" dirty="0" smtClean="0"/>
              <a:t>Letter </a:t>
            </a:r>
            <a:r>
              <a:rPr lang="en-US" dirty="0" smtClean="0"/>
              <a:t>identification</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solidFill>
                  <a:srgbClr val="000000">
                    <a:tint val="75000"/>
                  </a:srgbClr>
                </a:solidFill>
              </a:rPr>
              <a:pPr>
                <a:defRPr/>
              </a:pPr>
              <a:t>13</a:t>
            </a:fld>
            <a:endParaRPr lang="en-US" dirty="0">
              <a:solidFill>
                <a:srgbClr val="000000">
                  <a:tint val="75000"/>
                </a:srgbClr>
              </a:solidFill>
            </a:endParaRPr>
          </a:p>
        </p:txBody>
      </p:sp>
      <p:graphicFrame>
        <p:nvGraphicFramePr>
          <p:cNvPr id="5" name="Content Placeholder 8"/>
          <p:cNvGraphicFramePr>
            <a:graphicFrameLocks/>
          </p:cNvGraphicFramePr>
          <p:nvPr>
            <p:extLst/>
          </p:nvPr>
        </p:nvGraphicFramePr>
        <p:xfrm>
          <a:off x="5120413" y="3314700"/>
          <a:ext cx="3642587" cy="876300"/>
        </p:xfrm>
        <a:graphic>
          <a:graphicData uri="http://schemas.openxmlformats.org/drawingml/2006/table">
            <a:tbl>
              <a:tblPr firstRow="1" firstCol="1" bandRow="1" bandCol="1">
                <a:tableStyleId>{5940675A-B579-460E-94D1-54222C63F5DA}</a:tableStyleId>
              </a:tblPr>
              <a:tblGrid>
                <a:gridCol w="2556737"/>
                <a:gridCol w="1085850"/>
              </a:tblGrid>
              <a:tr h="876300">
                <a:tc>
                  <a:txBody>
                    <a:bodyPr/>
                    <a:lstStyle/>
                    <a:p>
                      <a:pPr marL="0" marR="0">
                        <a:lnSpc>
                          <a:spcPct val="115000"/>
                        </a:lnSpc>
                        <a:spcBef>
                          <a:spcPts val="0"/>
                        </a:spcBef>
                        <a:spcAft>
                          <a:spcPts val="0"/>
                        </a:spcAft>
                      </a:pPr>
                      <a:r>
                        <a:rPr lang="en-US" sz="2400" dirty="0">
                          <a:effectLst/>
                        </a:rPr>
                        <a:t>Total number of </a:t>
                      </a:r>
                      <a:r>
                        <a:rPr lang="en-US" sz="2400" dirty="0" smtClean="0">
                          <a:effectLst/>
                        </a:rPr>
                        <a:t>letters child named</a:t>
                      </a:r>
                      <a:endParaRPr lang="en-US" sz="2400" b="0" dirty="0">
                        <a:solidFill>
                          <a:schemeClr val="tx1"/>
                        </a:solidFill>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endParaRPr lang="en-US" sz="2400" dirty="0" smtClean="0">
                        <a:effectLst/>
                      </a:endParaRPr>
                    </a:p>
                    <a:p>
                      <a:pPr marL="0" marR="0" algn="r">
                        <a:lnSpc>
                          <a:spcPct val="115000"/>
                        </a:lnSpc>
                        <a:spcBef>
                          <a:spcPts val="0"/>
                        </a:spcBef>
                        <a:spcAft>
                          <a:spcPts val="0"/>
                        </a:spcAft>
                      </a:pPr>
                      <a:r>
                        <a:rPr lang="en-US" sz="2400" dirty="0" smtClean="0">
                          <a:effectLst/>
                        </a:rPr>
                        <a:t>/20</a:t>
                      </a:r>
                      <a:endParaRPr lang="en-US" sz="2400" b="0" dirty="0">
                        <a:solidFill>
                          <a:schemeClr val="tx1"/>
                        </a:solidFill>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4663213" y="2175108"/>
            <a:ext cx="39169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1" eaLnBrk="0" hangingPunct="0"/>
            <a:r>
              <a:rPr kumimoji="0" lang="en-US" altLang="en-US" b="1" i="0" u="none" strike="noStrike" cap="none" normalizeH="0" baseline="0" dirty="0" smtClean="0">
                <a:ln>
                  <a:noFill/>
                </a:ln>
                <a:solidFill>
                  <a:schemeClr val="tx1"/>
                </a:solidFill>
                <a:effectLst/>
                <a:latin typeface="+mj-lt"/>
                <a:ea typeface="Calibri" pitchFamily="34" charset="0"/>
                <a:cs typeface="Calibri" pitchFamily="34" charset="0"/>
              </a:rPr>
              <a:t>What letter is this?</a:t>
            </a:r>
            <a:endParaRPr kumimoji="0" lang="en-US" altLang="en-US" b="0" i="0" u="none" strike="noStrike" cap="none" normalizeH="0" baseline="0" dirty="0" smtClean="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95500"/>
            <a:ext cx="4419600" cy="3314700"/>
          </a:xfrm>
          <a:prstGeom prst="rect">
            <a:avLst/>
          </a:prstGeom>
        </p:spPr>
      </p:pic>
    </p:spTree>
    <p:extLst>
      <p:ext uri="{BB962C8B-B14F-4D97-AF65-F5344CB8AC3E}">
        <p14:creationId xmlns:p14="http://schemas.microsoft.com/office/powerpoint/2010/main" val="317686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Sample Question: Emergent </a:t>
            </a:r>
            <a:r>
              <a:rPr lang="en-US" dirty="0" smtClean="0"/>
              <a:t>Math - </a:t>
            </a:r>
            <a:r>
              <a:rPr lang="en-US" dirty="0" smtClean="0"/>
              <a:t>One-to-One </a:t>
            </a:r>
            <a:r>
              <a:rPr lang="en-US" dirty="0"/>
              <a:t>Correspondence </a:t>
            </a:r>
          </a:p>
        </p:txBody>
      </p:sp>
      <p:sp>
        <p:nvSpPr>
          <p:cNvPr id="3" name="Content Placeholder 2"/>
          <p:cNvSpPr>
            <a:spLocks noGrp="1"/>
          </p:cNvSpPr>
          <p:nvPr>
            <p:ph idx="1"/>
          </p:nvPr>
        </p:nvSpPr>
        <p:spPr>
          <a:xfrm>
            <a:off x="142215" y="1707130"/>
            <a:ext cx="4964176" cy="4132612"/>
          </a:xfrm>
        </p:spPr>
        <p:txBody>
          <a:bodyPr/>
          <a:lstStyle/>
          <a:p>
            <a:r>
              <a:rPr lang="en-US" sz="2000" b="1" dirty="0" smtClean="0"/>
              <a:t>Materials:</a:t>
            </a:r>
            <a:r>
              <a:rPr lang="en-US" sz="2000" dirty="0"/>
              <a:t> </a:t>
            </a:r>
            <a:r>
              <a:rPr lang="en-US" sz="2000" dirty="0" smtClean="0"/>
              <a:t>20 </a:t>
            </a:r>
            <a:r>
              <a:rPr lang="en-US" sz="2000" dirty="0"/>
              <a:t>small items (e.g. </a:t>
            </a:r>
            <a:r>
              <a:rPr lang="en-US" sz="2000" dirty="0" smtClean="0"/>
              <a:t>stones/blocks/beans </a:t>
            </a:r>
            <a:r>
              <a:rPr lang="en-US" sz="2000" dirty="0"/>
              <a:t>etc.)</a:t>
            </a:r>
          </a:p>
          <a:p>
            <a:r>
              <a:rPr lang="en-US" sz="2000" b="1" dirty="0" smtClean="0"/>
              <a:t>Now </a:t>
            </a:r>
            <a:r>
              <a:rPr lang="en-US" sz="2000" b="1" dirty="0"/>
              <a:t>we are going to play with </a:t>
            </a:r>
            <a:r>
              <a:rPr lang="en-US" sz="2000" b="1" dirty="0" smtClean="0"/>
              <a:t>bottle caps. </a:t>
            </a:r>
            <a:r>
              <a:rPr lang="en-US" sz="2000" b="1" dirty="0"/>
              <a:t>Here are some </a:t>
            </a:r>
            <a:r>
              <a:rPr lang="en-US" sz="2000" b="1" dirty="0" smtClean="0"/>
              <a:t>bottle caps. </a:t>
            </a:r>
            <a:r>
              <a:rPr lang="en-US" sz="2000" b="1" dirty="0" smtClean="0"/>
              <a:t>Can </a:t>
            </a:r>
            <a:r>
              <a:rPr lang="en-US" sz="2000" b="1" dirty="0"/>
              <a:t>you please give me </a:t>
            </a:r>
            <a:r>
              <a:rPr lang="en-US" sz="2000" b="1" dirty="0" smtClean="0"/>
              <a:t>3?</a:t>
            </a:r>
            <a:endParaRPr lang="en-US" sz="2000" dirty="0"/>
          </a:p>
          <a:p>
            <a:pPr lvl="1"/>
            <a:r>
              <a:rPr lang="en-US" dirty="0" smtClean="0"/>
              <a:t>Re-arrange </a:t>
            </a:r>
            <a:r>
              <a:rPr lang="en-US" dirty="0"/>
              <a:t>the 20 </a:t>
            </a:r>
            <a:r>
              <a:rPr lang="en-US" dirty="0" smtClean="0"/>
              <a:t>bottle caps randomly </a:t>
            </a:r>
            <a:r>
              <a:rPr lang="en-US" dirty="0" smtClean="0"/>
              <a:t>again</a:t>
            </a:r>
            <a:r>
              <a:rPr lang="en-US" dirty="0"/>
              <a:t> </a:t>
            </a:r>
            <a:r>
              <a:rPr lang="en-US" dirty="0" smtClean="0"/>
              <a:t>and</a:t>
            </a:r>
            <a:r>
              <a:rPr lang="en-US" dirty="0" smtClean="0"/>
              <a:t> </a:t>
            </a:r>
            <a:r>
              <a:rPr lang="en-US" dirty="0" smtClean="0"/>
              <a:t>say:</a:t>
            </a:r>
          </a:p>
          <a:p>
            <a:pPr lvl="0"/>
            <a:r>
              <a:rPr lang="en-US" sz="2000" b="1" dirty="0" smtClean="0"/>
              <a:t>Thanks</a:t>
            </a:r>
            <a:r>
              <a:rPr lang="en-US" sz="2000" b="1" dirty="0"/>
              <a:t>. Now, can you please give me 7 </a:t>
            </a:r>
            <a:r>
              <a:rPr lang="en-US" sz="2000" b="1" dirty="0" smtClean="0"/>
              <a:t>bottle caps?</a:t>
            </a:r>
            <a:endParaRPr lang="en-US" sz="2000" dirty="0"/>
          </a:p>
          <a:p>
            <a:pPr lvl="1"/>
            <a:r>
              <a:rPr lang="en-US" dirty="0" smtClean="0"/>
              <a:t>If </a:t>
            </a:r>
            <a:r>
              <a:rPr lang="en-US" dirty="0"/>
              <a:t>the child cannot give you 3 or 7 objects, stop and move on to the next </a:t>
            </a:r>
            <a:r>
              <a:rPr lang="en-US" dirty="0" smtClean="0"/>
              <a:t>item.</a:t>
            </a:r>
          </a:p>
          <a:p>
            <a:r>
              <a:rPr lang="en-US" sz="2000" b="1" dirty="0" smtClean="0"/>
              <a:t>Can </a:t>
            </a:r>
            <a:r>
              <a:rPr lang="en-US" sz="2000" b="1" dirty="0"/>
              <a:t>you please give me </a:t>
            </a:r>
            <a:r>
              <a:rPr lang="en-US" sz="2000" b="1" dirty="0" smtClean="0"/>
              <a:t>15 </a:t>
            </a:r>
            <a:r>
              <a:rPr lang="en-US" sz="2000" b="1" dirty="0" smtClean="0"/>
              <a:t>bottle caps?</a:t>
            </a:r>
            <a:endParaRPr lang="en-US" sz="2000" dirty="0"/>
          </a:p>
          <a:p>
            <a:endParaRPr lang="en-US" sz="20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787073C2-EEAC-4D32-916C-2872B972E5E7}" type="slidenum">
              <a:rPr lang="en-US" smtClean="0">
                <a:solidFill>
                  <a:srgbClr val="000000"/>
                </a:solidFill>
              </a:rPr>
              <a:pPr/>
              <a:t>14</a:t>
            </a:fld>
            <a:endParaRPr lang="en-US">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391" y="2482583"/>
            <a:ext cx="3779848" cy="2834886"/>
          </a:xfrm>
          <a:prstGeom prst="rect">
            <a:avLst/>
          </a:prstGeom>
        </p:spPr>
      </p:pic>
    </p:spTree>
    <p:extLst>
      <p:ext uri="{BB962C8B-B14F-4D97-AF65-F5344CB8AC3E}">
        <p14:creationId xmlns:p14="http://schemas.microsoft.com/office/powerpoint/2010/main" val="3899473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Autofit/>
          </a:bodyPr>
          <a:lstStyle/>
          <a:p>
            <a:r>
              <a:rPr lang="en-US" dirty="0"/>
              <a:t>Sample Question: Social-Emotional </a:t>
            </a:r>
            <a:r>
              <a:rPr lang="en-US" dirty="0" smtClean="0"/>
              <a:t>Development</a:t>
            </a:r>
            <a:endParaRPr lang="en-US" dirty="0" smtClean="0"/>
          </a:p>
        </p:txBody>
      </p:sp>
      <p:sp>
        <p:nvSpPr>
          <p:cNvPr id="5" name="Rectangle 3"/>
          <p:cNvSpPr txBox="1">
            <a:spLocks noChangeArrowheads="1"/>
          </p:cNvSpPr>
          <p:nvPr/>
        </p:nvSpPr>
        <p:spPr bwMode="auto">
          <a:xfrm>
            <a:off x="4191989" y="1575594"/>
            <a:ext cx="4747059" cy="3960812"/>
          </a:xfrm>
          <a:prstGeom prst="rect">
            <a:avLst/>
          </a:prstGeom>
          <a:noFill/>
          <a:ln>
            <a:noFill/>
          </a:ln>
          <a:effectLst/>
          <a:extLst/>
        </p:spPr>
        <p:txBody>
          <a:bodyPr/>
          <a:lstStyle/>
          <a:p>
            <a:pPr lvl="0" eaLnBrk="0" hangingPunct="0">
              <a:tabLst>
                <a:tab pos="457200" algn="l"/>
              </a:tabLst>
            </a:pPr>
            <a:r>
              <a:rPr lang="en-US" sz="2000" b="1" u="sng" dirty="0"/>
              <a:t>Perspective Taking/Empathy</a:t>
            </a:r>
          </a:p>
          <a:p>
            <a:pPr lvl="0" eaLnBrk="0" hangingPunct="0">
              <a:buFontTx/>
              <a:buChar char="•"/>
              <a:tabLst>
                <a:tab pos="457200" algn="l"/>
              </a:tabLst>
            </a:pPr>
            <a:endParaRPr lang="en-US" sz="2000" u="sng" dirty="0"/>
          </a:p>
          <a:p>
            <a:r>
              <a:rPr lang="en-US" sz="2000" b="1" dirty="0"/>
              <a:t>Materials:</a:t>
            </a:r>
            <a:r>
              <a:rPr lang="en-US" sz="2000" dirty="0"/>
              <a:t> Picture card of a girl crying</a:t>
            </a:r>
          </a:p>
          <a:p>
            <a:pPr lvl="0"/>
            <a:r>
              <a:rPr lang="en-US" sz="2000" i="1" dirty="0"/>
              <a:t>Show the picture card and say,</a:t>
            </a:r>
            <a:r>
              <a:rPr lang="en-US" sz="2000" dirty="0"/>
              <a:t> </a:t>
            </a:r>
          </a:p>
          <a:p>
            <a:pPr lvl="0"/>
            <a:endParaRPr lang="en-US" sz="2000" dirty="0"/>
          </a:p>
          <a:p>
            <a:pPr lvl="0"/>
            <a:r>
              <a:rPr lang="en-US" sz="2000" b="1" dirty="0"/>
              <a:t>Now let’s look at this picture. How do you think this child is feeling right now?</a:t>
            </a:r>
          </a:p>
          <a:p>
            <a:pPr lvl="0"/>
            <a:endParaRPr lang="en-US" sz="2000" dirty="0"/>
          </a:p>
          <a:p>
            <a:pPr lvl="0"/>
            <a:r>
              <a:rPr lang="en-US" sz="2000" i="1" dirty="0"/>
              <a:t>Then ask,</a:t>
            </a:r>
            <a:r>
              <a:rPr lang="en-US" sz="2000" dirty="0"/>
              <a:t> </a:t>
            </a:r>
            <a:r>
              <a:rPr lang="en-US" sz="2000" b="1" dirty="0"/>
              <a:t>What would you do to help her feel better?</a:t>
            </a:r>
          </a:p>
          <a:p>
            <a:pPr lvl="0"/>
            <a:endParaRPr lang="en-US" sz="2000" dirty="0"/>
          </a:p>
          <a:p>
            <a:pPr lvl="0"/>
            <a:r>
              <a:rPr lang="en-US" sz="2000" i="1" dirty="0"/>
              <a:t>Prompt ONCE by asking</a:t>
            </a:r>
            <a:r>
              <a:rPr lang="en-US" sz="2000" dirty="0"/>
              <a:t>, </a:t>
            </a:r>
            <a:r>
              <a:rPr lang="en-US" sz="2000" b="1" dirty="0"/>
              <a:t>Is there anything else you would do to make her feel better?</a:t>
            </a:r>
            <a:endParaRPr lang="en-US" sz="2000" dirty="0"/>
          </a:p>
          <a:p>
            <a:pPr lvl="0" eaLnBrk="0" hangingPunct="0">
              <a:tabLst>
                <a:tab pos="457200" algn="l"/>
              </a:tabLst>
            </a:pPr>
            <a:endParaRPr lang="en-US" altLang="en-US" sz="1800" b="1" dirty="0" smtClean="0">
              <a:ea typeface="Calibri" pitchFamily="34" charset="0"/>
              <a:cs typeface="Calibri" pitchFamily="34" charset="0"/>
            </a:endParaRPr>
          </a:p>
        </p:txBody>
      </p:sp>
      <p:pic>
        <p:nvPicPr>
          <p:cNvPr id="49157" name="Picture 5" descr="GirlCrying"/>
          <p:cNvPicPr>
            <a:picLocks noChangeAspect="1" noChangeArrowheads="1"/>
          </p:cNvPicPr>
          <p:nvPr/>
        </p:nvPicPr>
        <p:blipFill>
          <a:blip r:embed="rId3"/>
          <a:srcRect/>
          <a:stretch>
            <a:fillRect/>
          </a:stretch>
        </p:blipFill>
        <p:spPr bwMode="auto">
          <a:xfrm>
            <a:off x="178768" y="1817071"/>
            <a:ext cx="4013221" cy="3262414"/>
          </a:xfrm>
          <a:prstGeom prst="rect">
            <a:avLst/>
          </a:prstGeom>
          <a:noFill/>
        </p:spPr>
      </p:pic>
      <p:sp>
        <p:nvSpPr>
          <p:cNvPr id="6" name="Rectangle 3"/>
          <p:cNvSpPr>
            <a:spLocks noChangeArrowheads="1"/>
          </p:cNvSpPr>
          <p:nvPr/>
        </p:nvSpPr>
        <p:spPr bwMode="auto">
          <a:xfrm>
            <a:off x="1489075" y="3448278"/>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125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212" y="593558"/>
            <a:ext cx="9063788" cy="5839325"/>
          </a:xfrm>
          <a:prstGeom prst="rect">
            <a:avLst/>
          </a:prstGeom>
        </p:spPr>
      </p:pic>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16</a:t>
            </a:fld>
            <a:endParaRPr lang="en-US" dirty="0"/>
          </a:p>
        </p:txBody>
      </p:sp>
      <p:sp>
        <p:nvSpPr>
          <p:cNvPr id="6" name="TextBox 5"/>
          <p:cNvSpPr txBox="1"/>
          <p:nvPr/>
        </p:nvSpPr>
        <p:spPr>
          <a:xfrm>
            <a:off x="5216970" y="5437202"/>
            <a:ext cx="2403030" cy="923330"/>
          </a:xfrm>
          <a:prstGeom prst="rect">
            <a:avLst/>
          </a:prstGeom>
          <a:noFill/>
        </p:spPr>
        <p:txBody>
          <a:bodyPr wrap="none" rtlCol="0">
            <a:spAutoFit/>
          </a:bodyPr>
          <a:lstStyle/>
          <a:p>
            <a:pPr marL="285750" indent="-285750">
              <a:buClr>
                <a:schemeClr val="tx2"/>
              </a:buClr>
              <a:buSzPct val="150000"/>
              <a:buFont typeface="Wingdings" panose="05000000000000000000" pitchFamily="2" charset="2"/>
              <a:buChar char="§"/>
            </a:pPr>
            <a:r>
              <a:rPr lang="en-US" dirty="0" smtClean="0"/>
              <a:t>IDELA Used</a:t>
            </a:r>
          </a:p>
          <a:p>
            <a:pPr marL="285750" indent="-285750">
              <a:buClr>
                <a:schemeClr val="accent4"/>
              </a:buClr>
              <a:buSzPct val="150000"/>
              <a:buFont typeface="Wingdings" panose="05000000000000000000" pitchFamily="2" charset="2"/>
              <a:buChar char="§"/>
            </a:pPr>
            <a:r>
              <a:rPr lang="en-US" dirty="0" smtClean="0"/>
              <a:t>IDELA Planned</a:t>
            </a:r>
          </a:p>
          <a:p>
            <a:pPr marL="285750" indent="-285750">
              <a:buClr>
                <a:schemeClr val="accent3"/>
              </a:buClr>
              <a:buSzPct val="150000"/>
              <a:buFont typeface="Wingdings" panose="05000000000000000000" pitchFamily="2" charset="2"/>
              <a:buChar char="§"/>
            </a:pPr>
            <a:r>
              <a:rPr lang="en-US" dirty="0" smtClean="0"/>
              <a:t>MELQO Partnership</a:t>
            </a:r>
          </a:p>
        </p:txBody>
      </p:sp>
      <p:sp>
        <p:nvSpPr>
          <p:cNvPr id="7" name="TextBox 6"/>
          <p:cNvSpPr txBox="1"/>
          <p:nvPr/>
        </p:nvSpPr>
        <p:spPr>
          <a:xfrm>
            <a:off x="2799560" y="75991"/>
            <a:ext cx="3544881" cy="646331"/>
          </a:xfrm>
          <a:prstGeom prst="rect">
            <a:avLst/>
          </a:prstGeom>
          <a:noFill/>
        </p:spPr>
        <p:txBody>
          <a:bodyPr wrap="none" rtlCol="0">
            <a:spAutoFit/>
          </a:bodyPr>
          <a:lstStyle/>
          <a:p>
            <a:r>
              <a:rPr lang="en-US" sz="3600" b="1" dirty="0" smtClean="0">
                <a:solidFill>
                  <a:schemeClr val="tx2"/>
                </a:solidFill>
              </a:rPr>
              <a:t>IDELA Globally</a:t>
            </a:r>
            <a:endParaRPr lang="en-US" sz="3600" b="1" dirty="0">
              <a:solidFill>
                <a:schemeClr val="tx2"/>
              </a:solidFill>
            </a:endParaRPr>
          </a:p>
        </p:txBody>
      </p:sp>
    </p:spTree>
    <p:extLst>
      <p:ext uri="{BB962C8B-B14F-4D97-AF65-F5344CB8AC3E}">
        <p14:creationId xmlns:p14="http://schemas.microsoft.com/office/powerpoint/2010/main" val="443109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can be used alone or with other tools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0167183"/>
              </p:ext>
            </p:extLst>
          </p:nvPr>
        </p:nvGraphicFramePr>
        <p:xfrm>
          <a:off x="457200" y="1681163"/>
          <a:ext cx="8229600" cy="4806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17</a:t>
            </a:fld>
            <a:endParaRPr lang="en-US" dirty="0"/>
          </a:p>
        </p:txBody>
      </p:sp>
    </p:spTree>
    <p:extLst>
      <p:ext uri="{BB962C8B-B14F-4D97-AF65-F5344CB8AC3E}">
        <p14:creationId xmlns:p14="http://schemas.microsoft.com/office/powerpoint/2010/main" val="271826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Use: Accountability</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18</a:t>
            </a:fld>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472596836"/>
              </p:ext>
            </p:extLst>
          </p:nvPr>
        </p:nvGraphicFramePr>
        <p:xfrm>
          <a:off x="457200" y="1831975"/>
          <a:ext cx="8229600" cy="429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81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IDELA Use: Accountability</a:t>
            </a:r>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2371604"/>
              </p:ext>
            </p:extLst>
          </p:nvPr>
        </p:nvGraphicFramePr>
        <p:xfrm>
          <a:off x="457200" y="1831975"/>
          <a:ext cx="8229600" cy="429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3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Outline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72886947"/>
              </p:ext>
            </p:extLst>
          </p:nvPr>
        </p:nvGraphicFramePr>
        <p:xfrm>
          <a:off x="457200" y="1831975"/>
          <a:ext cx="4094480" cy="429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2</a:t>
            </a:fld>
            <a:endParaRPr lang="en-US" dirty="0"/>
          </a:p>
        </p:txBody>
      </p:sp>
      <p:graphicFrame>
        <p:nvGraphicFramePr>
          <p:cNvPr id="5" name="Diagram 4"/>
          <p:cNvGraphicFramePr/>
          <p:nvPr>
            <p:extLst>
              <p:ext uri="{D42A27DB-BD31-4B8C-83A1-F6EECF244321}">
                <p14:modId xmlns:p14="http://schemas.microsoft.com/office/powerpoint/2010/main" val="2355307999"/>
              </p:ext>
            </p:extLst>
          </p:nvPr>
        </p:nvGraphicFramePr>
        <p:xfrm>
          <a:off x="5126183" y="2625268"/>
          <a:ext cx="3485767" cy="3449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777266479"/>
              </p:ext>
            </p:extLst>
          </p:nvPr>
        </p:nvGraphicFramePr>
        <p:xfrm>
          <a:off x="4729311" y="1099100"/>
          <a:ext cx="1688023" cy="16796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1498141395"/>
              </p:ext>
            </p:extLst>
          </p:nvPr>
        </p:nvGraphicFramePr>
        <p:xfrm>
          <a:off x="6521472" y="1145281"/>
          <a:ext cx="1399601" cy="139261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349714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Use: Continuous program improvement</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20</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2505955"/>
              </p:ext>
            </p:extLst>
          </p:nvPr>
        </p:nvGraphicFramePr>
        <p:xfrm>
          <a:off x="5334000" y="1681163"/>
          <a:ext cx="4013200" cy="4584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86186421"/>
              </p:ext>
            </p:extLst>
          </p:nvPr>
        </p:nvGraphicFramePr>
        <p:xfrm>
          <a:off x="4995332" y="1831975"/>
          <a:ext cx="4148667" cy="4361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4227032493"/>
              </p:ext>
            </p:extLst>
          </p:nvPr>
        </p:nvGraphicFramePr>
        <p:xfrm>
          <a:off x="1" y="1831975"/>
          <a:ext cx="4995332" cy="44333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27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IDELA Use: Continuous program improvement</a:t>
            </a:r>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3790107"/>
              </p:ext>
            </p:extLst>
          </p:nvPr>
        </p:nvGraphicFramePr>
        <p:xfrm>
          <a:off x="457200" y="1831975"/>
          <a:ext cx="8229600" cy="429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02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IDELA Use: Continuous program improvement</a:t>
            </a:r>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181358"/>
              </p:ext>
            </p:extLst>
          </p:nvPr>
        </p:nvGraphicFramePr>
        <p:xfrm>
          <a:off x="457200" y="1831975"/>
          <a:ext cx="8229600" cy="4472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242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IDELA Use: </a:t>
            </a:r>
            <a:r>
              <a:rPr lang="en-US" dirty="0" smtClean="0"/>
              <a:t>National attention and advocacy</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1749487"/>
              </p:ext>
            </p:extLst>
          </p:nvPr>
        </p:nvGraphicFramePr>
        <p:xfrm>
          <a:off x="457200" y="2013214"/>
          <a:ext cx="7975600" cy="4082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4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Use: Cross-country comparability and global attention</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24</a:t>
            </a:fld>
            <a:endParaRPr lang="en-US" dirty="0"/>
          </a:p>
        </p:txBody>
      </p:sp>
      <p:sp>
        <p:nvSpPr>
          <p:cNvPr id="10" name="TextBox 9"/>
          <p:cNvSpPr txBox="1"/>
          <p:nvPr/>
        </p:nvSpPr>
        <p:spPr>
          <a:xfrm>
            <a:off x="200925" y="1898177"/>
            <a:ext cx="8943075" cy="4801314"/>
          </a:xfrm>
          <a:prstGeom prst="rect">
            <a:avLst/>
          </a:prstGeom>
          <a:noFill/>
        </p:spPr>
        <p:txBody>
          <a:bodyPr wrap="square" numCol="2" rtlCol="0">
            <a:spAutoFit/>
          </a:bodyPr>
          <a:lstStyle/>
          <a:p>
            <a:pPr marL="342900" indent="-342900">
              <a:buFont typeface="Arial" panose="020B0604020202020204" pitchFamily="34" charset="0"/>
              <a:buChar char="•"/>
            </a:pPr>
            <a:r>
              <a:rPr lang="en-US" b="1" dirty="0" smtClean="0">
                <a:solidFill>
                  <a:prstClr val="black"/>
                </a:solidFill>
              </a:rPr>
              <a:t>Global (MELQO) </a:t>
            </a:r>
          </a:p>
          <a:p>
            <a:pPr marL="800100" lvl="1" indent="-342900">
              <a:buFont typeface="Arial" panose="020B0604020202020204" pitchFamily="34" charset="0"/>
              <a:buChar char="•"/>
            </a:pPr>
            <a:r>
              <a:rPr lang="en-US" dirty="0" smtClean="0">
                <a:solidFill>
                  <a:prstClr val="black"/>
                </a:solidFill>
              </a:rPr>
              <a:t>Brookings Institution, UNICEF, UNESCO, World Bank</a:t>
            </a:r>
          </a:p>
          <a:p>
            <a:pPr marL="342900" indent="-342900">
              <a:buFont typeface="Arial" panose="020B0604020202020204" pitchFamily="34" charset="0"/>
              <a:buChar char="•"/>
            </a:pPr>
            <a:r>
              <a:rPr lang="en-US" b="1" dirty="0" smtClean="0">
                <a:solidFill>
                  <a:prstClr val="black"/>
                </a:solidFill>
              </a:rPr>
              <a:t>World Bank</a:t>
            </a:r>
            <a:r>
              <a:rPr lang="en-US" dirty="0" smtClean="0">
                <a:solidFill>
                  <a:prstClr val="black"/>
                </a:solidFill>
              </a:rPr>
              <a:t> </a:t>
            </a:r>
          </a:p>
          <a:p>
            <a:pPr marL="800100" lvl="1" indent="-342900">
              <a:buFont typeface="Arial" panose="020B0604020202020204" pitchFamily="34" charset="0"/>
              <a:buChar char="•"/>
            </a:pPr>
            <a:r>
              <a:rPr lang="en-US" dirty="0" smtClean="0">
                <a:solidFill>
                  <a:prstClr val="black"/>
                </a:solidFill>
              </a:rPr>
              <a:t>Slovakia, Bulgaria, Romania, </a:t>
            </a:r>
          </a:p>
          <a:p>
            <a:pPr marL="800100" lvl="1" indent="-342900">
              <a:buFont typeface="Arial" panose="020B0604020202020204" pitchFamily="34" charset="0"/>
              <a:buChar char="•"/>
            </a:pPr>
            <a:r>
              <a:rPr lang="en-US" dirty="0" smtClean="0">
                <a:solidFill>
                  <a:prstClr val="black"/>
                </a:solidFill>
              </a:rPr>
              <a:t>Budapest – 12 country training to get comparative outcomes</a:t>
            </a:r>
          </a:p>
          <a:p>
            <a:pPr marL="342900" indent="-342900">
              <a:buFont typeface="Arial" panose="020B0604020202020204" pitchFamily="34" charset="0"/>
              <a:buChar char="•"/>
            </a:pPr>
            <a:r>
              <a:rPr lang="en-US" b="1" dirty="0" smtClean="0">
                <a:solidFill>
                  <a:prstClr val="black"/>
                </a:solidFill>
              </a:rPr>
              <a:t>Universities</a:t>
            </a:r>
            <a:r>
              <a:rPr lang="en-US" dirty="0" smtClean="0">
                <a:solidFill>
                  <a:prstClr val="black"/>
                </a:solidFill>
              </a:rPr>
              <a:t> </a:t>
            </a:r>
          </a:p>
          <a:p>
            <a:pPr marL="800100" lvl="1" indent="-342900">
              <a:buFont typeface="Arial" panose="020B0604020202020204" pitchFamily="34" charset="0"/>
              <a:buChar char="•"/>
            </a:pPr>
            <a:r>
              <a:rPr lang="en-US" dirty="0" smtClean="0">
                <a:solidFill>
                  <a:prstClr val="black"/>
                </a:solidFill>
              </a:rPr>
              <a:t>New York University (psychometric analysis &amp; Ghana), </a:t>
            </a:r>
          </a:p>
          <a:p>
            <a:pPr marL="800100" lvl="1" indent="-342900">
              <a:buFont typeface="Arial" panose="020B0604020202020204" pitchFamily="34" charset="0"/>
              <a:buChar char="•"/>
            </a:pPr>
            <a:r>
              <a:rPr lang="en-US" dirty="0" smtClean="0">
                <a:solidFill>
                  <a:prstClr val="black"/>
                </a:solidFill>
              </a:rPr>
              <a:t>Aga Khan University (Pakistan), </a:t>
            </a:r>
          </a:p>
          <a:p>
            <a:pPr marL="800100" lvl="1" indent="-342900">
              <a:buFont typeface="Arial" panose="020B0604020202020204" pitchFamily="34" charset="0"/>
              <a:buChar char="•"/>
            </a:pPr>
            <a:r>
              <a:rPr lang="en-US" dirty="0" smtClean="0">
                <a:solidFill>
                  <a:prstClr val="black"/>
                </a:solidFill>
              </a:rPr>
              <a:t>Yale University (Colombia), </a:t>
            </a:r>
          </a:p>
          <a:p>
            <a:pPr marL="800100" lvl="1" indent="-342900">
              <a:buFont typeface="Arial" panose="020B0604020202020204" pitchFamily="34" charset="0"/>
              <a:buChar char="•"/>
            </a:pPr>
            <a:r>
              <a:rPr lang="en-US" dirty="0" err="1" smtClean="0">
                <a:solidFill>
                  <a:prstClr val="black"/>
                </a:solidFill>
              </a:rPr>
              <a:t>UniNorte</a:t>
            </a:r>
            <a:r>
              <a:rPr lang="en-US" dirty="0" smtClean="0">
                <a:solidFill>
                  <a:prstClr val="black"/>
                </a:solidFill>
              </a:rPr>
              <a:t> (Colombia), </a:t>
            </a:r>
          </a:p>
          <a:p>
            <a:pPr marL="800100" lvl="1" indent="-342900">
              <a:buFont typeface="Arial" panose="020B0604020202020204" pitchFamily="34" charset="0"/>
              <a:buChar char="•"/>
            </a:pPr>
            <a:r>
              <a:rPr lang="en-US" dirty="0" smtClean="0">
                <a:solidFill>
                  <a:prstClr val="black"/>
                </a:solidFill>
              </a:rPr>
              <a:t>University </a:t>
            </a:r>
            <a:r>
              <a:rPr lang="en-US" dirty="0">
                <a:solidFill>
                  <a:prstClr val="black"/>
                </a:solidFill>
              </a:rPr>
              <a:t>of Zambia</a:t>
            </a:r>
            <a:endParaRPr lang="en-US" dirty="0" smtClean="0">
              <a:solidFill>
                <a:prstClr val="black"/>
              </a:solidFill>
            </a:endParaRPr>
          </a:p>
          <a:p>
            <a:endParaRPr lang="en-US" b="1" dirty="0" smtClean="0">
              <a:solidFill>
                <a:prstClr val="black"/>
              </a:solidFill>
            </a:endParaRPr>
          </a:p>
          <a:p>
            <a:pPr marL="342900" indent="-342900">
              <a:buFont typeface="Arial" panose="020B0604020202020204" pitchFamily="34" charset="0"/>
              <a:buChar char="•"/>
            </a:pPr>
            <a:endParaRPr lang="en-US" b="1" dirty="0" smtClean="0">
              <a:solidFill>
                <a:prstClr val="black"/>
              </a:solidFill>
            </a:endParaRPr>
          </a:p>
          <a:p>
            <a:pPr marL="342900" indent="-342900">
              <a:buFont typeface="Arial" panose="020B0604020202020204" pitchFamily="34" charset="0"/>
              <a:buChar char="•"/>
            </a:pPr>
            <a:endParaRPr lang="en-US" b="1" dirty="0" smtClean="0">
              <a:solidFill>
                <a:prstClr val="black"/>
              </a:solidFill>
            </a:endParaRPr>
          </a:p>
          <a:p>
            <a:pPr marL="342900" indent="-342900">
              <a:buFont typeface="Arial" panose="020B0604020202020204" pitchFamily="34" charset="0"/>
              <a:buChar char="•"/>
            </a:pPr>
            <a:r>
              <a:rPr lang="en-US" b="1" dirty="0" smtClean="0">
                <a:solidFill>
                  <a:prstClr val="black"/>
                </a:solidFill>
              </a:rPr>
              <a:t>Technical Providers</a:t>
            </a:r>
            <a:r>
              <a:rPr lang="en-US" dirty="0" smtClean="0">
                <a:solidFill>
                  <a:prstClr val="black"/>
                </a:solidFill>
              </a:rPr>
              <a:t> </a:t>
            </a:r>
          </a:p>
          <a:p>
            <a:pPr marL="800100" lvl="1" indent="-342900">
              <a:buFont typeface="Arial" panose="020B0604020202020204" pitchFamily="34" charset="0"/>
              <a:buChar char="•"/>
            </a:pPr>
            <a:r>
              <a:rPr lang="en-US" dirty="0" smtClean="0">
                <a:solidFill>
                  <a:prstClr val="black"/>
                </a:solidFill>
              </a:rPr>
              <a:t>Roma Education Fund</a:t>
            </a:r>
            <a:r>
              <a:rPr lang="en-US" dirty="0">
                <a:solidFill>
                  <a:prstClr val="black"/>
                </a:solidFill>
              </a:rPr>
              <a:t> </a:t>
            </a:r>
            <a:r>
              <a:rPr lang="en-US" dirty="0" smtClean="0">
                <a:solidFill>
                  <a:prstClr val="black"/>
                </a:solidFill>
              </a:rPr>
              <a:t>(Balkan Region)</a:t>
            </a:r>
          </a:p>
          <a:p>
            <a:pPr marL="800100" lvl="1" indent="-342900">
              <a:buFont typeface="Arial" panose="020B0604020202020204" pitchFamily="34" charset="0"/>
              <a:buChar char="•"/>
            </a:pPr>
            <a:r>
              <a:rPr lang="en-US" dirty="0" err="1" smtClean="0">
                <a:solidFill>
                  <a:prstClr val="black"/>
                </a:solidFill>
              </a:rPr>
              <a:t>Ubongo</a:t>
            </a:r>
            <a:r>
              <a:rPr lang="en-US" dirty="0" smtClean="0">
                <a:solidFill>
                  <a:prstClr val="black"/>
                </a:solidFill>
              </a:rPr>
              <a:t> (Tanzania), </a:t>
            </a:r>
          </a:p>
          <a:p>
            <a:pPr marL="800100" lvl="1" indent="-342900">
              <a:buFont typeface="Arial" panose="020B0604020202020204" pitchFamily="34" charset="0"/>
              <a:buChar char="•"/>
            </a:pPr>
            <a:r>
              <a:rPr lang="en-US" dirty="0" smtClean="0">
                <a:solidFill>
                  <a:prstClr val="black"/>
                </a:solidFill>
              </a:rPr>
              <a:t>RTI (Kenya),  </a:t>
            </a:r>
          </a:p>
          <a:p>
            <a:pPr marL="800100" lvl="1" indent="-342900">
              <a:buFont typeface="Arial" panose="020B0604020202020204" pitchFamily="34" charset="0"/>
              <a:buChar char="•"/>
            </a:pPr>
            <a:r>
              <a:rPr lang="en-US" dirty="0" smtClean="0">
                <a:solidFill>
                  <a:prstClr val="black"/>
                </a:solidFill>
              </a:rPr>
              <a:t>AIR (Bangladesh), </a:t>
            </a:r>
          </a:p>
          <a:p>
            <a:pPr marL="800100" lvl="1" indent="-342900">
              <a:buFont typeface="Arial" panose="020B0604020202020204" pitchFamily="34" charset="0"/>
              <a:buChar char="•"/>
            </a:pPr>
            <a:r>
              <a:rPr lang="en-US" dirty="0" smtClean="0">
                <a:solidFill>
                  <a:prstClr val="black"/>
                </a:solidFill>
              </a:rPr>
              <a:t>EQUIP (Tanzania), </a:t>
            </a:r>
          </a:p>
          <a:p>
            <a:pPr marL="800100" lvl="1" indent="-342900">
              <a:buFont typeface="Arial" panose="020B0604020202020204" pitchFamily="34" charset="0"/>
              <a:buChar char="•"/>
            </a:pPr>
            <a:r>
              <a:rPr lang="fr-CM" dirty="0" smtClean="0"/>
              <a:t>IECD </a:t>
            </a:r>
            <a:r>
              <a:rPr lang="en-US" dirty="0" smtClean="0"/>
              <a:t>for </a:t>
            </a:r>
            <a:r>
              <a:rPr lang="en-US" dirty="0"/>
              <a:t>Young Children Affected by HIV and AIDS </a:t>
            </a:r>
            <a:r>
              <a:rPr lang="en-US" dirty="0" smtClean="0"/>
              <a:t>(Kenya</a:t>
            </a:r>
            <a:r>
              <a:rPr lang="en-US" dirty="0" smtClean="0">
                <a:solidFill>
                  <a:prstClr val="black"/>
                </a:solidFill>
              </a:rPr>
              <a:t>), </a:t>
            </a:r>
          </a:p>
          <a:p>
            <a:pPr marL="800100" lvl="1" indent="-342900">
              <a:buFont typeface="Arial" panose="020B0604020202020204" pitchFamily="34" charset="0"/>
              <a:buChar char="•"/>
            </a:pPr>
            <a:r>
              <a:rPr lang="en-US" dirty="0" smtClean="0">
                <a:solidFill>
                  <a:prstClr val="black"/>
                </a:solidFill>
              </a:rPr>
              <a:t>International Rescue Committee (Lebanon)</a:t>
            </a:r>
          </a:p>
          <a:p>
            <a:pPr marL="800100" lvl="1" indent="-342900">
              <a:buFont typeface="Arial" panose="020B0604020202020204" pitchFamily="34" charset="0"/>
              <a:buChar char="•"/>
            </a:pPr>
            <a:r>
              <a:rPr lang="en-US" dirty="0" err="1" smtClean="0">
                <a:solidFill>
                  <a:prstClr val="black"/>
                </a:solidFill>
              </a:rPr>
              <a:t>Tembo</a:t>
            </a:r>
            <a:r>
              <a:rPr lang="en-US" dirty="0" smtClean="0">
                <a:solidFill>
                  <a:prstClr val="black"/>
                </a:solidFill>
              </a:rPr>
              <a:t> (Nigeria)</a:t>
            </a:r>
          </a:p>
          <a:p>
            <a:pPr marL="800100" lvl="1" indent="-342900">
              <a:buFont typeface="Arial" panose="020B0604020202020204" pitchFamily="34" charset="0"/>
              <a:buChar char="•"/>
            </a:pPr>
            <a:r>
              <a:rPr lang="en-US" dirty="0" smtClean="0">
                <a:solidFill>
                  <a:prstClr val="black"/>
                </a:solidFill>
              </a:rPr>
              <a:t>FSG (India)</a:t>
            </a:r>
          </a:p>
          <a:p>
            <a:pPr marL="800100" lvl="1" indent="-342900">
              <a:buFont typeface="Arial" panose="020B0604020202020204" pitchFamily="34" charset="0"/>
              <a:buChar char="•"/>
            </a:pPr>
            <a:endParaRPr lang="en-US" dirty="0" smtClean="0">
              <a:solidFill>
                <a:prstClr val="black"/>
              </a:solidFill>
            </a:endParaRPr>
          </a:p>
        </p:txBody>
      </p:sp>
    </p:spTree>
    <p:extLst>
      <p:ext uri="{BB962C8B-B14F-4D97-AF65-F5344CB8AC3E}">
        <p14:creationId xmlns:p14="http://schemas.microsoft.com/office/powerpoint/2010/main" val="31230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IDELA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085521"/>
              </p:ext>
            </p:extLst>
          </p:nvPr>
        </p:nvGraphicFramePr>
        <p:xfrm>
          <a:off x="457200" y="1831975"/>
          <a:ext cx="8229600" cy="445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25</a:t>
            </a:fld>
            <a:endParaRPr lang="en-US" dirty="0"/>
          </a:p>
        </p:txBody>
      </p:sp>
    </p:spTree>
    <p:extLst>
      <p:ext uri="{BB962C8B-B14F-4D97-AF65-F5344CB8AC3E}">
        <p14:creationId xmlns:p14="http://schemas.microsoft.com/office/powerpoint/2010/main" val="4292922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sz="half" idx="2"/>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F5CAC6-A37A-C642-A76B-387C024EFBFC}" type="slidenum">
              <a:rPr lang="en-US" smtClean="0"/>
              <a:pPr>
                <a:defRPr/>
              </a:pPr>
              <a:t>26</a:t>
            </a:fld>
            <a:endParaRPr lang="en-US" dirty="0"/>
          </a:p>
        </p:txBody>
      </p:sp>
    </p:spTree>
    <p:extLst>
      <p:ext uri="{BB962C8B-B14F-4D97-AF65-F5344CB8AC3E}">
        <p14:creationId xmlns:p14="http://schemas.microsoft.com/office/powerpoint/2010/main" val="57070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D5DE8D97-2B9B-554D-8D59-F65DEFA4D757}" type="slidenum">
              <a:rPr lang="en-US" smtClean="0"/>
              <a:pPr>
                <a:defRPr/>
              </a:pPr>
              <a:t>27</a:t>
            </a:fld>
            <a:endParaRPr lang="en-US" dirty="0"/>
          </a:p>
        </p:txBody>
      </p:sp>
      <p:sp>
        <p:nvSpPr>
          <p:cNvPr id="3" name="Text Placeholder 2"/>
          <p:cNvSpPr>
            <a:spLocks noGrp="1"/>
          </p:cNvSpPr>
          <p:nvPr>
            <p:ph type="body" sz="half" idx="12"/>
          </p:nvPr>
        </p:nvSpPr>
        <p:spPr/>
        <p:txBody>
          <a:bodyPr/>
          <a:lstStyle/>
          <a:p>
            <a:pPr algn="ctr"/>
            <a:r>
              <a:rPr lang="en-US" dirty="0" smtClean="0"/>
              <a:t>lpisani@savechildren.org</a:t>
            </a:r>
            <a:endParaRPr lang="en-US"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0400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Children’s Global ECCD Portfolio </a:t>
            </a:r>
          </a:p>
        </p:txBody>
      </p:sp>
      <p:sp>
        <p:nvSpPr>
          <p:cNvPr id="3" name="Content Placeholder 2"/>
          <p:cNvSpPr>
            <a:spLocks noGrp="1"/>
          </p:cNvSpPr>
          <p:nvPr>
            <p:ph idx="1"/>
          </p:nvPr>
        </p:nvSpPr>
        <p:spPr>
          <a:xfrm>
            <a:off x="457200" y="3776129"/>
            <a:ext cx="8229600" cy="2519363"/>
          </a:xfrm>
        </p:spPr>
        <p:txBody>
          <a:bodyPr/>
          <a:lstStyle/>
          <a:p>
            <a:r>
              <a:rPr lang="en-US" dirty="0"/>
              <a:t>Work in over 75 countries around the globe</a:t>
            </a:r>
          </a:p>
          <a:p>
            <a:r>
              <a:rPr lang="en-US" dirty="0"/>
              <a:t>Directly reach close to 2 million children per year and indirectly touch the lives of over 10 million children</a:t>
            </a:r>
          </a:p>
          <a:p>
            <a:r>
              <a:rPr lang="en-US" dirty="0"/>
              <a:t>Support  a wide range of programs – Home/Community/School based, Parent Education, Intensive Summer Programs, and more</a:t>
            </a:r>
          </a:p>
          <a:p>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3</a:t>
            </a:fld>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335" y="1846373"/>
            <a:ext cx="2555656" cy="184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216" y="1864441"/>
            <a:ext cx="2725444" cy="182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61" y="1862666"/>
            <a:ext cx="2539757" cy="180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09257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Why measure early learning </a:t>
            </a:r>
            <a:r>
              <a:rPr lang="en-US" dirty="0"/>
              <a:t>&amp; </a:t>
            </a:r>
            <a:r>
              <a:rPr lang="en-US" dirty="0" smtClean="0"/>
              <a:t>development ?</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0268250"/>
              </p:ext>
            </p:extLst>
          </p:nvPr>
        </p:nvGraphicFramePr>
        <p:xfrm>
          <a:off x="118533" y="1545695"/>
          <a:ext cx="9025467" cy="4991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4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52C6DCC-8FE9-45B6-AF6F-3D1DD4FE13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3601EEC-3F5F-46C2-93FE-8AAF1AF288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5C0B3D2-15AE-426C-B924-DEC336947DC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3B587A1-2B9C-4246-990A-A604986EC3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0835"/>
            <a:ext cx="8568268" cy="855663"/>
          </a:xfrm>
        </p:spPr>
        <p:txBody>
          <a:bodyPr/>
          <a:lstStyle/>
          <a:p>
            <a:r>
              <a:rPr lang="en-US" altLang="en-US" dirty="0" smtClean="0"/>
              <a:t>International Development and Early Learning Assessment (IDELA): 3 Pillars</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8958935"/>
              </p:ext>
            </p:extLst>
          </p:nvPr>
        </p:nvGraphicFramePr>
        <p:xfrm>
          <a:off x="457200" y="1831975"/>
          <a:ext cx="8229600" cy="429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3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IDELA?</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solidFill>
                  <a:srgbClr val="000000">
                    <a:tint val="75000"/>
                  </a:srgbClr>
                </a:solidFill>
              </a:rPr>
              <a:pPr>
                <a:defRPr/>
              </a:pPr>
              <a:t>6</a:t>
            </a:fld>
            <a:endParaRPr lang="en-US" dirty="0">
              <a:solidFill>
                <a:srgbClr val="000000">
                  <a:tint val="75000"/>
                </a:srgb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6637160"/>
              </p:ext>
            </p:extLst>
          </p:nvPr>
        </p:nvGraphicFramePr>
        <p:xfrm>
          <a:off x="457200" y="1545021"/>
          <a:ext cx="8229600" cy="494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21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IDELA not?</a:t>
            </a:r>
            <a:endParaRPr lang="en-US"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solidFill>
                  <a:srgbClr val="000000">
                    <a:tint val="75000"/>
                  </a:srgbClr>
                </a:solidFill>
              </a:rPr>
              <a:pPr>
                <a:defRPr/>
              </a:pPr>
              <a:t>7</a:t>
            </a:fld>
            <a:endParaRPr lang="en-US" dirty="0">
              <a:solidFill>
                <a:srgbClr val="000000">
                  <a:tint val="75000"/>
                </a:srgbClr>
              </a:solidFill>
            </a:endParaRPr>
          </a:p>
        </p:txBody>
      </p:sp>
      <p:graphicFrame>
        <p:nvGraphicFramePr>
          <p:cNvPr id="5" name="Content Placeholder 4"/>
          <p:cNvGraphicFramePr>
            <a:graphicFrameLocks noGrp="1"/>
          </p:cNvGraphicFramePr>
          <p:nvPr>
            <p:ph idx="1"/>
            <p:extLst/>
          </p:nvPr>
        </p:nvGraphicFramePr>
        <p:xfrm>
          <a:off x="457200" y="1831975"/>
          <a:ext cx="8229600" cy="429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80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IDELA Overview</a:t>
            </a:r>
            <a:endParaRPr lang="en-US" dirty="0"/>
          </a:p>
        </p:txBody>
      </p:sp>
      <p:sp>
        <p:nvSpPr>
          <p:cNvPr id="3" name="Content Placeholder 2"/>
          <p:cNvSpPr>
            <a:spLocks noGrp="1"/>
          </p:cNvSpPr>
          <p:nvPr>
            <p:ph idx="1"/>
          </p:nvPr>
        </p:nvSpPr>
        <p:spPr>
          <a:xfrm>
            <a:off x="178130" y="1684338"/>
            <a:ext cx="6126786" cy="4294188"/>
          </a:xfrm>
        </p:spPr>
        <p:txBody>
          <a:bodyPr/>
          <a:lstStyle/>
          <a:p>
            <a:pPr lvl="0"/>
            <a:r>
              <a:rPr lang="en-US" dirty="0">
                <a:solidFill>
                  <a:srgbClr val="C00000"/>
                </a:solidFill>
              </a:rPr>
              <a:t>Play-based</a:t>
            </a:r>
            <a:r>
              <a:rPr lang="en-US" dirty="0"/>
              <a:t> assessment tool designed for children </a:t>
            </a:r>
            <a:r>
              <a:rPr lang="en-US" dirty="0" smtClean="0">
                <a:solidFill>
                  <a:srgbClr val="C00000"/>
                </a:solidFill>
              </a:rPr>
              <a:t>in the 3-6 age group </a:t>
            </a:r>
            <a:endParaRPr lang="en-US" dirty="0">
              <a:solidFill>
                <a:srgbClr val="C00000"/>
              </a:solidFill>
            </a:endParaRPr>
          </a:p>
          <a:p>
            <a:pPr lvl="0"/>
            <a:r>
              <a:rPr lang="en-US" dirty="0"/>
              <a:t>Takes about </a:t>
            </a:r>
            <a:r>
              <a:rPr lang="en-US" dirty="0">
                <a:solidFill>
                  <a:srgbClr val="C00000"/>
                </a:solidFill>
              </a:rPr>
              <a:t>30 minutes per child</a:t>
            </a:r>
          </a:p>
          <a:p>
            <a:r>
              <a:rPr lang="en-US" dirty="0"/>
              <a:t>Includes </a:t>
            </a:r>
            <a:r>
              <a:rPr lang="en-US" dirty="0" smtClean="0">
                <a:solidFill>
                  <a:srgbClr val="C00000"/>
                </a:solidFill>
              </a:rPr>
              <a:t>22 </a:t>
            </a:r>
            <a:r>
              <a:rPr lang="en-US" dirty="0">
                <a:solidFill>
                  <a:srgbClr val="C00000"/>
                </a:solidFill>
              </a:rPr>
              <a:t>core items </a:t>
            </a:r>
            <a:r>
              <a:rPr lang="en-US" dirty="0"/>
              <a:t>that cover 4 developmental domains + learning approaches and aspects of executive function </a:t>
            </a:r>
          </a:p>
          <a:p>
            <a:r>
              <a:rPr lang="en-US" dirty="0"/>
              <a:t>Emphasizes </a:t>
            </a:r>
            <a:r>
              <a:rPr lang="en-US" dirty="0">
                <a:solidFill>
                  <a:srgbClr val="C00000"/>
                </a:solidFill>
              </a:rPr>
              <a:t>continuous scoring </a:t>
            </a:r>
            <a:r>
              <a:rPr lang="en-US" dirty="0"/>
              <a:t>over yes/no </a:t>
            </a:r>
            <a:r>
              <a:rPr lang="en-US" dirty="0" smtClean="0"/>
              <a:t>responses</a:t>
            </a:r>
            <a:endParaRPr lang="en-US" dirty="0"/>
          </a:p>
          <a:p>
            <a:pPr lvl="0"/>
            <a:r>
              <a:rPr lang="en-US" dirty="0" smtClean="0"/>
              <a:t>Available </a:t>
            </a:r>
            <a:r>
              <a:rPr lang="en-US" dirty="0"/>
              <a:t>in English, Spanish, French, </a:t>
            </a:r>
            <a:r>
              <a:rPr lang="en-US" dirty="0" smtClean="0"/>
              <a:t> Arabic</a:t>
            </a:r>
            <a:r>
              <a:rPr lang="en-US" dirty="0"/>
              <a:t>, and many other languages</a:t>
            </a:r>
          </a:p>
          <a:p>
            <a:endParaRPr lang="en-US" sz="2800" dirty="0"/>
          </a:p>
        </p:txBody>
      </p:sp>
      <p:sp>
        <p:nvSpPr>
          <p:cNvPr id="4" name="Slide Number Placeholder 3"/>
          <p:cNvSpPr>
            <a:spLocks noGrp="1"/>
          </p:cNvSpPr>
          <p:nvPr>
            <p:ph type="sldNum" sz="quarter" idx="10"/>
          </p:nvPr>
        </p:nvSpPr>
        <p:spPr/>
        <p:txBody>
          <a:bodyPr/>
          <a:lstStyle/>
          <a:p>
            <a:pPr>
              <a:defRPr/>
            </a:pPr>
            <a:fld id="{F6A73DB1-3925-164B-B490-8993FFD18E9A}" type="slidenum">
              <a:rPr lang="en-US" smtClean="0"/>
              <a:pPr>
                <a:defRPr/>
              </a:pPr>
              <a:t>8</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220250" y="2237954"/>
            <a:ext cx="2839085" cy="2884805"/>
          </a:xfrm>
          <a:prstGeom prst="rect">
            <a:avLst/>
          </a:prstGeom>
        </p:spPr>
      </p:pic>
    </p:spTree>
    <p:extLst>
      <p:ext uri="{BB962C8B-B14F-4D97-AF65-F5344CB8AC3E}">
        <p14:creationId xmlns:p14="http://schemas.microsoft.com/office/powerpoint/2010/main" val="413378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55814"/>
            <a:ext cx="8077200" cy="820147"/>
          </a:xfrm>
        </p:spPr>
        <p:txBody>
          <a:bodyPr/>
          <a:lstStyle/>
          <a:p>
            <a:r>
              <a:rPr lang="en-US" dirty="0" smtClean="0">
                <a:solidFill>
                  <a:srgbClr val="EB212E"/>
                </a:solidFill>
              </a:rPr>
              <a:t>Simple adaptation and administration across settings  </a:t>
            </a:r>
            <a:endParaRPr lang="en-US" dirty="0">
              <a:solidFill>
                <a:srgbClr val="EB212E"/>
              </a:solidFill>
            </a:endParaRPr>
          </a:p>
        </p:txBody>
      </p:sp>
      <p:sp>
        <p:nvSpPr>
          <p:cNvPr id="3" name="Content Placeholder 2"/>
          <p:cNvSpPr>
            <a:spLocks noGrp="1"/>
          </p:cNvSpPr>
          <p:nvPr>
            <p:ph sz="quarter" idx="13"/>
          </p:nvPr>
        </p:nvSpPr>
        <p:spPr>
          <a:xfrm>
            <a:off x="220977" y="1433048"/>
            <a:ext cx="6098741" cy="4358004"/>
          </a:xfrm>
        </p:spPr>
        <p:txBody>
          <a:bodyPr/>
          <a:lstStyle/>
          <a:p>
            <a:r>
              <a:rPr lang="en-US" sz="2400" dirty="0" smtClean="0"/>
              <a:t>Minimal administration materials </a:t>
            </a:r>
            <a:endParaRPr lang="en-US" sz="2400" dirty="0"/>
          </a:p>
          <a:p>
            <a:pPr marL="800100" lvl="1" indent="-342900">
              <a:buFont typeface="Wingdings" panose="05000000000000000000" pitchFamily="2" charset="2"/>
              <a:buChar char="ü"/>
            </a:pPr>
            <a:r>
              <a:rPr lang="en-US" sz="2200" b="0" dirty="0" smtClean="0"/>
              <a:t>Children’s book</a:t>
            </a:r>
            <a:r>
              <a:rPr lang="en-US" sz="2200" b="0" dirty="0"/>
              <a:t>, pencil, paper, and </a:t>
            </a:r>
            <a:r>
              <a:rPr lang="en-US" sz="2200" b="0" dirty="0" smtClean="0"/>
              <a:t>small objects for counting</a:t>
            </a:r>
            <a:r>
              <a:rPr lang="en-US" sz="2200" b="0" dirty="0"/>
              <a:t>, </a:t>
            </a:r>
            <a:r>
              <a:rPr lang="en-US" sz="2200" b="0" dirty="0" smtClean="0"/>
              <a:t>8 </a:t>
            </a:r>
            <a:r>
              <a:rPr lang="en-US" sz="2200" b="0" dirty="0"/>
              <a:t>picture </a:t>
            </a:r>
            <a:r>
              <a:rPr lang="en-US" sz="2200" b="0" dirty="0" smtClean="0"/>
              <a:t>cards</a:t>
            </a:r>
          </a:p>
          <a:p>
            <a:pPr marL="514350" indent="-457200">
              <a:buFont typeface="Arial" panose="020B0604020202020204" pitchFamily="34" charset="0"/>
              <a:buChar char="•"/>
            </a:pPr>
            <a:r>
              <a:rPr lang="en-US" sz="2400" dirty="0" smtClean="0"/>
              <a:t>Adaptation of materials and items is important part of the process of introducing the tool to new sites</a:t>
            </a:r>
          </a:p>
          <a:p>
            <a:pPr marL="514350" indent="-457200">
              <a:buFont typeface="Arial" panose="020B0604020202020204" pitchFamily="34" charset="0"/>
              <a:buChar char="•"/>
            </a:pPr>
            <a:r>
              <a:rPr lang="en-US" sz="2400" dirty="0" smtClean="0"/>
              <a:t>Administration, adaptation and training manuals standardize the use of the tool across sites</a:t>
            </a:r>
          </a:p>
          <a:p>
            <a:pPr marL="514350" indent="-457200">
              <a:buFont typeface="Arial" panose="020B0604020202020204" pitchFamily="34" charset="0"/>
              <a:buChar char="•"/>
            </a:pPr>
            <a:r>
              <a:rPr lang="en-US" sz="2400" dirty="0" smtClean="0"/>
              <a:t>Assessors do not need to be child development experts</a:t>
            </a:r>
          </a:p>
          <a:p>
            <a:pPr marL="514350" indent="-457200">
              <a:buFont typeface="Arial" panose="020B0604020202020204" pitchFamily="34" charset="0"/>
              <a:buChar char="•"/>
            </a:pPr>
            <a:r>
              <a:rPr lang="en-US" sz="2400" dirty="0" smtClean="0"/>
              <a:t>Tablets or paper &amp; pencil can be used</a:t>
            </a:r>
            <a:endParaRPr lang="en-US" sz="2400" dirty="0"/>
          </a:p>
          <a:p>
            <a:endParaRPr lang="en-US" sz="2400" dirty="0"/>
          </a:p>
        </p:txBody>
      </p:sp>
      <p:sp>
        <p:nvSpPr>
          <p:cNvPr id="5" name="AutoShape 2" descr="Displaying IMG_6410.JPG"/>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sp>
        <p:nvSpPr>
          <p:cNvPr id="6" name="AutoShape 4" descr="Displaying IMG_6410.JPG"/>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sp>
        <p:nvSpPr>
          <p:cNvPr id="7" name="AutoShape 6" descr="Displaying IMG_6410.JPG"/>
          <p:cNvSpPr>
            <a:spLocks noChangeAspect="1" noChangeArrowheads="1"/>
          </p:cNvSpPr>
          <p:nvPr/>
        </p:nvSpPr>
        <p:spPr bwMode="auto">
          <a:xfrm>
            <a:off x="460375" y="1682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sz="1800">
              <a:solidFill>
                <a:srgbClr val="000000"/>
              </a:solidFill>
              <a:latin typeface="Gill Sans MT" charset="0"/>
              <a:ea typeface="ＭＳ Ｐゴシック"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84" y="1383989"/>
            <a:ext cx="2651760" cy="18897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888" y="3412258"/>
            <a:ext cx="2511552" cy="3346704"/>
          </a:xfrm>
          <a:prstGeom prst="rect">
            <a:avLst/>
          </a:prstGeom>
        </p:spPr>
      </p:pic>
    </p:spTree>
    <p:extLst>
      <p:ext uri="{BB962C8B-B14F-4D97-AF65-F5344CB8AC3E}">
        <p14:creationId xmlns:p14="http://schemas.microsoft.com/office/powerpoint/2010/main" val="144812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E30022"/>
      </a:dk2>
      <a:lt2>
        <a:srgbClr val="D2D2D2"/>
      </a:lt2>
      <a:accent1>
        <a:srgbClr val="617E93"/>
      </a:accent1>
      <a:accent2>
        <a:srgbClr val="67A33A"/>
      </a:accent2>
      <a:accent3>
        <a:srgbClr val="900D64"/>
      </a:accent3>
      <a:accent4>
        <a:srgbClr val="1B91BD"/>
      </a:accent4>
      <a:accent5>
        <a:srgbClr val="EE6D25"/>
      </a:accent5>
      <a:accent6>
        <a:srgbClr val="C3C1B9"/>
      </a:accent6>
      <a:hlink>
        <a:srgbClr val="1FA1E7"/>
      </a:hlink>
      <a:folHlink>
        <a:srgbClr val="900D64"/>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PP_x0020_SubCategory xmlns="ea9ecac1-2ceb-455a-9bf4-550910bbeee6" xsi:nil="true"/>
    <CPP_x0020_Category xmlns="ea9ecac1-2ceb-455a-9bf4-550910bbeee6" xsi:nil="true"/>
    <_dlc_DocId xmlns="ea9ecac1-2ceb-455a-9bf4-550910bbeee6">7FKU7PF762N5-19-234</_dlc_DocId>
    <_dlc_DocIdUrl xmlns="ea9ecac1-2ceb-455a-9bf4-550910bbeee6">
      <Url>https://savenet.savechildren.org/au/cpp/_layouts/DocIdRedir.aspx?ID=7FKU7PF762N5-19-234</Url>
      <Description>7FKU7PF762N5-19-234</Description>
    </_dlc_DocIdUrl>
    <Description0 xmlns="8a60bb0b-8bd1-4050-b51e-677c3997425a">Blank Agency PPT: Your Starting Point!</Description0>
    <Description2 xmlns="8a60bb0b-8bd1-4050-b51e-677c3997425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5199D141118634F9010DDF642AF398C" ma:contentTypeVersion="14" ma:contentTypeDescription="Create a new document." ma:contentTypeScope="" ma:versionID="f6deff11fa09f486af59c973912730c1">
  <xsd:schema xmlns:xsd="http://www.w3.org/2001/XMLSchema" xmlns:xs="http://www.w3.org/2001/XMLSchema" xmlns:p="http://schemas.microsoft.com/office/2006/metadata/properties" xmlns:ns1="http://schemas.microsoft.com/sharepoint/v3" xmlns:ns2="ea9ecac1-2ceb-455a-9bf4-550910bbeee6" xmlns:ns3="8a60bb0b-8bd1-4050-b51e-677c3997425a" xmlns:ns4="85294ef1-b706-4abc-8b34-c430c5c2830b" targetNamespace="http://schemas.microsoft.com/office/2006/metadata/properties" ma:root="true" ma:fieldsID="8e85fc12195c4689968e7c4fec165a33" ns1:_="" ns2:_="" ns3:_="" ns4:_="">
    <xsd:import namespace="http://schemas.microsoft.com/sharepoint/v3"/>
    <xsd:import namespace="ea9ecac1-2ceb-455a-9bf4-550910bbeee6"/>
    <xsd:import namespace="8a60bb0b-8bd1-4050-b51e-677c3997425a"/>
    <xsd:import namespace="85294ef1-b706-4abc-8b34-c430c5c2830b"/>
    <xsd:element name="properties">
      <xsd:complexType>
        <xsd:sequence>
          <xsd:element name="documentManagement">
            <xsd:complexType>
              <xsd:all>
                <xsd:element ref="ns1:PublishingStartDate" minOccurs="0"/>
                <xsd:element ref="ns1:PublishingExpirationDate" minOccurs="0"/>
                <xsd:element ref="ns2:CPP_x0020_Category" minOccurs="0"/>
                <xsd:element ref="ns2:CPP_x0020_SubCategory" minOccurs="0"/>
                <xsd:element ref="ns2:_dlc_DocId" minOccurs="0"/>
                <xsd:element ref="ns2:_dlc_DocIdUrl" minOccurs="0"/>
                <xsd:element ref="ns2:_dlc_DocIdPersistId" minOccurs="0"/>
                <xsd:element ref="ns3:Description0" minOccurs="0"/>
                <xsd:element ref="ns3:Description2"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9ecac1-2ceb-455a-9bf4-550910bbeee6" elementFormDefault="qualified">
    <xsd:import namespace="http://schemas.microsoft.com/office/2006/documentManagement/types"/>
    <xsd:import namespace="http://schemas.microsoft.com/office/infopath/2007/PartnerControls"/>
    <xsd:element name="CPP_x0020_Category" ma:index="10" nillable="true" ma:displayName="CPP Category" ma:list="{ed43e6fd-e5af-4ff6-9ccb-52bfa021d76c}" ma:internalName="CPP_x0020_Category" ma:showField="Title" ma:web="ea9ecac1-2ceb-455a-9bf4-550910bbeee6">
      <xsd:simpleType>
        <xsd:restriction base="dms:Lookup"/>
      </xsd:simpleType>
    </xsd:element>
    <xsd:element name="CPP_x0020_SubCategory" ma:index="11" nillable="true" ma:displayName="CPP SubCategory" ma:list="{2689412d-1a21-48e0-81b1-e41b4f74d69c}" ma:internalName="CPP_x0020_SubCategory" ma:showField="Title" ma:web="ea9ecac1-2ceb-455a-9bf4-550910bbeee6">
      <xsd:simpleType>
        <xsd:restriction base="dms:Lookup"/>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60bb0b-8bd1-4050-b51e-677c3997425a" elementFormDefault="qualified">
    <xsd:import namespace="http://schemas.microsoft.com/office/2006/documentManagement/types"/>
    <xsd:import namespace="http://schemas.microsoft.com/office/infopath/2007/PartnerControls"/>
    <xsd:element name="Description0" ma:index="15" nillable="true" ma:displayName="Description" ma:internalName="Description0">
      <xsd:simpleType>
        <xsd:restriction base="dms:Text">
          <xsd:maxLength value="255"/>
        </xsd:restriction>
      </xsd:simpleType>
    </xsd:element>
    <xsd:element name="Description2" ma:index="16" nillable="true" ma:displayName="Description2" ma:internalName="Description2">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294ef1-b706-4abc-8b34-c430c5c2830b"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2E306E-976E-4226-9323-A2252269F6BA}">
  <ds:schemaRefs>
    <ds:schemaRef ds:uri="http://schemas.microsoft.com/sharepoint/events"/>
    <ds:schemaRef ds:uri=""/>
  </ds:schemaRefs>
</ds:datastoreItem>
</file>

<file path=customXml/itemProps2.xml><?xml version="1.0" encoding="utf-8"?>
<ds:datastoreItem xmlns:ds="http://schemas.openxmlformats.org/officeDocument/2006/customXml" ds:itemID="{7835CD98-CEC8-4930-9312-A3D2BAD6E43B}">
  <ds:schemaRefs>
    <ds:schemaRef ds:uri="http://schemas.microsoft.com/sharepoint/v3/contenttype/forms"/>
  </ds:schemaRefs>
</ds:datastoreItem>
</file>

<file path=customXml/itemProps3.xml><?xml version="1.0" encoding="utf-8"?>
<ds:datastoreItem xmlns:ds="http://schemas.openxmlformats.org/officeDocument/2006/customXml" ds:itemID="{3692A7F0-21B0-43CD-93B8-409199DD4053}">
  <ds:schemaRefs>
    <ds:schemaRef ds:uri="http://purl.org/dc/dcmitype/"/>
    <ds:schemaRef ds:uri="ea9ecac1-2ceb-455a-9bf4-550910bbeee6"/>
    <ds:schemaRef ds:uri="http://www.w3.org/XML/1998/namespace"/>
    <ds:schemaRef ds:uri="85294ef1-b706-4abc-8b34-c430c5c2830b"/>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a60bb0b-8bd1-4050-b51e-677c3997425a"/>
    <ds:schemaRef ds:uri="http://schemas.microsoft.com/sharepoint/v3"/>
  </ds:schemaRefs>
</ds:datastoreItem>
</file>

<file path=customXml/itemProps4.xml><?xml version="1.0" encoding="utf-8"?>
<ds:datastoreItem xmlns:ds="http://schemas.openxmlformats.org/officeDocument/2006/customXml" ds:itemID="{932D951B-6E74-4148-ABE5-9CDA12124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9ecac1-2ceb-455a-9bf4-550910bbeee6"/>
    <ds:schemaRef ds:uri="8a60bb0b-8bd1-4050-b51e-677c3997425a"/>
    <ds:schemaRef ds:uri="85294ef1-b706-4abc-8b34-c430c5c28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STC_Blank_Template_PPT</Template>
  <TotalTime>6173</TotalTime>
  <Words>2330</Words>
  <Application>Microsoft Office PowerPoint</Application>
  <PresentationFormat>On-screen Show (4:3)</PresentationFormat>
  <Paragraphs>283</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PGothic</vt:lpstr>
      <vt:lpstr>MS PGothic</vt:lpstr>
      <vt:lpstr>Arial</vt:lpstr>
      <vt:lpstr>Calibri</vt:lpstr>
      <vt:lpstr>Gill Sans MT</vt:lpstr>
      <vt:lpstr>Times New Roman</vt:lpstr>
      <vt:lpstr>Wingdings</vt:lpstr>
      <vt:lpstr>Office Theme</vt:lpstr>
      <vt:lpstr>International Development and Early Learning Assessment</vt:lpstr>
      <vt:lpstr>Outline</vt:lpstr>
      <vt:lpstr>Save the Children’s Global ECCD Portfolio </vt:lpstr>
      <vt:lpstr>Why measure early learning &amp; development ?</vt:lpstr>
      <vt:lpstr>International Development and Early Learning Assessment (IDELA): 3 Pillars</vt:lpstr>
      <vt:lpstr>What is IDELA?</vt:lpstr>
      <vt:lpstr>What is IDELA not?</vt:lpstr>
      <vt:lpstr>IDELA Overview</vt:lpstr>
      <vt:lpstr>Simple adaptation and administration across settings  </vt:lpstr>
      <vt:lpstr>Simple adaptation and administration across settings  </vt:lpstr>
      <vt:lpstr>IDELA Domains &amp; Skills  </vt:lpstr>
      <vt:lpstr>Sample Question: Fine Motor Development </vt:lpstr>
      <vt:lpstr>Sample Question: Emergent Literacy – Letter identification</vt:lpstr>
      <vt:lpstr>Sample Question: Emergent Math - One-to-One Correspondence </vt:lpstr>
      <vt:lpstr>Sample Question: Social-Emotional Development</vt:lpstr>
      <vt:lpstr>PowerPoint Presentation</vt:lpstr>
      <vt:lpstr>IDELA can be used alone or with other tools</vt:lpstr>
      <vt:lpstr>IDELA Use: Accountability</vt:lpstr>
      <vt:lpstr>IDELA Use: Accountability</vt:lpstr>
      <vt:lpstr>IDELA Use: Continuous program improvement</vt:lpstr>
      <vt:lpstr>IDELA Use: Continuous program improvement</vt:lpstr>
      <vt:lpstr>IDELA Use: Continuous program improvement</vt:lpstr>
      <vt:lpstr>IDELA Use: National attention and advocacy</vt:lpstr>
      <vt:lpstr>IDELA Use: Cross-country comparability and global attention</vt:lpstr>
      <vt:lpstr>Lessons learned from IDELA</vt:lpstr>
      <vt:lpstr>Discussion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Pisani, Lauren</dc:creator>
  <cp:lastModifiedBy>Pisani, Lauren</cp:lastModifiedBy>
  <cp:revision>98</cp:revision>
  <cp:lastPrinted>2014-12-01T19:58:07Z</cp:lastPrinted>
  <dcterms:created xsi:type="dcterms:W3CDTF">2016-04-05T19:27:21Z</dcterms:created>
  <dcterms:modified xsi:type="dcterms:W3CDTF">2016-05-18T14:27:25Z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0x010100A5199D141118634F9010DDF642AF398C</vt:lpwstr>
  </property>
  <property fmtid="{D5CDD505-2E9C-101B-9397-08002B2CF9AE}" pid="3" name="_dlc_DocIdItemGuid">
    <vt:lpwstr>115e31e8-e41e-4a5e-8eca-eddf080b2259</vt:lpwstr>
  </property>
  <property fmtid="{D5CDD505-2E9C-101B-9397-08002B2CF9AE}" pid="4" name="Order">
    <vt:r8>23400</vt:r8>
  </property>
</Properties>
</file>