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1.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2.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87" r:id="rId6"/>
    <p:sldMasterId id="2147483811" r:id="rId7"/>
    <p:sldMasterId id="2147483835" r:id="rId8"/>
    <p:sldMasterId id="2147483856" r:id="rId9"/>
    <p:sldMasterId id="2147483988" r:id="rId10"/>
    <p:sldMasterId id="2147484033" r:id="rId11"/>
    <p:sldMasterId id="2147484071" r:id="rId12"/>
    <p:sldMasterId id="2147484112" r:id="rId13"/>
    <p:sldMasterId id="2147484135" r:id="rId14"/>
    <p:sldMasterId id="2147484161" r:id="rId15"/>
    <p:sldMasterId id="2147484185" r:id="rId16"/>
  </p:sldMasterIdLst>
  <p:notesMasterIdLst>
    <p:notesMasterId r:id="rId54"/>
  </p:notesMasterIdLst>
  <p:handoutMasterIdLst>
    <p:handoutMasterId r:id="rId55"/>
  </p:handoutMasterIdLst>
  <p:sldIdLst>
    <p:sldId id="256" r:id="rId17"/>
    <p:sldId id="581" r:id="rId18"/>
    <p:sldId id="583" r:id="rId19"/>
    <p:sldId id="587" r:id="rId20"/>
    <p:sldId id="580" r:id="rId21"/>
    <p:sldId id="584" r:id="rId22"/>
    <p:sldId id="585" r:id="rId23"/>
    <p:sldId id="589" r:id="rId24"/>
    <p:sldId id="641" r:id="rId25"/>
    <p:sldId id="643" r:id="rId26"/>
    <p:sldId id="642" r:id="rId27"/>
    <p:sldId id="638" r:id="rId28"/>
    <p:sldId id="633" r:id="rId29"/>
    <p:sldId id="634" r:id="rId30"/>
    <p:sldId id="635" r:id="rId31"/>
    <p:sldId id="636" r:id="rId32"/>
    <p:sldId id="646" r:id="rId33"/>
    <p:sldId id="558" r:id="rId34"/>
    <p:sldId id="564" r:id="rId35"/>
    <p:sldId id="621" r:id="rId36"/>
    <p:sldId id="568" r:id="rId37"/>
    <p:sldId id="555" r:id="rId38"/>
    <p:sldId id="629" r:id="rId39"/>
    <p:sldId id="597" r:id="rId40"/>
    <p:sldId id="630" r:id="rId41"/>
    <p:sldId id="599" r:id="rId42"/>
    <p:sldId id="600" r:id="rId43"/>
    <p:sldId id="603" r:id="rId44"/>
    <p:sldId id="644" r:id="rId45"/>
    <p:sldId id="645" r:id="rId46"/>
    <p:sldId id="625" r:id="rId47"/>
    <p:sldId id="604" r:id="rId48"/>
    <p:sldId id="639" r:id="rId49"/>
    <p:sldId id="640" r:id="rId50"/>
    <p:sldId id="615" r:id="rId51"/>
    <p:sldId id="605" r:id="rId52"/>
    <p:sldId id="454"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5pPr>
    <a:lvl6pPr marL="2286000" algn="l" defTabSz="457200" rtl="0" eaLnBrk="1" latinLnBrk="0" hangingPunct="1">
      <a:defRPr kern="1200">
        <a:solidFill>
          <a:schemeClr val="tx1"/>
        </a:solidFill>
        <a:latin typeface="Gill Sans MT" charset="0"/>
        <a:ea typeface="ＭＳ Ｐゴシック" charset="0"/>
        <a:cs typeface="ＭＳ Ｐゴシック" charset="0"/>
      </a:defRPr>
    </a:lvl6pPr>
    <a:lvl7pPr marL="2743200" algn="l" defTabSz="457200" rtl="0" eaLnBrk="1" latinLnBrk="0" hangingPunct="1">
      <a:defRPr kern="1200">
        <a:solidFill>
          <a:schemeClr val="tx1"/>
        </a:solidFill>
        <a:latin typeface="Gill Sans MT" charset="0"/>
        <a:ea typeface="ＭＳ Ｐゴシック" charset="0"/>
        <a:cs typeface="ＭＳ Ｐゴシック" charset="0"/>
      </a:defRPr>
    </a:lvl7pPr>
    <a:lvl8pPr marL="3200400" algn="l" defTabSz="457200" rtl="0" eaLnBrk="1" latinLnBrk="0" hangingPunct="1">
      <a:defRPr kern="1200">
        <a:solidFill>
          <a:schemeClr val="tx1"/>
        </a:solidFill>
        <a:latin typeface="Gill Sans MT" charset="0"/>
        <a:ea typeface="ＭＳ Ｐゴシック" charset="0"/>
        <a:cs typeface="ＭＳ Ｐゴシック" charset="0"/>
      </a:defRPr>
    </a:lvl8pPr>
    <a:lvl9pPr marL="3657600" algn="l" defTabSz="457200" rtl="0" eaLnBrk="1" latinLnBrk="0" hangingPunct="1">
      <a:defRPr kern="1200">
        <a:solidFill>
          <a:schemeClr val="tx1"/>
        </a:solidFill>
        <a:latin typeface="Gill Sans MT" charset="0"/>
        <a:ea typeface="ＭＳ Ｐゴシック" charset="0"/>
        <a:cs typeface="ＭＳ Ｐゴシック" charset="0"/>
      </a:defRPr>
    </a:lvl9pPr>
  </p:defaultTextStyle>
  <p:extLst>
    <p:ext uri="{521415D9-36F7-43E2-AB2F-B90AF26B5E84}">
      <p14:sectionLst xmlns:p14="http://schemas.microsoft.com/office/powerpoint/2010/main">
        <p14:section name="Slide Templates and Examples" id="{85105826-A79D-9E46-9B24-1341EDE67C9C}">
          <p14:sldIdLst>
            <p14:sldId id="256"/>
            <p14:sldId id="581"/>
            <p14:sldId id="583"/>
            <p14:sldId id="587"/>
            <p14:sldId id="580"/>
            <p14:sldId id="584"/>
            <p14:sldId id="585"/>
            <p14:sldId id="589"/>
            <p14:sldId id="641"/>
            <p14:sldId id="643"/>
            <p14:sldId id="642"/>
            <p14:sldId id="638"/>
            <p14:sldId id="633"/>
            <p14:sldId id="634"/>
            <p14:sldId id="635"/>
            <p14:sldId id="636"/>
            <p14:sldId id="646"/>
            <p14:sldId id="558"/>
            <p14:sldId id="564"/>
            <p14:sldId id="621"/>
            <p14:sldId id="568"/>
            <p14:sldId id="555"/>
            <p14:sldId id="629"/>
            <p14:sldId id="597"/>
            <p14:sldId id="630"/>
            <p14:sldId id="599"/>
            <p14:sldId id="600"/>
            <p14:sldId id="603"/>
            <p14:sldId id="644"/>
            <p14:sldId id="645"/>
            <p14:sldId id="625"/>
            <p14:sldId id="604"/>
            <p14:sldId id="639"/>
            <p14:sldId id="640"/>
            <p14:sldId id="615"/>
            <p14:sldId id="605"/>
            <p14:sldId id="454"/>
          </p14:sldIdLst>
        </p14:section>
      </p14:sectionLst>
    </p:ext>
    <p:ext uri="{EFAFB233-063F-42B5-8137-9DF3F51BA10A}">
      <p15:sldGuideLst xmlns:p15="http://schemas.microsoft.com/office/powerpoint/2012/main">
        <p15:guide id="1" orient="horz" pos="2341">
          <p15:clr>
            <a:srgbClr val="A4A3A4"/>
          </p15:clr>
        </p15:guide>
        <p15:guide id="2" pos="2907">
          <p15:clr>
            <a:srgbClr val="A4A3A4"/>
          </p15:clr>
        </p15:guide>
        <p15:guide id="3" orient="horz" pos="2347">
          <p15:clr>
            <a:srgbClr val="A4A3A4"/>
          </p15:clr>
        </p15:guide>
        <p15:guide id="4" pos="2846">
          <p15:clr>
            <a:srgbClr val="A4A3A4"/>
          </p15:clr>
        </p15:guide>
        <p15:guide id="5" orient="horz" pos="2581">
          <p15:clr>
            <a:srgbClr val="A4A3A4"/>
          </p15:clr>
        </p15:guide>
        <p15:guide id="6" orient="horz" pos="2914">
          <p15:clr>
            <a:srgbClr val="A4A3A4"/>
          </p15:clr>
        </p15:guide>
        <p15:guide id="7" pos="32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 id="1" name="Redmond, Mary" initials="RM"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D50B26"/>
    <a:srgbClr val="00A1C9"/>
    <a:srgbClr val="78AF4A"/>
    <a:srgbClr val="EB212E"/>
    <a:srgbClr val="7491A4"/>
    <a:srgbClr val="506A7F"/>
    <a:srgbClr val="EB212D"/>
    <a:srgbClr val="D6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434" autoAdjust="0"/>
  </p:normalViewPr>
  <p:slideViewPr>
    <p:cSldViewPr snapToGrid="0" snapToObjects="1" showGuides="1">
      <p:cViewPr varScale="1">
        <p:scale>
          <a:sx n="70" d="100"/>
          <a:sy n="70" d="100"/>
        </p:scale>
        <p:origin x="1104" y="72"/>
      </p:cViewPr>
      <p:guideLst>
        <p:guide orient="horz" pos="2341"/>
        <p:guide pos="2907"/>
        <p:guide orient="horz" pos="2347"/>
        <p:guide pos="2846"/>
        <p:guide orient="horz" pos="2581"/>
        <p:guide orient="horz" pos="2914"/>
        <p:guide pos="3255"/>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00" d="100"/>
          <a:sy n="100" d="100"/>
        </p:scale>
        <p:origin x="189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3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pisani\Documents\ECD\Ethiopia\Data\results_3April.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D:\SC%20backup%201.5.13\Save%20the%20Children\ELM\Ethiopia\analyses%20from%20thumb%20drive\Ethiopia%20ELM\school%20readiness\ENDLINE%20STAT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SC%20backup%201.5.13\Save%20the%20Children\ELM\Ethiopia\analyses%20from%20thumb%20drive\Ethiopia%20ELM\school%20readiness\ENDLINE%20STATS.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IBorisova\AppData\Local\Microsoft\Windows\Temporary%20Internet%20Files\Content.Outlook\2QK2FA7R\chart%20redo%20jan%20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IBorisova\AppData\Local\Microsoft\Windows\Temporary%20Internet%20Files\Content.Outlook\2QK2FA7R\chart%20redo%20jan%202015.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s-ES" sz="1800" b="0" i="0" u="none" strike="noStrike" baseline="0" dirty="0" err="1" smtClean="0">
                <a:solidFill>
                  <a:srgbClr val="0000CC"/>
                </a:solidFill>
              </a:rPr>
              <a:t>Children</a:t>
            </a:r>
            <a:r>
              <a:rPr lang="es-ES" sz="1800" b="0" i="0" u="none" strike="noStrike" baseline="0" dirty="0" smtClean="0">
                <a:solidFill>
                  <a:srgbClr val="0000CC"/>
                </a:solidFill>
              </a:rPr>
              <a:t> </a:t>
            </a:r>
            <a:r>
              <a:rPr lang="es-ES" sz="1800" b="0" i="0" u="none" strike="noStrike" baseline="0" dirty="0" err="1" smtClean="0">
                <a:solidFill>
                  <a:srgbClr val="0000CC"/>
                </a:solidFill>
              </a:rPr>
              <a:t>with</a:t>
            </a:r>
            <a:r>
              <a:rPr lang="es-ES" sz="1800" b="0" i="0" u="none" strike="noStrike" baseline="0" dirty="0" smtClean="0">
                <a:solidFill>
                  <a:srgbClr val="0000CC"/>
                </a:solidFill>
              </a:rPr>
              <a:t> a more </a:t>
            </a:r>
            <a:r>
              <a:rPr lang="es-ES" sz="1800" b="0" i="0" u="none" strike="noStrike" baseline="0" dirty="0" err="1" smtClean="0">
                <a:solidFill>
                  <a:srgbClr val="0000CC"/>
                </a:solidFill>
              </a:rPr>
              <a:t>robust</a:t>
            </a:r>
            <a:r>
              <a:rPr lang="es-ES" sz="1800" b="0" i="0" u="none" strike="noStrike" baseline="0" dirty="0" smtClean="0">
                <a:solidFill>
                  <a:srgbClr val="0000CC"/>
                </a:solidFill>
              </a:rPr>
              <a:t> home </a:t>
            </a:r>
            <a:r>
              <a:rPr lang="es-ES" sz="1800" b="0" i="0" u="none" strike="noStrike" baseline="0" dirty="0" err="1" smtClean="0">
                <a:solidFill>
                  <a:srgbClr val="0000CC"/>
                </a:solidFill>
              </a:rPr>
              <a:t>learning</a:t>
            </a:r>
            <a:r>
              <a:rPr lang="es-ES" sz="1800" b="0" i="0" u="none" strike="noStrike" baseline="0" dirty="0" smtClean="0">
                <a:solidFill>
                  <a:srgbClr val="0000CC"/>
                </a:solidFill>
              </a:rPr>
              <a:t> </a:t>
            </a:r>
            <a:r>
              <a:rPr lang="es-ES" sz="1800" b="0" i="0" u="none" strike="noStrike" baseline="0" dirty="0" err="1" smtClean="0">
                <a:solidFill>
                  <a:srgbClr val="0000CC"/>
                </a:solidFill>
              </a:rPr>
              <a:t>environments</a:t>
            </a:r>
            <a:r>
              <a:rPr lang="es-ES" sz="1800" b="0" i="0" u="none" strike="noStrike" baseline="0" dirty="0" smtClean="0">
                <a:solidFill>
                  <a:srgbClr val="0000CC"/>
                </a:solidFill>
              </a:rPr>
              <a:t> </a:t>
            </a:r>
            <a:r>
              <a:rPr lang="es-ES" sz="1800" b="0" i="0" u="none" strike="noStrike" baseline="0" dirty="0" err="1" smtClean="0">
                <a:solidFill>
                  <a:srgbClr val="0000CC"/>
                </a:solidFill>
              </a:rPr>
              <a:t>showed</a:t>
            </a:r>
            <a:r>
              <a:rPr lang="es-ES" sz="1800" b="0" i="0" u="none" strike="noStrike" baseline="0" dirty="0" smtClean="0">
                <a:solidFill>
                  <a:srgbClr val="0000CC"/>
                </a:solidFill>
              </a:rPr>
              <a:t> </a:t>
            </a:r>
            <a:r>
              <a:rPr lang="es-ES" sz="1800" b="0" i="0" u="none" strike="noStrike" baseline="0" dirty="0" err="1" smtClean="0">
                <a:solidFill>
                  <a:srgbClr val="0000CC"/>
                </a:solidFill>
              </a:rPr>
              <a:t>greater</a:t>
            </a:r>
            <a:r>
              <a:rPr lang="es-ES" sz="1800" b="0" i="0" u="none" strike="noStrike" baseline="0" dirty="0" smtClean="0">
                <a:solidFill>
                  <a:srgbClr val="0000CC"/>
                </a:solidFill>
              </a:rPr>
              <a:t> </a:t>
            </a:r>
            <a:r>
              <a:rPr lang="es-ES" sz="1800" b="0" i="0" u="none" strike="noStrike" baseline="0" dirty="0" err="1" smtClean="0">
                <a:solidFill>
                  <a:srgbClr val="0000CC"/>
                </a:solidFill>
              </a:rPr>
              <a:t>learning</a:t>
            </a:r>
            <a:r>
              <a:rPr lang="es-ES" sz="1800" b="0" i="0" u="none" strike="noStrike" baseline="0" dirty="0" smtClean="0">
                <a:solidFill>
                  <a:srgbClr val="0000CC"/>
                </a:solidFill>
              </a:rPr>
              <a:t> </a:t>
            </a:r>
            <a:r>
              <a:rPr lang="es-ES" sz="1800" b="0" i="0" u="none" strike="noStrike" baseline="0" dirty="0" err="1" smtClean="0">
                <a:solidFill>
                  <a:srgbClr val="0000CC"/>
                </a:solidFill>
              </a:rPr>
              <a:t>outcomes</a:t>
            </a:r>
            <a:r>
              <a:rPr lang="es-ES" sz="1800" b="0" i="0" u="none" strike="noStrike" baseline="0" dirty="0" smtClean="0">
                <a:solidFill>
                  <a:srgbClr val="0000CC"/>
                </a:solidFill>
              </a:rPr>
              <a:t> </a:t>
            </a:r>
            <a:r>
              <a:rPr lang="en-US" sz="1800" b="0" baseline="0" dirty="0" smtClean="0">
                <a:solidFill>
                  <a:srgbClr val="0000CC"/>
                </a:solidFill>
              </a:rPr>
              <a:t> Ethiopia 2014</a:t>
            </a:r>
          </a:p>
        </c:rich>
      </c:tx>
      <c:layout/>
      <c:overlay val="0"/>
    </c:title>
    <c:autoTitleDeleted val="0"/>
    <c:plotArea>
      <c:layout/>
      <c:lineChart>
        <c:grouping val="standard"/>
        <c:varyColors val="0"/>
        <c:ser>
          <c:idx val="1"/>
          <c:order val="0"/>
          <c:tx>
            <c:strRef>
              <c:f>Figures!$I$53</c:f>
              <c:strCache>
                <c:ptCount val="1"/>
                <c:pt idx="0">
                  <c:v>Literacy</c:v>
                </c:pt>
              </c:strCache>
            </c:strRef>
          </c:tx>
          <c:spPr>
            <a:ln>
              <a:solidFill>
                <a:schemeClr val="accent1"/>
              </a:solidFill>
            </a:ln>
          </c:spPr>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Figures!$J$51:$O$51</c:f>
              <c:numCache>
                <c:formatCode>General</c:formatCode>
                <c:ptCount val="6"/>
                <c:pt idx="0">
                  <c:v>0</c:v>
                </c:pt>
                <c:pt idx="1">
                  <c:v>1</c:v>
                </c:pt>
                <c:pt idx="2">
                  <c:v>2</c:v>
                </c:pt>
                <c:pt idx="3">
                  <c:v>3</c:v>
                </c:pt>
                <c:pt idx="4">
                  <c:v>4</c:v>
                </c:pt>
                <c:pt idx="5">
                  <c:v>5</c:v>
                </c:pt>
              </c:numCache>
            </c:numRef>
          </c:cat>
          <c:val>
            <c:numRef>
              <c:f>Figures!$J$53:$O$53</c:f>
              <c:numCache>
                <c:formatCode>0%</c:formatCode>
                <c:ptCount val="6"/>
                <c:pt idx="0">
                  <c:v>0.28600240000000016</c:v>
                </c:pt>
                <c:pt idx="1">
                  <c:v>0.29850240000000011</c:v>
                </c:pt>
                <c:pt idx="2">
                  <c:v>0.31100240000000012</c:v>
                </c:pt>
                <c:pt idx="3">
                  <c:v>0.32350240000000013</c:v>
                </c:pt>
                <c:pt idx="4">
                  <c:v>0.3360024000000002</c:v>
                </c:pt>
                <c:pt idx="5">
                  <c:v>0.34850240000000016</c:v>
                </c:pt>
              </c:numCache>
            </c:numRef>
          </c:val>
          <c:smooth val="0"/>
        </c:ser>
        <c:ser>
          <c:idx val="2"/>
          <c:order val="1"/>
          <c:tx>
            <c:strRef>
              <c:f>Figures!$I$54</c:f>
              <c:strCache>
                <c:ptCount val="1"/>
                <c:pt idx="0">
                  <c:v>Numeracy</c:v>
                </c:pt>
              </c:strCache>
            </c:strRef>
          </c:tx>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Figures!$J$51:$O$51</c:f>
              <c:numCache>
                <c:formatCode>General</c:formatCode>
                <c:ptCount val="6"/>
                <c:pt idx="0">
                  <c:v>0</c:v>
                </c:pt>
                <c:pt idx="1">
                  <c:v>1</c:v>
                </c:pt>
                <c:pt idx="2">
                  <c:v>2</c:v>
                </c:pt>
                <c:pt idx="3">
                  <c:v>3</c:v>
                </c:pt>
                <c:pt idx="4">
                  <c:v>4</c:v>
                </c:pt>
                <c:pt idx="5">
                  <c:v>5</c:v>
                </c:pt>
              </c:numCache>
            </c:numRef>
          </c:cat>
          <c:val>
            <c:numRef>
              <c:f>Figures!$J$54:$O$54</c:f>
              <c:numCache>
                <c:formatCode>0%</c:formatCode>
                <c:ptCount val="6"/>
                <c:pt idx="0">
                  <c:v>0.37788349000000021</c:v>
                </c:pt>
                <c:pt idx="1">
                  <c:v>0.39868349000000014</c:v>
                </c:pt>
                <c:pt idx="2">
                  <c:v>0.41948349000000013</c:v>
                </c:pt>
                <c:pt idx="3">
                  <c:v>0.44028349</c:v>
                </c:pt>
                <c:pt idx="4">
                  <c:v>0.4610834900000001</c:v>
                </c:pt>
                <c:pt idx="5">
                  <c:v>0.48188349000000014</c:v>
                </c:pt>
              </c:numCache>
            </c:numRef>
          </c:val>
          <c:smooth val="0"/>
        </c:ser>
        <c:ser>
          <c:idx val="3"/>
          <c:order val="2"/>
          <c:tx>
            <c:strRef>
              <c:f>Figures!$I$55</c:f>
              <c:strCache>
                <c:ptCount val="1"/>
                <c:pt idx="0">
                  <c:v>Socio-emotional</c:v>
                </c:pt>
              </c:strCache>
            </c:strRef>
          </c:tx>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Figures!$J$51:$O$51</c:f>
              <c:numCache>
                <c:formatCode>General</c:formatCode>
                <c:ptCount val="6"/>
                <c:pt idx="0">
                  <c:v>0</c:v>
                </c:pt>
                <c:pt idx="1">
                  <c:v>1</c:v>
                </c:pt>
                <c:pt idx="2">
                  <c:v>2</c:v>
                </c:pt>
                <c:pt idx="3">
                  <c:v>3</c:v>
                </c:pt>
                <c:pt idx="4">
                  <c:v>4</c:v>
                </c:pt>
                <c:pt idx="5">
                  <c:v>5</c:v>
                </c:pt>
              </c:numCache>
            </c:numRef>
          </c:cat>
          <c:val>
            <c:numRef>
              <c:f>Figures!$J$55:$O$55</c:f>
              <c:numCache>
                <c:formatCode>0%</c:formatCode>
                <c:ptCount val="6"/>
                <c:pt idx="0">
                  <c:v>0.43896300000000016</c:v>
                </c:pt>
                <c:pt idx="1">
                  <c:v>0.46486300000000008</c:v>
                </c:pt>
                <c:pt idx="2">
                  <c:v>0.49076300000000006</c:v>
                </c:pt>
                <c:pt idx="3">
                  <c:v>0.51666299999999976</c:v>
                </c:pt>
                <c:pt idx="4">
                  <c:v>0.54256299999999946</c:v>
                </c:pt>
                <c:pt idx="5">
                  <c:v>0.5684629999999995</c:v>
                </c:pt>
              </c:numCache>
            </c:numRef>
          </c:val>
          <c:smooth val="0"/>
        </c:ser>
        <c:dLbls>
          <c:showLegendKey val="0"/>
          <c:showVal val="0"/>
          <c:showCatName val="0"/>
          <c:showSerName val="0"/>
          <c:showPercent val="0"/>
          <c:showBubbleSize val="0"/>
        </c:dLbls>
        <c:smooth val="0"/>
        <c:axId val="305163744"/>
        <c:axId val="305164136"/>
      </c:lineChart>
      <c:catAx>
        <c:axId val="305163744"/>
        <c:scaling>
          <c:orientation val="minMax"/>
        </c:scaling>
        <c:delete val="0"/>
        <c:axPos val="b"/>
        <c:title>
          <c:tx>
            <c:rich>
              <a:bodyPr/>
              <a:lstStyle/>
              <a:p>
                <a:pPr>
                  <a:defRPr/>
                </a:pPr>
                <a:r>
                  <a:rPr lang="en-US" dirty="0"/>
                  <a:t># </a:t>
                </a:r>
                <a:r>
                  <a:rPr lang="es-CO" noProof="0" dirty="0" smtClean="0"/>
                  <a:t> of </a:t>
                </a:r>
                <a:r>
                  <a:rPr lang="es-CO" noProof="0" dirty="0" err="1" smtClean="0"/>
                  <a:t>learning</a:t>
                </a:r>
                <a:r>
                  <a:rPr lang="es-CO" baseline="0" noProof="0" dirty="0" smtClean="0"/>
                  <a:t> </a:t>
                </a:r>
                <a:r>
                  <a:rPr lang="es-CO" baseline="0" noProof="0" dirty="0" err="1" smtClean="0"/>
                  <a:t>activities</a:t>
                </a:r>
                <a:r>
                  <a:rPr lang="es-CO" baseline="0" noProof="0" dirty="0" smtClean="0"/>
                  <a:t> in </a:t>
                </a:r>
                <a:r>
                  <a:rPr lang="es-CO" baseline="0" noProof="0" dirty="0" err="1" smtClean="0"/>
                  <a:t>the</a:t>
                </a:r>
                <a:r>
                  <a:rPr lang="es-CO" baseline="0" noProof="0" dirty="0" smtClean="0"/>
                  <a:t> home per </a:t>
                </a:r>
                <a:r>
                  <a:rPr lang="es-CO" baseline="0" noProof="0" dirty="0" err="1" smtClean="0"/>
                  <a:t>week</a:t>
                </a:r>
                <a:r>
                  <a:rPr lang="es-CO" baseline="0" noProof="0" dirty="0" smtClean="0"/>
                  <a:t> </a:t>
                </a:r>
                <a:endParaRPr lang="es-CO" noProof="0" dirty="0"/>
              </a:p>
            </c:rich>
          </c:tx>
          <c:layout/>
          <c:overlay val="0"/>
        </c:title>
        <c:numFmt formatCode="General" sourceLinked="1"/>
        <c:majorTickMark val="out"/>
        <c:minorTickMark val="none"/>
        <c:tickLblPos val="nextTo"/>
        <c:crossAx val="305164136"/>
        <c:crosses val="autoZero"/>
        <c:auto val="1"/>
        <c:lblAlgn val="ctr"/>
        <c:lblOffset val="100"/>
        <c:noMultiLvlLbl val="0"/>
      </c:catAx>
      <c:valAx>
        <c:axId val="305164136"/>
        <c:scaling>
          <c:orientation val="minMax"/>
          <c:max val="0.60000000000000031"/>
          <c:min val="0.2"/>
        </c:scaling>
        <c:delete val="0"/>
        <c:axPos val="l"/>
        <c:title>
          <c:tx>
            <c:rich>
              <a:bodyPr rot="-5400000" vert="horz"/>
              <a:lstStyle/>
              <a:p>
                <a:pPr>
                  <a:defRPr/>
                </a:pPr>
                <a:r>
                  <a:rPr lang="en-US" dirty="0"/>
                  <a:t>% </a:t>
                </a:r>
                <a:r>
                  <a:rPr lang="en-US" dirty="0" smtClean="0"/>
                  <a:t>Correct</a:t>
                </a:r>
                <a:endParaRPr lang="en-US" dirty="0"/>
              </a:p>
            </c:rich>
          </c:tx>
          <c:layout/>
          <c:overlay val="0"/>
        </c:title>
        <c:numFmt formatCode="0%" sourceLinked="1"/>
        <c:majorTickMark val="out"/>
        <c:minorTickMark val="none"/>
        <c:tickLblPos val="nextTo"/>
        <c:crossAx val="305163744"/>
        <c:crosses val="autoZero"/>
        <c:crossBetween val="between"/>
        <c:majorUnit val="0.2"/>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Figure 1. Language Domain: average baseline and gain by group (% of 86 correct)</a:t>
            </a:r>
          </a:p>
        </c:rich>
      </c:tx>
      <c:overlay val="0"/>
    </c:title>
    <c:autoTitleDeleted val="0"/>
    <c:plotArea>
      <c:layout>
        <c:manualLayout>
          <c:layoutTarget val="inner"/>
          <c:xMode val="edge"/>
          <c:yMode val="edge"/>
          <c:x val="9.8378752231679661E-2"/>
          <c:y val="0.15004256233943605"/>
          <c:w val="0.60582896099716577"/>
          <c:h val="0.71367016080294665"/>
        </c:manualLayout>
      </c:layout>
      <c:barChart>
        <c:barDir val="col"/>
        <c:grouping val="stacked"/>
        <c:varyColors val="0"/>
        <c:ser>
          <c:idx val="0"/>
          <c:order val="0"/>
          <c:tx>
            <c:strRef>
              <c:f>'domain total charts'!$C$2</c:f>
              <c:strCache>
                <c:ptCount val="1"/>
                <c:pt idx="0">
                  <c:v>BASELINE</c:v>
                </c:pt>
              </c:strCache>
            </c:strRef>
          </c:tx>
          <c:spPr>
            <a:solidFill>
              <a:schemeClr val="bg1">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charts'!$B$3:$B$5</c:f>
              <c:strCache>
                <c:ptCount val="3"/>
                <c:pt idx="0">
                  <c:v>Comparison</c:v>
                </c:pt>
                <c:pt idx="1">
                  <c:v>ECCD</c:v>
                </c:pt>
                <c:pt idx="2">
                  <c:v>ELMI</c:v>
                </c:pt>
              </c:strCache>
            </c:strRef>
          </c:cat>
          <c:val>
            <c:numRef>
              <c:f>'domain total charts'!$C$3:$C$5</c:f>
              <c:numCache>
                <c:formatCode>0.0%</c:formatCode>
                <c:ptCount val="3"/>
                <c:pt idx="0">
                  <c:v>0.22796511627906976</c:v>
                </c:pt>
                <c:pt idx="1">
                  <c:v>0.37238372093023425</c:v>
                </c:pt>
                <c:pt idx="2">
                  <c:v>0.35173255813953475</c:v>
                </c:pt>
              </c:numCache>
            </c:numRef>
          </c:val>
        </c:ser>
        <c:ser>
          <c:idx val="1"/>
          <c:order val="1"/>
          <c:tx>
            <c:strRef>
              <c:f>'domain total charts'!$D$2</c:f>
              <c:strCache>
                <c:ptCount val="1"/>
                <c:pt idx="0">
                  <c:v>Comparison gain</c:v>
                </c:pt>
              </c:strCache>
            </c:strRef>
          </c:tx>
          <c:invertIfNegative val="0"/>
          <c:dLbls>
            <c:dLbl>
              <c:idx val="0"/>
              <c:layout>
                <c:manualLayout>
                  <c:x val="0"/>
                  <c:y val="-4.075691411935953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charts'!$B$3:$B$5</c:f>
              <c:strCache>
                <c:ptCount val="3"/>
                <c:pt idx="0">
                  <c:v>Comparison</c:v>
                </c:pt>
                <c:pt idx="1">
                  <c:v>ECCD</c:v>
                </c:pt>
                <c:pt idx="2">
                  <c:v>ELMI</c:v>
                </c:pt>
              </c:strCache>
            </c:strRef>
          </c:cat>
          <c:val>
            <c:numRef>
              <c:f>'domain total charts'!$D$3:$D$5</c:f>
              <c:numCache>
                <c:formatCode>General</c:formatCode>
                <c:ptCount val="3"/>
                <c:pt idx="0" formatCode="0.0%">
                  <c:v>2.69302325581397E-2</c:v>
                </c:pt>
              </c:numCache>
            </c:numRef>
          </c:val>
        </c:ser>
        <c:ser>
          <c:idx val="2"/>
          <c:order val="2"/>
          <c:tx>
            <c:strRef>
              <c:f>'domain total charts'!$E$2</c:f>
              <c:strCache>
                <c:ptCount val="1"/>
                <c:pt idx="0">
                  <c:v>ECCD gain</c:v>
                </c:pt>
              </c:strCache>
            </c:strRef>
          </c:tx>
          <c:spPr>
            <a:solidFill>
              <a:srgbClr val="92D050"/>
            </a:solidFill>
          </c:spPr>
          <c:invertIfNegative val="0"/>
          <c:dLbls>
            <c:dLbl>
              <c:idx val="1"/>
              <c:tx>
                <c:rich>
                  <a:bodyPr/>
                  <a:lstStyle/>
                  <a:p>
                    <a:r>
                      <a:rPr lang="en-US"/>
                      <a:t>13.7%</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charts'!$B$3:$B$5</c:f>
              <c:strCache>
                <c:ptCount val="3"/>
                <c:pt idx="0">
                  <c:v>Comparison</c:v>
                </c:pt>
                <c:pt idx="1">
                  <c:v>ECCD</c:v>
                </c:pt>
                <c:pt idx="2">
                  <c:v>ELMI</c:v>
                </c:pt>
              </c:strCache>
            </c:strRef>
          </c:cat>
          <c:val>
            <c:numRef>
              <c:f>'domain total charts'!$E$3:$E$5</c:f>
              <c:numCache>
                <c:formatCode>0.0%</c:formatCode>
                <c:ptCount val="3"/>
                <c:pt idx="1">
                  <c:v>0.13732558139534884</c:v>
                </c:pt>
              </c:numCache>
            </c:numRef>
          </c:val>
        </c:ser>
        <c:ser>
          <c:idx val="3"/>
          <c:order val="3"/>
          <c:tx>
            <c:strRef>
              <c:f>'domain total charts'!$F$2</c:f>
              <c:strCache>
                <c:ptCount val="1"/>
                <c:pt idx="0">
                  <c:v>ELMI gain</c:v>
                </c:pt>
              </c:strCache>
            </c:strRef>
          </c:tx>
          <c:spPr>
            <a:solidFill>
              <a:srgbClr val="00B050"/>
            </a:solidFill>
          </c:spPr>
          <c:invertIfNegative val="0"/>
          <c:dLbls>
            <c:dLbl>
              <c:idx val="2"/>
              <c:tx>
                <c:rich>
                  <a:bodyPr/>
                  <a:lstStyle/>
                  <a:p>
                    <a:r>
                      <a:rPr lang="en-US"/>
                      <a:t>43.7%</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charts'!$B$3:$B$5</c:f>
              <c:strCache>
                <c:ptCount val="3"/>
                <c:pt idx="0">
                  <c:v>Comparison</c:v>
                </c:pt>
                <c:pt idx="1">
                  <c:v>ECCD</c:v>
                </c:pt>
                <c:pt idx="2">
                  <c:v>ELMI</c:v>
                </c:pt>
              </c:strCache>
            </c:strRef>
          </c:cat>
          <c:val>
            <c:numRef>
              <c:f>'domain total charts'!$F$3:$F$5</c:f>
              <c:numCache>
                <c:formatCode>General</c:formatCode>
                <c:ptCount val="3"/>
                <c:pt idx="2" formatCode="0.0%">
                  <c:v>0.43715116279069782</c:v>
                </c:pt>
              </c:numCache>
            </c:numRef>
          </c:val>
        </c:ser>
        <c:dLbls>
          <c:showLegendKey val="0"/>
          <c:showVal val="0"/>
          <c:showCatName val="0"/>
          <c:showSerName val="0"/>
          <c:showPercent val="0"/>
          <c:showBubbleSize val="0"/>
        </c:dLbls>
        <c:gapWidth val="80"/>
        <c:overlap val="100"/>
        <c:axId val="305164920"/>
        <c:axId val="305165312"/>
      </c:barChart>
      <c:catAx>
        <c:axId val="305164920"/>
        <c:scaling>
          <c:orientation val="minMax"/>
        </c:scaling>
        <c:delete val="0"/>
        <c:axPos val="b"/>
        <c:numFmt formatCode="General" sourceLinked="0"/>
        <c:majorTickMark val="out"/>
        <c:minorTickMark val="none"/>
        <c:tickLblPos val="nextTo"/>
        <c:crossAx val="305165312"/>
        <c:crosses val="autoZero"/>
        <c:auto val="1"/>
        <c:lblAlgn val="ctr"/>
        <c:lblOffset val="100"/>
        <c:noMultiLvlLbl val="0"/>
      </c:catAx>
      <c:valAx>
        <c:axId val="305165312"/>
        <c:scaling>
          <c:orientation val="minMax"/>
        </c:scaling>
        <c:delete val="0"/>
        <c:axPos val="l"/>
        <c:majorGridlines/>
        <c:numFmt formatCode="0%" sourceLinked="0"/>
        <c:majorTickMark val="out"/>
        <c:minorTickMark val="none"/>
        <c:tickLblPos val="nextTo"/>
        <c:crossAx val="305164920"/>
        <c:crosses val="autoZero"/>
        <c:crossBetween val="between"/>
      </c:valAx>
    </c:plotArea>
    <c:legend>
      <c:legendPos val="r"/>
      <c:overlay val="0"/>
    </c:legend>
    <c:plotVisOnly val="1"/>
    <c:dispBlanksAs val="gap"/>
    <c:showDLblsOverMax val="0"/>
  </c:chart>
  <c:spPr>
    <a:ln>
      <a:noFill/>
    </a:ln>
  </c:spPr>
  <c:txPr>
    <a:bodyPr/>
    <a:lstStyle/>
    <a:p>
      <a:pPr>
        <a:defRPr sz="2400">
          <a:latin typeface="Gill Sans MT"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Figure </a:t>
            </a:r>
            <a:r>
              <a:rPr lang="en-US" dirty="0" smtClean="0"/>
              <a:t>2. </a:t>
            </a:r>
            <a:r>
              <a:rPr lang="en-US" dirty="0"/>
              <a:t>Math Domain: average baseline and gain by group </a:t>
            </a:r>
          </a:p>
          <a:p>
            <a:pPr>
              <a:defRPr/>
            </a:pPr>
            <a:r>
              <a:rPr lang="en-US" dirty="0"/>
              <a:t>(% of 68 correct)</a:t>
            </a:r>
          </a:p>
        </c:rich>
      </c:tx>
      <c:overlay val="0"/>
    </c:title>
    <c:autoTitleDeleted val="0"/>
    <c:plotArea>
      <c:layout/>
      <c:barChart>
        <c:barDir val="col"/>
        <c:grouping val="stacked"/>
        <c:varyColors val="0"/>
        <c:ser>
          <c:idx val="0"/>
          <c:order val="0"/>
          <c:tx>
            <c:strRef>
              <c:f>'domain total charts'!$C$7</c:f>
              <c:strCache>
                <c:ptCount val="1"/>
                <c:pt idx="0">
                  <c:v>BASELINE</c:v>
                </c:pt>
              </c:strCache>
            </c:strRef>
          </c:tx>
          <c:spPr>
            <a:solidFill>
              <a:schemeClr val="bg1">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charts'!$B$8:$B$10</c:f>
              <c:strCache>
                <c:ptCount val="3"/>
                <c:pt idx="0">
                  <c:v>Comparison</c:v>
                </c:pt>
                <c:pt idx="1">
                  <c:v>ECCD</c:v>
                </c:pt>
                <c:pt idx="2">
                  <c:v>ELMI</c:v>
                </c:pt>
              </c:strCache>
            </c:strRef>
          </c:cat>
          <c:val>
            <c:numRef>
              <c:f>'domain total charts'!$C$8:$C$10</c:f>
              <c:numCache>
                <c:formatCode>0.0%</c:formatCode>
                <c:ptCount val="3"/>
                <c:pt idx="0">
                  <c:v>0.20485294117647146</c:v>
                </c:pt>
                <c:pt idx="1">
                  <c:v>0.29250000000000032</c:v>
                </c:pt>
                <c:pt idx="2">
                  <c:v>0.27764705882352769</c:v>
                </c:pt>
              </c:numCache>
            </c:numRef>
          </c:val>
        </c:ser>
        <c:ser>
          <c:idx val="1"/>
          <c:order val="1"/>
          <c:tx>
            <c:strRef>
              <c:f>'domain total charts'!$D$7</c:f>
              <c:strCache>
                <c:ptCount val="1"/>
                <c:pt idx="0">
                  <c:v>Comparison gain</c:v>
                </c:pt>
              </c:strCache>
            </c:strRef>
          </c:tx>
          <c:invertIfNegative val="0"/>
          <c:dLbls>
            <c:dLbl>
              <c:idx val="0"/>
              <c:layout>
                <c:manualLayout>
                  <c:x val="0"/>
                  <c:y val="-4.075691411935953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charts'!$B$8:$B$10</c:f>
              <c:strCache>
                <c:ptCount val="3"/>
                <c:pt idx="0">
                  <c:v>Comparison</c:v>
                </c:pt>
                <c:pt idx="1">
                  <c:v>ECCD</c:v>
                </c:pt>
                <c:pt idx="2">
                  <c:v>ELMI</c:v>
                </c:pt>
              </c:strCache>
            </c:strRef>
          </c:cat>
          <c:val>
            <c:numRef>
              <c:f>'domain total charts'!$D$8:$D$10</c:f>
              <c:numCache>
                <c:formatCode>General</c:formatCode>
                <c:ptCount val="3"/>
                <c:pt idx="0" formatCode="0.0%">
                  <c:v>1.9117647058823531E-2</c:v>
                </c:pt>
              </c:numCache>
            </c:numRef>
          </c:val>
        </c:ser>
        <c:ser>
          <c:idx val="2"/>
          <c:order val="2"/>
          <c:tx>
            <c:strRef>
              <c:f>'domain total charts'!$E$7</c:f>
              <c:strCache>
                <c:ptCount val="1"/>
                <c:pt idx="0">
                  <c:v>ECCD gain</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charts'!$B$8:$B$10</c:f>
              <c:strCache>
                <c:ptCount val="3"/>
                <c:pt idx="0">
                  <c:v>Comparison</c:v>
                </c:pt>
                <c:pt idx="1">
                  <c:v>ECCD</c:v>
                </c:pt>
                <c:pt idx="2">
                  <c:v>ELMI</c:v>
                </c:pt>
              </c:strCache>
            </c:strRef>
          </c:cat>
          <c:val>
            <c:numRef>
              <c:f>'domain total charts'!$E$8:$E$10</c:f>
              <c:numCache>
                <c:formatCode>0.0%</c:formatCode>
                <c:ptCount val="3"/>
                <c:pt idx="1">
                  <c:v>0.13882352941176468</c:v>
                </c:pt>
              </c:numCache>
            </c:numRef>
          </c:val>
        </c:ser>
        <c:ser>
          <c:idx val="3"/>
          <c:order val="3"/>
          <c:tx>
            <c:strRef>
              <c:f>'domain total charts'!$F$7</c:f>
              <c:strCache>
                <c:ptCount val="1"/>
                <c:pt idx="0">
                  <c:v>ELMI gain</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'domain total charts'!$B$8:$B$10</c:f>
              <c:strCache>
                <c:ptCount val="3"/>
                <c:pt idx="0">
                  <c:v>Comparison</c:v>
                </c:pt>
                <c:pt idx="1">
                  <c:v>ECCD</c:v>
                </c:pt>
                <c:pt idx="2">
                  <c:v>ELMI</c:v>
                </c:pt>
              </c:strCache>
            </c:strRef>
          </c:cat>
          <c:val>
            <c:numRef>
              <c:f>'domain total charts'!$F$8:$F$10</c:f>
              <c:numCache>
                <c:formatCode>General</c:formatCode>
                <c:ptCount val="3"/>
                <c:pt idx="2" formatCode="0.0%">
                  <c:v>0.49088235294117682</c:v>
                </c:pt>
              </c:numCache>
            </c:numRef>
          </c:val>
        </c:ser>
        <c:dLbls>
          <c:showLegendKey val="0"/>
          <c:showVal val="0"/>
          <c:showCatName val="0"/>
          <c:showSerName val="0"/>
          <c:showPercent val="0"/>
          <c:showBubbleSize val="0"/>
        </c:dLbls>
        <c:gapWidth val="80"/>
        <c:overlap val="100"/>
        <c:axId val="305166096"/>
        <c:axId val="305166488"/>
      </c:barChart>
      <c:catAx>
        <c:axId val="305166096"/>
        <c:scaling>
          <c:orientation val="minMax"/>
        </c:scaling>
        <c:delete val="0"/>
        <c:axPos val="b"/>
        <c:numFmt formatCode="General" sourceLinked="0"/>
        <c:majorTickMark val="out"/>
        <c:minorTickMark val="none"/>
        <c:tickLblPos val="nextTo"/>
        <c:crossAx val="305166488"/>
        <c:crosses val="autoZero"/>
        <c:auto val="1"/>
        <c:lblAlgn val="ctr"/>
        <c:lblOffset val="100"/>
        <c:noMultiLvlLbl val="0"/>
      </c:catAx>
      <c:valAx>
        <c:axId val="305166488"/>
        <c:scaling>
          <c:orientation val="minMax"/>
        </c:scaling>
        <c:delete val="0"/>
        <c:axPos val="l"/>
        <c:majorGridlines/>
        <c:numFmt formatCode="0%" sourceLinked="0"/>
        <c:majorTickMark val="out"/>
        <c:minorTickMark val="none"/>
        <c:tickLblPos val="nextTo"/>
        <c:crossAx val="305166096"/>
        <c:crosses val="autoZero"/>
        <c:crossBetween val="between"/>
      </c:valAx>
    </c:plotArea>
    <c:legend>
      <c:legendPos val="r"/>
      <c:overlay val="0"/>
    </c:legend>
    <c:plotVisOnly val="1"/>
    <c:dispBlanksAs val="gap"/>
    <c:showDLblsOverMax val="0"/>
  </c:chart>
  <c:spPr>
    <a:ln>
      <a:noFill/>
    </a:ln>
  </c:spPr>
  <c:txPr>
    <a:bodyPr/>
    <a:lstStyle/>
    <a:p>
      <a:pPr>
        <a:defRPr sz="20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Emergent Language and Literacy Average Baseline </a:t>
            </a:r>
            <a:r>
              <a:rPr lang="en-US" dirty="0" smtClean="0"/>
              <a:t>Scores </a:t>
            </a:r>
            <a:r>
              <a:rPr lang="en-US" dirty="0"/>
              <a:t>by </a:t>
            </a:r>
            <a:r>
              <a:rPr lang="en-US" dirty="0" smtClean="0"/>
              <a:t>SES: Ethiopia 2013</a:t>
            </a:r>
            <a:endParaRPr lang="en-US" dirty="0"/>
          </a:p>
        </c:rich>
      </c:tx>
      <c:overlay val="0"/>
      <c:spPr>
        <a:noFill/>
        <a:ln>
          <a:noFill/>
        </a:ln>
        <a:effectLst/>
      </c:spPr>
    </c:title>
    <c:autoTitleDeleted val="0"/>
    <c:plotArea>
      <c:layout/>
      <c:barChart>
        <c:barDir val="col"/>
        <c:grouping val="stacked"/>
        <c:varyColors val="0"/>
        <c:ser>
          <c:idx val="0"/>
          <c:order val="0"/>
          <c:tx>
            <c:strRef>
              <c:f>'equity - SES'!$E$75</c:f>
              <c:strCache>
                <c:ptCount val="1"/>
                <c:pt idx="0">
                  <c:v>baseline</c:v>
                </c:pt>
              </c:strCache>
            </c:strRef>
          </c:tx>
          <c:spPr>
            <a:solidFill>
              <a:schemeClr val="accent2"/>
            </a:solidFill>
            <a:ln>
              <a:noFill/>
            </a:ln>
            <a:effectLst/>
          </c:spPr>
          <c:invertIfNegative val="0"/>
          <c:dLbls>
            <c:spPr>
              <a:noFill/>
              <a:ln>
                <a:noFill/>
              </a:ln>
              <a:effectLst/>
            </c:spPr>
            <c:txPr>
              <a:bodyPr rot="0" vert="horz"/>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 SES'!$F$74:$J$74</c:f>
              <c:strCache>
                <c:ptCount val="5"/>
                <c:pt idx="0">
                  <c:v>ses=1</c:v>
                </c:pt>
                <c:pt idx="1">
                  <c:v>ses=10</c:v>
                </c:pt>
                <c:pt idx="2">
                  <c:v>ses=20</c:v>
                </c:pt>
                <c:pt idx="3">
                  <c:v>ses=30</c:v>
                </c:pt>
                <c:pt idx="4">
                  <c:v>ses=40</c:v>
                </c:pt>
              </c:strCache>
            </c:strRef>
          </c:cat>
          <c:val>
            <c:numRef>
              <c:f>'equity - SES'!$F$75:$J$75</c:f>
              <c:numCache>
                <c:formatCode>0%</c:formatCode>
                <c:ptCount val="5"/>
                <c:pt idx="0">
                  <c:v>0.35399999999999998</c:v>
                </c:pt>
                <c:pt idx="1">
                  <c:v>0.39400000000000002</c:v>
                </c:pt>
                <c:pt idx="2">
                  <c:v>0.439</c:v>
                </c:pt>
                <c:pt idx="3">
                  <c:v>0.48399999999999999</c:v>
                </c:pt>
                <c:pt idx="4">
                  <c:v>0.52800000000000002</c:v>
                </c:pt>
              </c:numCache>
            </c:numRef>
          </c:val>
        </c:ser>
        <c:dLbls>
          <c:showLegendKey val="0"/>
          <c:showVal val="0"/>
          <c:showCatName val="0"/>
          <c:showSerName val="0"/>
          <c:showPercent val="0"/>
          <c:showBubbleSize val="0"/>
        </c:dLbls>
        <c:gapWidth val="80"/>
        <c:overlap val="100"/>
        <c:axId val="311685320"/>
        <c:axId val="311685712"/>
      </c:barChart>
      <c:catAx>
        <c:axId val="31168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1685712"/>
        <c:crosses val="autoZero"/>
        <c:auto val="1"/>
        <c:lblAlgn val="ctr"/>
        <c:lblOffset val="100"/>
        <c:noMultiLvlLbl val="0"/>
      </c:catAx>
      <c:valAx>
        <c:axId val="311685712"/>
        <c:scaling>
          <c:orientation val="minMax"/>
          <c:max val="1"/>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311685320"/>
        <c:crosses val="autoZero"/>
        <c:crossBetween val="between"/>
        <c:majorUnit val="0.2"/>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solidFill>
            <a:sysClr val="windowText" lastClr="000000"/>
          </a:solidFill>
          <a:latin typeface="Gill Sans MT" panose="020B05020201040202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Emergent Language and Literacy Average Baseline and Gains in ECD centers by </a:t>
            </a:r>
            <a:r>
              <a:rPr lang="en-US" dirty="0" smtClean="0"/>
              <a:t>SES: Ethiopia 2014</a:t>
            </a:r>
            <a:endParaRPr lang="en-US" dirty="0"/>
          </a:p>
        </c:rich>
      </c:tx>
      <c:overlay val="0"/>
      <c:spPr>
        <a:noFill/>
        <a:ln>
          <a:noFill/>
        </a:ln>
        <a:effectLst/>
      </c:spPr>
    </c:title>
    <c:autoTitleDeleted val="0"/>
    <c:plotArea>
      <c:layout/>
      <c:barChart>
        <c:barDir val="col"/>
        <c:grouping val="stacked"/>
        <c:varyColors val="0"/>
        <c:ser>
          <c:idx val="0"/>
          <c:order val="0"/>
          <c:tx>
            <c:strRef>
              <c:f>'equity - SES'!$E$75</c:f>
              <c:strCache>
                <c:ptCount val="1"/>
                <c:pt idx="0">
                  <c:v>baseline</c:v>
                </c:pt>
              </c:strCache>
            </c:strRef>
          </c:tx>
          <c:spPr>
            <a:solidFill>
              <a:schemeClr val="accent2"/>
            </a:solidFill>
            <a:ln>
              <a:noFill/>
            </a:ln>
            <a:effectLst/>
          </c:spPr>
          <c:invertIfNegative val="0"/>
          <c:dLbls>
            <c:spPr>
              <a:noFill/>
              <a:ln>
                <a:noFill/>
              </a:ln>
              <a:effectLst/>
            </c:spPr>
            <c:txPr>
              <a:bodyPr rot="0" vert="horz"/>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 SES'!$F$74:$J$74</c:f>
              <c:strCache>
                <c:ptCount val="5"/>
                <c:pt idx="0">
                  <c:v>ses=1</c:v>
                </c:pt>
                <c:pt idx="1">
                  <c:v>ses=10</c:v>
                </c:pt>
                <c:pt idx="2">
                  <c:v>ses=20</c:v>
                </c:pt>
                <c:pt idx="3">
                  <c:v>ses=30</c:v>
                </c:pt>
                <c:pt idx="4">
                  <c:v>ses=40</c:v>
                </c:pt>
              </c:strCache>
            </c:strRef>
          </c:cat>
          <c:val>
            <c:numRef>
              <c:f>'equity - SES'!$F$75:$J$75</c:f>
              <c:numCache>
                <c:formatCode>0%</c:formatCode>
                <c:ptCount val="5"/>
                <c:pt idx="0">
                  <c:v>0.35399999999999998</c:v>
                </c:pt>
                <c:pt idx="1">
                  <c:v>0.39400000000000002</c:v>
                </c:pt>
                <c:pt idx="2">
                  <c:v>0.439</c:v>
                </c:pt>
                <c:pt idx="3">
                  <c:v>0.48399999999999999</c:v>
                </c:pt>
                <c:pt idx="4">
                  <c:v>0.52800000000000002</c:v>
                </c:pt>
              </c:numCache>
            </c:numRef>
          </c:val>
        </c:ser>
        <c:ser>
          <c:idx val="1"/>
          <c:order val="1"/>
          <c:tx>
            <c:strRef>
              <c:f>'equity - SES'!$E$76</c:f>
              <c:strCache>
                <c:ptCount val="1"/>
                <c:pt idx="0">
                  <c:v>ELM gain</c:v>
                </c:pt>
              </c:strCache>
            </c:strRef>
          </c:tx>
          <c:spPr>
            <a:solidFill>
              <a:schemeClr val="accent1"/>
            </a:solidFill>
            <a:ln>
              <a:noFill/>
            </a:ln>
            <a:effectLst/>
          </c:spPr>
          <c:invertIfNegative val="0"/>
          <c:dLbls>
            <c:spPr>
              <a:noFill/>
              <a:ln>
                <a:noFill/>
              </a:ln>
              <a:effectLst/>
            </c:spPr>
            <c:txPr>
              <a:bodyPr rot="0" vert="horz"/>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 SES'!$F$74:$J$74</c:f>
              <c:strCache>
                <c:ptCount val="5"/>
                <c:pt idx="0">
                  <c:v>ses=1</c:v>
                </c:pt>
                <c:pt idx="1">
                  <c:v>ses=10</c:v>
                </c:pt>
                <c:pt idx="2">
                  <c:v>ses=20</c:v>
                </c:pt>
                <c:pt idx="3">
                  <c:v>ses=30</c:v>
                </c:pt>
                <c:pt idx="4">
                  <c:v>ses=40</c:v>
                </c:pt>
              </c:strCache>
            </c:strRef>
          </c:cat>
          <c:val>
            <c:numRef>
              <c:f>'equity - SES'!$F$76:$J$76</c:f>
              <c:numCache>
                <c:formatCode>0%</c:formatCode>
                <c:ptCount val="5"/>
                <c:pt idx="0">
                  <c:v>0.42099999999999999</c:v>
                </c:pt>
                <c:pt idx="1">
                  <c:v>0.38</c:v>
                </c:pt>
                <c:pt idx="2">
                  <c:v>0.33500000000000002</c:v>
                </c:pt>
                <c:pt idx="3">
                  <c:v>0.28999999999999998</c:v>
                </c:pt>
                <c:pt idx="4">
                  <c:v>0.245</c:v>
                </c:pt>
              </c:numCache>
            </c:numRef>
          </c:val>
        </c:ser>
        <c:dLbls>
          <c:showLegendKey val="0"/>
          <c:showVal val="0"/>
          <c:showCatName val="0"/>
          <c:showSerName val="0"/>
          <c:showPercent val="0"/>
          <c:showBubbleSize val="0"/>
        </c:dLbls>
        <c:gapWidth val="80"/>
        <c:overlap val="100"/>
        <c:axId val="311686496"/>
        <c:axId val="311686888"/>
      </c:barChart>
      <c:catAx>
        <c:axId val="31168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1686888"/>
        <c:crosses val="autoZero"/>
        <c:auto val="1"/>
        <c:lblAlgn val="ctr"/>
        <c:lblOffset val="100"/>
        <c:noMultiLvlLbl val="0"/>
      </c:catAx>
      <c:valAx>
        <c:axId val="311686888"/>
        <c:scaling>
          <c:orientation val="minMax"/>
          <c:max val="1"/>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311686496"/>
        <c:crosses val="autoZero"/>
        <c:crossBetween val="between"/>
        <c:majorUnit val="0.2"/>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solidFill>
            <a:sysClr val="windowText" lastClr="000000"/>
          </a:solidFill>
          <a:latin typeface="Gill Sans MT" panose="020B0502020104020203"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figures!$A$105:$B$105</c:f>
              <c:strCache>
                <c:ptCount val="1"/>
                <c:pt idx="0">
                  <c:v># learning &amp; play activities at home Baseline</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figures!$C$104:$F$104</c:f>
              <c:strCache>
                <c:ptCount val="4"/>
                <c:pt idx="0">
                  <c:v>Gov't O class</c:v>
                </c:pt>
                <c:pt idx="1">
                  <c:v>ELM Parenting only</c:v>
                </c:pt>
                <c:pt idx="2">
                  <c:v>ELM Center only</c:v>
                </c:pt>
                <c:pt idx="3">
                  <c:v>ELM Center &amp; Parenting</c:v>
                </c:pt>
              </c:strCache>
            </c:strRef>
          </c:cat>
          <c:val>
            <c:numRef>
              <c:f>figures!$C$105:$F$105</c:f>
              <c:numCache>
                <c:formatCode>General</c:formatCode>
                <c:ptCount val="4"/>
                <c:pt idx="0">
                  <c:v>6.2</c:v>
                </c:pt>
                <c:pt idx="1">
                  <c:v>2.8</c:v>
                </c:pt>
                <c:pt idx="2">
                  <c:v>5.3</c:v>
                </c:pt>
                <c:pt idx="3">
                  <c:v>6.2</c:v>
                </c:pt>
              </c:numCache>
            </c:numRef>
          </c:val>
        </c:ser>
        <c:ser>
          <c:idx val="1"/>
          <c:order val="1"/>
          <c:tx>
            <c:strRef>
              <c:f>figures!$A$106:$B$106</c:f>
              <c:strCache>
                <c:ptCount val="1"/>
                <c:pt idx="0">
                  <c:v># learning &amp; play activities at home Gain</c:v>
                </c:pt>
              </c:strCache>
            </c:strRef>
          </c:tx>
          <c:invertIfNegative val="0"/>
          <c:dPt>
            <c:idx val="0"/>
            <c:invertIfNegative val="0"/>
            <c:bubble3D val="0"/>
            <c:spPr>
              <a:solidFill>
                <a:schemeClr val="accent5"/>
              </a:solidFill>
            </c:spPr>
          </c:dPt>
          <c:dPt>
            <c:idx val="1"/>
            <c:invertIfNegative val="0"/>
            <c:bubble3D val="0"/>
            <c:spPr>
              <a:solidFill>
                <a:schemeClr val="accent4"/>
              </a:solidFill>
            </c:spPr>
          </c:dPt>
          <c:dPt>
            <c:idx val="2"/>
            <c:invertIfNegative val="0"/>
            <c:bubble3D val="0"/>
            <c:spPr>
              <a:solidFill>
                <a:schemeClr val="accent6"/>
              </a:solidFill>
            </c:spPr>
          </c:dPt>
          <c:dPt>
            <c:idx val="3"/>
            <c:invertIfNegative val="0"/>
            <c:bubble3D val="0"/>
            <c:spPr>
              <a:solidFill>
                <a:schemeClr val="accent1"/>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figures!$C$104:$F$104</c:f>
              <c:strCache>
                <c:ptCount val="4"/>
                <c:pt idx="0">
                  <c:v>Gov't O class</c:v>
                </c:pt>
                <c:pt idx="1">
                  <c:v>ELM Parenting only</c:v>
                </c:pt>
                <c:pt idx="2">
                  <c:v>ELM Center only</c:v>
                </c:pt>
                <c:pt idx="3">
                  <c:v>ELM Center &amp; Parenting</c:v>
                </c:pt>
              </c:strCache>
            </c:strRef>
          </c:cat>
          <c:val>
            <c:numRef>
              <c:f>figures!$C$106:$F$106</c:f>
              <c:numCache>
                <c:formatCode>General</c:formatCode>
                <c:ptCount val="4"/>
                <c:pt idx="0">
                  <c:v>1.2000000000000002</c:v>
                </c:pt>
                <c:pt idx="1">
                  <c:v>3.8</c:v>
                </c:pt>
                <c:pt idx="2">
                  <c:v>0.90000000000000036</c:v>
                </c:pt>
                <c:pt idx="3">
                  <c:v>1.7000000000000002</c:v>
                </c:pt>
              </c:numCache>
            </c:numRef>
          </c:val>
        </c:ser>
        <c:dLbls>
          <c:showLegendKey val="0"/>
          <c:showVal val="0"/>
          <c:showCatName val="0"/>
          <c:showSerName val="0"/>
          <c:showPercent val="0"/>
          <c:showBubbleSize val="0"/>
        </c:dLbls>
        <c:gapWidth val="150"/>
        <c:overlap val="100"/>
        <c:axId val="137354632"/>
        <c:axId val="137355808"/>
      </c:barChart>
      <c:catAx>
        <c:axId val="137354632"/>
        <c:scaling>
          <c:orientation val="minMax"/>
        </c:scaling>
        <c:delete val="0"/>
        <c:axPos val="b"/>
        <c:numFmt formatCode="General" sourceLinked="0"/>
        <c:majorTickMark val="out"/>
        <c:minorTickMark val="none"/>
        <c:tickLblPos val="nextTo"/>
        <c:crossAx val="137355808"/>
        <c:crosses val="autoZero"/>
        <c:auto val="1"/>
        <c:lblAlgn val="ctr"/>
        <c:lblOffset val="100"/>
        <c:noMultiLvlLbl val="0"/>
      </c:catAx>
      <c:valAx>
        <c:axId val="137355808"/>
        <c:scaling>
          <c:orientation val="minMax"/>
          <c:max val="10"/>
        </c:scaling>
        <c:delete val="0"/>
        <c:axPos val="l"/>
        <c:title>
          <c:tx>
            <c:rich>
              <a:bodyPr rot="-5400000" vert="horz"/>
              <a:lstStyle/>
              <a:p>
                <a:pPr>
                  <a:defRPr/>
                </a:pPr>
                <a:r>
                  <a:rPr lang="en-US"/>
                  <a:t># activities</a:t>
                </a:r>
              </a:p>
            </c:rich>
          </c:tx>
          <c:overlay val="0"/>
        </c:title>
        <c:numFmt formatCode="General" sourceLinked="1"/>
        <c:majorTickMark val="out"/>
        <c:minorTickMark val="none"/>
        <c:tickLblPos val="nextTo"/>
        <c:crossAx val="13735463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7248A-D03F-5D4E-A742-C02F1FB0F634}"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C238C86B-D1AB-D641-8514-57E35F12D209}">
      <dgm:prSet phldrT="[Text]" phldr="1"/>
      <dgm:spPr>
        <a:solidFill>
          <a:srgbClr val="EB212E"/>
        </a:solidFill>
        <a:effectLst/>
      </dgm:spPr>
      <dgm:t>
        <a:bodyPr/>
        <a:lstStyle/>
        <a:p>
          <a:endParaRPr lang="en-US" dirty="0"/>
        </a:p>
      </dgm:t>
    </dgm:pt>
    <dgm:pt modelId="{C01FBF6C-9C1E-764D-B4FD-396679BC937B}" type="parTrans" cxnId="{E425997B-3C0C-5946-805F-E72CC25ED4B3}">
      <dgm:prSet/>
      <dgm:spPr/>
      <dgm:t>
        <a:bodyPr/>
        <a:lstStyle/>
        <a:p>
          <a:endParaRPr lang="en-US"/>
        </a:p>
      </dgm:t>
    </dgm:pt>
    <dgm:pt modelId="{99B65825-1060-734C-A0EE-2CF355594A06}" type="sibTrans" cxnId="{E425997B-3C0C-5946-805F-E72CC25ED4B3}">
      <dgm:prSet/>
      <dgm:spPr/>
      <dgm:t>
        <a:bodyPr/>
        <a:lstStyle/>
        <a:p>
          <a:endParaRPr lang="en-US"/>
        </a:p>
      </dgm:t>
    </dgm:pt>
    <dgm:pt modelId="{D6064A91-B355-F248-B3EE-54CA1CA2A285}">
      <dgm:prSet phldrT="[Text]" phldr="1"/>
      <dgm:spPr>
        <a:solidFill>
          <a:srgbClr val="7491A4"/>
        </a:solidFill>
        <a:effectLst/>
      </dgm:spPr>
      <dgm:t>
        <a:bodyPr/>
        <a:lstStyle/>
        <a:p>
          <a:endParaRPr lang="en-US" dirty="0"/>
        </a:p>
      </dgm:t>
    </dgm:pt>
    <dgm:pt modelId="{58CCD511-C860-3E42-B462-201F3432458B}" type="parTrans" cxnId="{08495657-33B9-6748-8DC9-BEF2B5039594}">
      <dgm:prSet/>
      <dgm:spPr>
        <a:solidFill>
          <a:schemeClr val="bg2"/>
        </a:solidFill>
        <a:effectLst/>
      </dgm:spPr>
      <dgm:t>
        <a:bodyPr/>
        <a:lstStyle/>
        <a:p>
          <a:endParaRPr lang="en-US"/>
        </a:p>
      </dgm:t>
    </dgm:pt>
    <dgm:pt modelId="{DC2DB554-F912-CD44-A25B-F2D9B97B2689}" type="sibTrans" cxnId="{08495657-33B9-6748-8DC9-BEF2B5039594}">
      <dgm:prSet/>
      <dgm:spPr/>
      <dgm:t>
        <a:bodyPr/>
        <a:lstStyle/>
        <a:p>
          <a:endParaRPr lang="en-US"/>
        </a:p>
      </dgm:t>
    </dgm:pt>
    <dgm:pt modelId="{490F6ABD-E226-4F49-A2B7-EB05672C03C8}">
      <dgm:prSet phldrT="[Text]" phldr="1"/>
      <dgm:spPr>
        <a:solidFill>
          <a:srgbClr val="A32477"/>
        </a:solidFill>
        <a:effectLst/>
      </dgm:spPr>
      <dgm:t>
        <a:bodyPr/>
        <a:lstStyle/>
        <a:p>
          <a:endParaRPr lang="en-US"/>
        </a:p>
      </dgm:t>
    </dgm:pt>
    <dgm:pt modelId="{3D5C6B81-290E-5B41-8FBF-D4D47FB7658F}" type="parTrans" cxnId="{A24E07F5-0CDD-F64F-A74D-ED82C6FCCF51}">
      <dgm:prSet/>
      <dgm:spPr>
        <a:solidFill>
          <a:schemeClr val="bg2"/>
        </a:solidFill>
        <a:effectLst/>
      </dgm:spPr>
      <dgm:t>
        <a:bodyPr/>
        <a:lstStyle/>
        <a:p>
          <a:endParaRPr lang="en-US"/>
        </a:p>
      </dgm:t>
    </dgm:pt>
    <dgm:pt modelId="{26C563D6-AD43-A646-9EF2-528605FED29A}" type="sibTrans" cxnId="{A24E07F5-0CDD-F64F-A74D-ED82C6FCCF51}">
      <dgm:prSet/>
      <dgm:spPr/>
      <dgm:t>
        <a:bodyPr/>
        <a:lstStyle/>
        <a:p>
          <a:endParaRPr lang="en-US"/>
        </a:p>
      </dgm:t>
    </dgm:pt>
    <dgm:pt modelId="{CF62987F-9B4A-D847-948D-786BDC859132}">
      <dgm:prSet phldrT="[Text]" phldr="1"/>
      <dgm:spPr>
        <a:solidFill>
          <a:srgbClr val="F38230"/>
        </a:solidFill>
        <a:effectLst/>
      </dgm:spPr>
      <dgm:t>
        <a:bodyPr/>
        <a:lstStyle/>
        <a:p>
          <a:endParaRPr lang="en-US"/>
        </a:p>
      </dgm:t>
    </dgm:pt>
    <dgm:pt modelId="{773ECA26-AD74-FD41-86D7-967A9CD84A5A}" type="parTrans" cxnId="{81EB330D-12E4-FD4D-A7EE-95AA79755C6A}">
      <dgm:prSet/>
      <dgm:spPr>
        <a:solidFill>
          <a:schemeClr val="bg2"/>
        </a:solidFill>
        <a:effectLst/>
      </dgm:spPr>
      <dgm:t>
        <a:bodyPr/>
        <a:lstStyle/>
        <a:p>
          <a:endParaRPr lang="en-US"/>
        </a:p>
      </dgm:t>
    </dgm:pt>
    <dgm:pt modelId="{A4222FDC-01B6-464C-B4D4-A067CDA5A307}" type="sibTrans" cxnId="{81EB330D-12E4-FD4D-A7EE-95AA79755C6A}">
      <dgm:prSet/>
      <dgm:spPr/>
      <dgm:t>
        <a:bodyPr/>
        <a:lstStyle/>
        <a:p>
          <a:endParaRPr lang="en-US"/>
        </a:p>
      </dgm:t>
    </dgm:pt>
    <dgm:pt modelId="{574666C9-9808-3F46-8C76-55A636A78EE5}">
      <dgm:prSet phldrT="[Text]" phldr="1"/>
      <dgm:spPr>
        <a:solidFill>
          <a:srgbClr val="00A1C9"/>
        </a:solidFill>
        <a:effectLst/>
      </dgm:spPr>
      <dgm:t>
        <a:bodyPr/>
        <a:lstStyle/>
        <a:p>
          <a:endParaRPr lang="en-US"/>
        </a:p>
      </dgm:t>
    </dgm:pt>
    <dgm:pt modelId="{6F79198E-6BB9-FE4B-87A0-BEAB5A630F4C}" type="parTrans" cxnId="{EDA1C692-FA3D-BC47-B32F-D570C737B1CD}">
      <dgm:prSet/>
      <dgm:spPr>
        <a:solidFill>
          <a:schemeClr val="bg2"/>
        </a:solidFill>
        <a:effectLst/>
      </dgm:spPr>
      <dgm:t>
        <a:bodyPr/>
        <a:lstStyle/>
        <a:p>
          <a:endParaRPr lang="en-US"/>
        </a:p>
      </dgm:t>
    </dgm:pt>
    <dgm:pt modelId="{D377A9C1-BB97-9646-89E6-49E06B2EE90C}" type="sibTrans" cxnId="{EDA1C692-FA3D-BC47-B32F-D570C737B1CD}">
      <dgm:prSet/>
      <dgm:spPr/>
      <dgm:t>
        <a:bodyPr/>
        <a:lstStyle/>
        <a:p>
          <a:endParaRPr lang="en-US"/>
        </a:p>
      </dgm:t>
    </dgm:pt>
    <dgm:pt modelId="{77E16634-80EC-6140-92CC-80639E330F67}">
      <dgm:prSet/>
      <dgm:spPr>
        <a:solidFill>
          <a:srgbClr val="78AF4A"/>
        </a:solidFill>
        <a:effectLst/>
      </dgm:spPr>
      <dgm:t>
        <a:bodyPr/>
        <a:lstStyle/>
        <a:p>
          <a:r>
            <a:rPr lang="en-US" dirty="0" smtClean="0"/>
            <a:t>[Text]</a:t>
          </a:r>
          <a:endParaRPr lang="en-US" dirty="0"/>
        </a:p>
      </dgm:t>
    </dgm:pt>
    <dgm:pt modelId="{560F410D-3011-6244-A89B-654D520E228D}" type="parTrans" cxnId="{DEB455A4-3445-6445-B75C-202B5FCAA20E}">
      <dgm:prSet/>
      <dgm:spPr>
        <a:solidFill>
          <a:schemeClr val="bg2"/>
        </a:solidFill>
        <a:effectLst/>
      </dgm:spPr>
      <dgm:t>
        <a:bodyPr/>
        <a:lstStyle/>
        <a:p>
          <a:endParaRPr lang="en-US"/>
        </a:p>
      </dgm:t>
    </dgm:pt>
    <dgm:pt modelId="{237D5DFD-8251-8A42-9DB1-B7201ACE0954}" type="sibTrans" cxnId="{DEB455A4-3445-6445-B75C-202B5FCAA20E}">
      <dgm:prSet/>
      <dgm:spPr/>
      <dgm:t>
        <a:bodyPr/>
        <a:lstStyle/>
        <a:p>
          <a:endParaRPr lang="en-US"/>
        </a:p>
      </dgm:t>
    </dgm:pt>
    <dgm:pt modelId="{BA1F57E3-B7A4-724A-BD5B-FF5335A2E314}" type="pres">
      <dgm:prSet presAssocID="{4C67248A-D03F-5D4E-A742-C02F1FB0F634}" presName="Name0" presStyleCnt="0">
        <dgm:presLayoutVars>
          <dgm:chMax val="1"/>
          <dgm:dir/>
          <dgm:animLvl val="ctr"/>
          <dgm:resizeHandles val="exact"/>
        </dgm:presLayoutVars>
      </dgm:prSet>
      <dgm:spPr/>
      <dgm:t>
        <a:bodyPr/>
        <a:lstStyle/>
        <a:p>
          <a:endParaRPr lang="en-US"/>
        </a:p>
      </dgm:t>
    </dgm:pt>
    <dgm:pt modelId="{FE24553E-670E-C045-A49E-186C2789162C}" type="pres">
      <dgm:prSet presAssocID="{C238C86B-D1AB-D641-8514-57E35F12D209}" presName="centerShape" presStyleLbl="node0" presStyleIdx="0" presStyleCnt="1"/>
      <dgm:spPr/>
      <dgm:t>
        <a:bodyPr/>
        <a:lstStyle/>
        <a:p>
          <a:endParaRPr lang="en-US"/>
        </a:p>
      </dgm:t>
    </dgm:pt>
    <dgm:pt modelId="{C8C65BD7-2299-DC4A-B04A-2D634FD231E4}" type="pres">
      <dgm:prSet presAssocID="{58CCD511-C860-3E42-B462-201F3432458B}" presName="parTrans" presStyleLbl="sibTrans2D1" presStyleIdx="0" presStyleCnt="5"/>
      <dgm:spPr/>
      <dgm:t>
        <a:bodyPr/>
        <a:lstStyle/>
        <a:p>
          <a:endParaRPr lang="en-US"/>
        </a:p>
      </dgm:t>
    </dgm:pt>
    <dgm:pt modelId="{548FEF60-7EC8-9F44-9EE8-048A7FAC38FE}" type="pres">
      <dgm:prSet presAssocID="{58CCD511-C860-3E42-B462-201F3432458B}" presName="connectorText" presStyleLbl="sibTrans2D1" presStyleIdx="0" presStyleCnt="5"/>
      <dgm:spPr/>
      <dgm:t>
        <a:bodyPr/>
        <a:lstStyle/>
        <a:p>
          <a:endParaRPr lang="en-US"/>
        </a:p>
      </dgm:t>
    </dgm:pt>
    <dgm:pt modelId="{7D341172-2F5A-414D-80B0-B28E6119207B}" type="pres">
      <dgm:prSet presAssocID="{D6064A91-B355-F248-B3EE-54CA1CA2A285}" presName="node" presStyleLbl="node1" presStyleIdx="0" presStyleCnt="5">
        <dgm:presLayoutVars>
          <dgm:bulletEnabled val="1"/>
        </dgm:presLayoutVars>
      </dgm:prSet>
      <dgm:spPr/>
      <dgm:t>
        <a:bodyPr/>
        <a:lstStyle/>
        <a:p>
          <a:endParaRPr lang="en-US"/>
        </a:p>
      </dgm:t>
    </dgm:pt>
    <dgm:pt modelId="{CCA89D93-6B98-2746-A840-2479672BA98F}" type="pres">
      <dgm:prSet presAssocID="{560F410D-3011-6244-A89B-654D520E228D}" presName="parTrans" presStyleLbl="sibTrans2D1" presStyleIdx="1" presStyleCnt="5"/>
      <dgm:spPr/>
      <dgm:t>
        <a:bodyPr/>
        <a:lstStyle/>
        <a:p>
          <a:endParaRPr lang="en-US"/>
        </a:p>
      </dgm:t>
    </dgm:pt>
    <dgm:pt modelId="{234EF596-56B8-4F4E-82CF-4A0130581DE0}" type="pres">
      <dgm:prSet presAssocID="{560F410D-3011-6244-A89B-654D520E228D}" presName="connectorText" presStyleLbl="sibTrans2D1" presStyleIdx="1" presStyleCnt="5"/>
      <dgm:spPr/>
      <dgm:t>
        <a:bodyPr/>
        <a:lstStyle/>
        <a:p>
          <a:endParaRPr lang="en-US"/>
        </a:p>
      </dgm:t>
    </dgm:pt>
    <dgm:pt modelId="{866DA06C-A216-634D-A2B9-59A1A926F01E}" type="pres">
      <dgm:prSet presAssocID="{77E16634-80EC-6140-92CC-80639E330F67}" presName="node" presStyleLbl="node1" presStyleIdx="1" presStyleCnt="5">
        <dgm:presLayoutVars>
          <dgm:bulletEnabled val="1"/>
        </dgm:presLayoutVars>
      </dgm:prSet>
      <dgm:spPr/>
      <dgm:t>
        <a:bodyPr/>
        <a:lstStyle/>
        <a:p>
          <a:endParaRPr lang="en-US"/>
        </a:p>
      </dgm:t>
    </dgm:pt>
    <dgm:pt modelId="{AED25B52-AE4C-A549-88F7-6A7827E45299}" type="pres">
      <dgm:prSet presAssocID="{3D5C6B81-290E-5B41-8FBF-D4D47FB7658F}" presName="parTrans" presStyleLbl="sibTrans2D1" presStyleIdx="2" presStyleCnt="5"/>
      <dgm:spPr/>
      <dgm:t>
        <a:bodyPr/>
        <a:lstStyle/>
        <a:p>
          <a:endParaRPr lang="en-US"/>
        </a:p>
      </dgm:t>
    </dgm:pt>
    <dgm:pt modelId="{22B42543-377A-F44E-99ED-2A134E5A585B}" type="pres">
      <dgm:prSet presAssocID="{3D5C6B81-290E-5B41-8FBF-D4D47FB7658F}" presName="connectorText" presStyleLbl="sibTrans2D1" presStyleIdx="2" presStyleCnt="5"/>
      <dgm:spPr/>
      <dgm:t>
        <a:bodyPr/>
        <a:lstStyle/>
        <a:p>
          <a:endParaRPr lang="en-US"/>
        </a:p>
      </dgm:t>
    </dgm:pt>
    <dgm:pt modelId="{346712BE-0BB8-F64F-A3A4-D895845833A6}" type="pres">
      <dgm:prSet presAssocID="{490F6ABD-E226-4F49-A2B7-EB05672C03C8}" presName="node" presStyleLbl="node1" presStyleIdx="2" presStyleCnt="5">
        <dgm:presLayoutVars>
          <dgm:bulletEnabled val="1"/>
        </dgm:presLayoutVars>
      </dgm:prSet>
      <dgm:spPr/>
      <dgm:t>
        <a:bodyPr/>
        <a:lstStyle/>
        <a:p>
          <a:endParaRPr lang="en-US"/>
        </a:p>
      </dgm:t>
    </dgm:pt>
    <dgm:pt modelId="{2988E3E2-0405-684D-968A-20D6F3CA1DFA}" type="pres">
      <dgm:prSet presAssocID="{773ECA26-AD74-FD41-86D7-967A9CD84A5A}" presName="parTrans" presStyleLbl="sibTrans2D1" presStyleIdx="3" presStyleCnt="5"/>
      <dgm:spPr/>
      <dgm:t>
        <a:bodyPr/>
        <a:lstStyle/>
        <a:p>
          <a:endParaRPr lang="en-US"/>
        </a:p>
      </dgm:t>
    </dgm:pt>
    <dgm:pt modelId="{700D5270-3F55-414D-9931-A09756894CE9}" type="pres">
      <dgm:prSet presAssocID="{773ECA26-AD74-FD41-86D7-967A9CD84A5A}" presName="connectorText" presStyleLbl="sibTrans2D1" presStyleIdx="3" presStyleCnt="5"/>
      <dgm:spPr/>
      <dgm:t>
        <a:bodyPr/>
        <a:lstStyle/>
        <a:p>
          <a:endParaRPr lang="en-US"/>
        </a:p>
      </dgm:t>
    </dgm:pt>
    <dgm:pt modelId="{E28C1DF2-C897-2248-975A-33A5B76D5108}" type="pres">
      <dgm:prSet presAssocID="{CF62987F-9B4A-D847-948D-786BDC859132}" presName="node" presStyleLbl="node1" presStyleIdx="3" presStyleCnt="5">
        <dgm:presLayoutVars>
          <dgm:bulletEnabled val="1"/>
        </dgm:presLayoutVars>
      </dgm:prSet>
      <dgm:spPr/>
      <dgm:t>
        <a:bodyPr/>
        <a:lstStyle/>
        <a:p>
          <a:endParaRPr lang="en-US"/>
        </a:p>
      </dgm:t>
    </dgm:pt>
    <dgm:pt modelId="{58E450A2-8E03-BE4D-97B3-7E98C21160AA}" type="pres">
      <dgm:prSet presAssocID="{6F79198E-6BB9-FE4B-87A0-BEAB5A630F4C}" presName="parTrans" presStyleLbl="sibTrans2D1" presStyleIdx="4" presStyleCnt="5"/>
      <dgm:spPr/>
      <dgm:t>
        <a:bodyPr/>
        <a:lstStyle/>
        <a:p>
          <a:endParaRPr lang="en-US"/>
        </a:p>
      </dgm:t>
    </dgm:pt>
    <dgm:pt modelId="{28926BCA-5B9C-A645-80B0-1EB414330B62}" type="pres">
      <dgm:prSet presAssocID="{6F79198E-6BB9-FE4B-87A0-BEAB5A630F4C}" presName="connectorText" presStyleLbl="sibTrans2D1" presStyleIdx="4" presStyleCnt="5"/>
      <dgm:spPr/>
      <dgm:t>
        <a:bodyPr/>
        <a:lstStyle/>
        <a:p>
          <a:endParaRPr lang="en-US"/>
        </a:p>
      </dgm:t>
    </dgm:pt>
    <dgm:pt modelId="{21165D53-831C-7F41-9F71-C87FE99DE6ED}" type="pres">
      <dgm:prSet presAssocID="{574666C9-9808-3F46-8C76-55A636A78EE5}" presName="node" presStyleLbl="node1" presStyleIdx="4" presStyleCnt="5">
        <dgm:presLayoutVars>
          <dgm:bulletEnabled val="1"/>
        </dgm:presLayoutVars>
      </dgm:prSet>
      <dgm:spPr/>
      <dgm:t>
        <a:bodyPr/>
        <a:lstStyle/>
        <a:p>
          <a:endParaRPr lang="en-US"/>
        </a:p>
      </dgm:t>
    </dgm:pt>
  </dgm:ptLst>
  <dgm:cxnLst>
    <dgm:cxn modelId="{D2A31B35-3D20-B64D-BF87-9C2CA0A8FF5F}" type="presOf" srcId="{C238C86B-D1AB-D641-8514-57E35F12D209}" destId="{FE24553E-670E-C045-A49E-186C2789162C}" srcOrd="0" destOrd="0" presId="urn:microsoft.com/office/officeart/2005/8/layout/radial5"/>
    <dgm:cxn modelId="{18DBE4DE-031F-6C4B-8F47-9E416953F47C}" type="presOf" srcId="{560F410D-3011-6244-A89B-654D520E228D}" destId="{CCA89D93-6B98-2746-A840-2479672BA98F}" srcOrd="0" destOrd="0" presId="urn:microsoft.com/office/officeart/2005/8/layout/radial5"/>
    <dgm:cxn modelId="{15CC523A-6BF6-B14E-9848-5ADB5F2832E5}" type="presOf" srcId="{6F79198E-6BB9-FE4B-87A0-BEAB5A630F4C}" destId="{28926BCA-5B9C-A645-80B0-1EB414330B62}" srcOrd="1" destOrd="0" presId="urn:microsoft.com/office/officeart/2005/8/layout/radial5"/>
    <dgm:cxn modelId="{1C35D2CF-7680-9840-B47B-8BAE83802480}" type="presOf" srcId="{D6064A91-B355-F248-B3EE-54CA1CA2A285}" destId="{7D341172-2F5A-414D-80B0-B28E6119207B}" srcOrd="0" destOrd="0" presId="urn:microsoft.com/office/officeart/2005/8/layout/radial5"/>
    <dgm:cxn modelId="{3DB5CC40-6C8D-8542-8828-B420136ADC30}" type="presOf" srcId="{3D5C6B81-290E-5B41-8FBF-D4D47FB7658F}" destId="{22B42543-377A-F44E-99ED-2A134E5A585B}" srcOrd="1" destOrd="0" presId="urn:microsoft.com/office/officeart/2005/8/layout/radial5"/>
    <dgm:cxn modelId="{221C837B-2900-714A-9424-C8EBBEAB8537}" type="presOf" srcId="{77E16634-80EC-6140-92CC-80639E330F67}" destId="{866DA06C-A216-634D-A2B9-59A1A926F01E}" srcOrd="0" destOrd="0" presId="urn:microsoft.com/office/officeart/2005/8/layout/radial5"/>
    <dgm:cxn modelId="{DEB455A4-3445-6445-B75C-202B5FCAA20E}" srcId="{C238C86B-D1AB-D641-8514-57E35F12D209}" destId="{77E16634-80EC-6140-92CC-80639E330F67}" srcOrd="1" destOrd="0" parTransId="{560F410D-3011-6244-A89B-654D520E228D}" sibTransId="{237D5DFD-8251-8A42-9DB1-B7201ACE0954}"/>
    <dgm:cxn modelId="{DCC4C891-DC4A-844E-A58A-E72DB080F3DC}" type="presOf" srcId="{4C67248A-D03F-5D4E-A742-C02F1FB0F634}" destId="{BA1F57E3-B7A4-724A-BD5B-FF5335A2E314}" srcOrd="0" destOrd="0" presId="urn:microsoft.com/office/officeart/2005/8/layout/radial5"/>
    <dgm:cxn modelId="{EDA1C692-FA3D-BC47-B32F-D570C737B1CD}" srcId="{C238C86B-D1AB-D641-8514-57E35F12D209}" destId="{574666C9-9808-3F46-8C76-55A636A78EE5}" srcOrd="4" destOrd="0" parTransId="{6F79198E-6BB9-FE4B-87A0-BEAB5A630F4C}" sibTransId="{D377A9C1-BB97-9646-89E6-49E06B2EE90C}"/>
    <dgm:cxn modelId="{82ECB835-8014-DF43-83EE-07EE5F8093F8}" type="presOf" srcId="{58CCD511-C860-3E42-B462-201F3432458B}" destId="{C8C65BD7-2299-DC4A-B04A-2D634FD231E4}" srcOrd="0" destOrd="0" presId="urn:microsoft.com/office/officeart/2005/8/layout/radial5"/>
    <dgm:cxn modelId="{3BDC5DB6-3DCD-EB42-97C9-7DA0AE880F15}" type="presOf" srcId="{6F79198E-6BB9-FE4B-87A0-BEAB5A630F4C}" destId="{58E450A2-8E03-BE4D-97B3-7E98C21160AA}" srcOrd="0" destOrd="0" presId="urn:microsoft.com/office/officeart/2005/8/layout/radial5"/>
    <dgm:cxn modelId="{6F774145-8222-E943-965C-6ED287C5DD01}" type="presOf" srcId="{574666C9-9808-3F46-8C76-55A636A78EE5}" destId="{21165D53-831C-7F41-9F71-C87FE99DE6ED}" srcOrd="0" destOrd="0" presId="urn:microsoft.com/office/officeart/2005/8/layout/radial5"/>
    <dgm:cxn modelId="{81EB330D-12E4-FD4D-A7EE-95AA79755C6A}" srcId="{C238C86B-D1AB-D641-8514-57E35F12D209}" destId="{CF62987F-9B4A-D847-948D-786BDC859132}" srcOrd="3" destOrd="0" parTransId="{773ECA26-AD74-FD41-86D7-967A9CD84A5A}" sibTransId="{A4222FDC-01B6-464C-B4D4-A067CDA5A307}"/>
    <dgm:cxn modelId="{A24E07F5-0CDD-F64F-A74D-ED82C6FCCF51}" srcId="{C238C86B-D1AB-D641-8514-57E35F12D209}" destId="{490F6ABD-E226-4F49-A2B7-EB05672C03C8}" srcOrd="2" destOrd="0" parTransId="{3D5C6B81-290E-5B41-8FBF-D4D47FB7658F}" sibTransId="{26C563D6-AD43-A646-9EF2-528605FED29A}"/>
    <dgm:cxn modelId="{B7CDF9EE-646F-2A41-AFF0-C838621193D7}" type="presOf" srcId="{773ECA26-AD74-FD41-86D7-967A9CD84A5A}" destId="{2988E3E2-0405-684D-968A-20D6F3CA1DFA}" srcOrd="0" destOrd="0" presId="urn:microsoft.com/office/officeart/2005/8/layout/radial5"/>
    <dgm:cxn modelId="{698C55DB-4CCC-9C40-88CB-7A73EA936AA3}" type="presOf" srcId="{3D5C6B81-290E-5B41-8FBF-D4D47FB7658F}" destId="{AED25B52-AE4C-A549-88F7-6A7827E45299}" srcOrd="0" destOrd="0" presId="urn:microsoft.com/office/officeart/2005/8/layout/radial5"/>
    <dgm:cxn modelId="{CA3F99F6-08D8-4E4D-A596-0F5D447DB455}" type="presOf" srcId="{CF62987F-9B4A-D847-948D-786BDC859132}" destId="{E28C1DF2-C897-2248-975A-33A5B76D5108}" srcOrd="0" destOrd="0" presId="urn:microsoft.com/office/officeart/2005/8/layout/radial5"/>
    <dgm:cxn modelId="{08495657-33B9-6748-8DC9-BEF2B5039594}" srcId="{C238C86B-D1AB-D641-8514-57E35F12D209}" destId="{D6064A91-B355-F248-B3EE-54CA1CA2A285}" srcOrd="0" destOrd="0" parTransId="{58CCD511-C860-3E42-B462-201F3432458B}" sibTransId="{DC2DB554-F912-CD44-A25B-F2D9B97B2689}"/>
    <dgm:cxn modelId="{A087F6FE-235C-C24F-BCA5-1C67C73862FB}" type="presOf" srcId="{58CCD511-C860-3E42-B462-201F3432458B}" destId="{548FEF60-7EC8-9F44-9EE8-048A7FAC38FE}" srcOrd="1" destOrd="0" presId="urn:microsoft.com/office/officeart/2005/8/layout/radial5"/>
    <dgm:cxn modelId="{8DFA5C1F-F50B-DF4F-B1EF-2C73CE54C51A}" type="presOf" srcId="{490F6ABD-E226-4F49-A2B7-EB05672C03C8}" destId="{346712BE-0BB8-F64F-A3A4-D895845833A6}" srcOrd="0" destOrd="0" presId="urn:microsoft.com/office/officeart/2005/8/layout/radial5"/>
    <dgm:cxn modelId="{2AC9756B-7A6A-3640-BF0E-EB4C756B3FA7}" type="presOf" srcId="{560F410D-3011-6244-A89B-654D520E228D}" destId="{234EF596-56B8-4F4E-82CF-4A0130581DE0}" srcOrd="1" destOrd="0" presId="urn:microsoft.com/office/officeart/2005/8/layout/radial5"/>
    <dgm:cxn modelId="{E425997B-3C0C-5946-805F-E72CC25ED4B3}" srcId="{4C67248A-D03F-5D4E-A742-C02F1FB0F634}" destId="{C238C86B-D1AB-D641-8514-57E35F12D209}" srcOrd="0" destOrd="0" parTransId="{C01FBF6C-9C1E-764D-B4FD-396679BC937B}" sibTransId="{99B65825-1060-734C-A0EE-2CF355594A06}"/>
    <dgm:cxn modelId="{B3C613F6-3B6E-E640-8599-DCE112C48770}" type="presOf" srcId="{773ECA26-AD74-FD41-86D7-967A9CD84A5A}" destId="{700D5270-3F55-414D-9931-A09756894CE9}" srcOrd="1" destOrd="0" presId="urn:microsoft.com/office/officeart/2005/8/layout/radial5"/>
    <dgm:cxn modelId="{4A4E7D66-D3EE-9A49-916F-CB725F3E261C}" type="presParOf" srcId="{BA1F57E3-B7A4-724A-BD5B-FF5335A2E314}" destId="{FE24553E-670E-C045-A49E-186C2789162C}" srcOrd="0" destOrd="0" presId="urn:microsoft.com/office/officeart/2005/8/layout/radial5"/>
    <dgm:cxn modelId="{97E8CEA6-8B4D-C347-BE6C-040E8D258C3C}" type="presParOf" srcId="{BA1F57E3-B7A4-724A-BD5B-FF5335A2E314}" destId="{C8C65BD7-2299-DC4A-B04A-2D634FD231E4}" srcOrd="1" destOrd="0" presId="urn:microsoft.com/office/officeart/2005/8/layout/radial5"/>
    <dgm:cxn modelId="{0F353F5F-BDB8-3B44-AB53-C35B4019FF8A}" type="presParOf" srcId="{C8C65BD7-2299-DC4A-B04A-2D634FD231E4}" destId="{548FEF60-7EC8-9F44-9EE8-048A7FAC38FE}" srcOrd="0" destOrd="0" presId="urn:microsoft.com/office/officeart/2005/8/layout/radial5"/>
    <dgm:cxn modelId="{59FD032E-6095-CB41-82DA-ADB09A96BCBA}" type="presParOf" srcId="{BA1F57E3-B7A4-724A-BD5B-FF5335A2E314}" destId="{7D341172-2F5A-414D-80B0-B28E6119207B}" srcOrd="2" destOrd="0" presId="urn:microsoft.com/office/officeart/2005/8/layout/radial5"/>
    <dgm:cxn modelId="{AAE71CE8-543A-D645-9670-087D13C13199}" type="presParOf" srcId="{BA1F57E3-B7A4-724A-BD5B-FF5335A2E314}" destId="{CCA89D93-6B98-2746-A840-2479672BA98F}" srcOrd="3" destOrd="0" presId="urn:microsoft.com/office/officeart/2005/8/layout/radial5"/>
    <dgm:cxn modelId="{6B6085CD-B0DD-654F-AF92-884F1EC30EC4}" type="presParOf" srcId="{CCA89D93-6B98-2746-A840-2479672BA98F}" destId="{234EF596-56B8-4F4E-82CF-4A0130581DE0}" srcOrd="0" destOrd="0" presId="urn:microsoft.com/office/officeart/2005/8/layout/radial5"/>
    <dgm:cxn modelId="{8BE2218D-495B-DF41-B3B5-652EEB7B0E23}" type="presParOf" srcId="{BA1F57E3-B7A4-724A-BD5B-FF5335A2E314}" destId="{866DA06C-A216-634D-A2B9-59A1A926F01E}" srcOrd="4" destOrd="0" presId="urn:microsoft.com/office/officeart/2005/8/layout/radial5"/>
    <dgm:cxn modelId="{03C3B841-C93E-F74E-BB2B-9A8A739BAD0D}" type="presParOf" srcId="{BA1F57E3-B7A4-724A-BD5B-FF5335A2E314}" destId="{AED25B52-AE4C-A549-88F7-6A7827E45299}" srcOrd="5" destOrd="0" presId="urn:microsoft.com/office/officeart/2005/8/layout/radial5"/>
    <dgm:cxn modelId="{A72AC8C3-9F02-F145-9EA8-F5696899000B}" type="presParOf" srcId="{AED25B52-AE4C-A549-88F7-6A7827E45299}" destId="{22B42543-377A-F44E-99ED-2A134E5A585B}" srcOrd="0" destOrd="0" presId="urn:microsoft.com/office/officeart/2005/8/layout/radial5"/>
    <dgm:cxn modelId="{A526602F-5F51-0144-BDB1-EBA528D5FC43}" type="presParOf" srcId="{BA1F57E3-B7A4-724A-BD5B-FF5335A2E314}" destId="{346712BE-0BB8-F64F-A3A4-D895845833A6}" srcOrd="6" destOrd="0" presId="urn:microsoft.com/office/officeart/2005/8/layout/radial5"/>
    <dgm:cxn modelId="{AE023807-46FC-CF4E-ABFB-6DE20A735C50}" type="presParOf" srcId="{BA1F57E3-B7A4-724A-BD5B-FF5335A2E314}" destId="{2988E3E2-0405-684D-968A-20D6F3CA1DFA}" srcOrd="7" destOrd="0" presId="urn:microsoft.com/office/officeart/2005/8/layout/radial5"/>
    <dgm:cxn modelId="{DA22E979-41FB-C146-B6E2-CD8F8913C46A}" type="presParOf" srcId="{2988E3E2-0405-684D-968A-20D6F3CA1DFA}" destId="{700D5270-3F55-414D-9931-A09756894CE9}" srcOrd="0" destOrd="0" presId="urn:microsoft.com/office/officeart/2005/8/layout/radial5"/>
    <dgm:cxn modelId="{CDE9C583-75B1-C94C-BF44-C9F37DD70927}" type="presParOf" srcId="{BA1F57E3-B7A4-724A-BD5B-FF5335A2E314}" destId="{E28C1DF2-C897-2248-975A-33A5B76D5108}" srcOrd="8" destOrd="0" presId="urn:microsoft.com/office/officeart/2005/8/layout/radial5"/>
    <dgm:cxn modelId="{CFAF67F1-C74F-5B4A-A371-97C4D8C93C7E}" type="presParOf" srcId="{BA1F57E3-B7A4-724A-BD5B-FF5335A2E314}" destId="{58E450A2-8E03-BE4D-97B3-7E98C21160AA}" srcOrd="9" destOrd="0" presId="urn:microsoft.com/office/officeart/2005/8/layout/radial5"/>
    <dgm:cxn modelId="{0606A683-3D4C-264A-9E91-09554B2DCD8C}" type="presParOf" srcId="{58E450A2-8E03-BE4D-97B3-7E98C21160AA}" destId="{28926BCA-5B9C-A645-80B0-1EB414330B62}" srcOrd="0" destOrd="0" presId="urn:microsoft.com/office/officeart/2005/8/layout/radial5"/>
    <dgm:cxn modelId="{9976C848-3FE2-C04D-9DD3-E6900A0D0B9A}" type="presParOf" srcId="{BA1F57E3-B7A4-724A-BD5B-FF5335A2E314}" destId="{21165D53-831C-7F41-9F71-C87FE99DE6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9E7EE8-E130-3044-9A23-9C85FD9BD2C5}" type="doc">
      <dgm:prSet loTypeId="urn:microsoft.com/office/officeart/2005/8/layout/vList3" loCatId="" qsTypeId="urn:microsoft.com/office/officeart/2005/8/quickstyle/simple1" qsCatId="simple" csTypeId="urn:microsoft.com/office/officeart/2005/8/colors/accent1_2" csCatId="accent1" phldr="1"/>
      <dgm:spPr/>
    </dgm:pt>
    <dgm:pt modelId="{BFEFAB3A-3DED-3842-AAD8-C3AA354C89EF}">
      <dgm:prSet phldrT="[Text]"/>
      <dgm:spPr>
        <a:solidFill>
          <a:srgbClr val="7491A4"/>
        </a:solidFill>
      </dgm:spPr>
      <dgm:t>
        <a:bodyPr anchor="ctr" anchorCtr="0"/>
        <a:lstStyle/>
        <a:p>
          <a:endParaRPr lang="en-US" dirty="0"/>
        </a:p>
      </dgm:t>
    </dgm:pt>
    <dgm:pt modelId="{19AF4B71-2BBA-3B4F-A2F5-57132841C4FA}" type="parTrans" cxnId="{D6E36A51-6BAC-2A4B-A00B-68830EDFFFDD}">
      <dgm:prSet/>
      <dgm:spPr/>
      <dgm:t>
        <a:bodyPr/>
        <a:lstStyle/>
        <a:p>
          <a:endParaRPr lang="en-US"/>
        </a:p>
      </dgm:t>
    </dgm:pt>
    <dgm:pt modelId="{C978406A-D7E1-264E-86BC-CFCFD39D96FD}" type="sibTrans" cxnId="{D6E36A51-6BAC-2A4B-A00B-68830EDFFFDD}">
      <dgm:prSet/>
      <dgm:spPr/>
      <dgm:t>
        <a:bodyPr/>
        <a:lstStyle/>
        <a:p>
          <a:endParaRPr lang="en-US"/>
        </a:p>
      </dgm:t>
    </dgm:pt>
    <dgm:pt modelId="{2C0B7B59-67FE-F042-8F62-D1ED17742EEE}">
      <dgm:prSet phldrT="[Text]" phldr="1"/>
      <dgm:spPr>
        <a:solidFill>
          <a:srgbClr val="7491A4"/>
        </a:solidFill>
      </dgm:spPr>
      <dgm:t>
        <a:bodyPr anchor="ctr" anchorCtr="0"/>
        <a:lstStyle/>
        <a:p>
          <a:endParaRPr lang="en-US" dirty="0"/>
        </a:p>
      </dgm:t>
    </dgm:pt>
    <dgm:pt modelId="{B060AF2C-D927-6D44-9E65-ABE3342CDFA4}" type="parTrans" cxnId="{129E8322-4901-FB4D-A1AA-C2B8CE2EB72F}">
      <dgm:prSet/>
      <dgm:spPr/>
      <dgm:t>
        <a:bodyPr/>
        <a:lstStyle/>
        <a:p>
          <a:endParaRPr lang="en-US"/>
        </a:p>
      </dgm:t>
    </dgm:pt>
    <dgm:pt modelId="{C13055D0-819B-E845-B5D1-9D6B3C2DAD40}" type="sibTrans" cxnId="{129E8322-4901-FB4D-A1AA-C2B8CE2EB72F}">
      <dgm:prSet/>
      <dgm:spPr/>
      <dgm:t>
        <a:bodyPr/>
        <a:lstStyle/>
        <a:p>
          <a:endParaRPr lang="en-US"/>
        </a:p>
      </dgm:t>
    </dgm:pt>
    <dgm:pt modelId="{DE1F6743-F2C0-6345-B65A-EC19667E9D8C}">
      <dgm:prSet phldrT="[Text]" phldr="1"/>
      <dgm:spPr>
        <a:solidFill>
          <a:srgbClr val="7491A4"/>
        </a:solidFill>
      </dgm:spPr>
      <dgm:t>
        <a:bodyPr anchor="ctr" anchorCtr="0"/>
        <a:lstStyle/>
        <a:p>
          <a:endParaRPr lang="en-US" dirty="0"/>
        </a:p>
      </dgm:t>
    </dgm:pt>
    <dgm:pt modelId="{6C1DBB01-99A9-6842-8B54-780E2ABF23B1}" type="parTrans" cxnId="{0D8600C3-24DD-584F-8B2C-807AC777C53A}">
      <dgm:prSet/>
      <dgm:spPr/>
      <dgm:t>
        <a:bodyPr/>
        <a:lstStyle/>
        <a:p>
          <a:endParaRPr lang="en-US"/>
        </a:p>
      </dgm:t>
    </dgm:pt>
    <dgm:pt modelId="{346950B0-8652-9446-8EA9-D649D2656134}" type="sibTrans" cxnId="{0D8600C3-24DD-584F-8B2C-807AC777C53A}">
      <dgm:prSet/>
      <dgm:spPr/>
      <dgm:t>
        <a:bodyPr/>
        <a:lstStyle/>
        <a:p>
          <a:endParaRPr lang="en-US"/>
        </a:p>
      </dgm:t>
    </dgm:pt>
    <dgm:pt modelId="{15796B7E-D5B7-7742-AE17-6EE8BC790D13}" type="pres">
      <dgm:prSet presAssocID="{1A9E7EE8-E130-3044-9A23-9C85FD9BD2C5}" presName="linearFlow" presStyleCnt="0">
        <dgm:presLayoutVars>
          <dgm:dir/>
          <dgm:resizeHandles val="exact"/>
        </dgm:presLayoutVars>
      </dgm:prSet>
      <dgm:spPr/>
    </dgm:pt>
    <dgm:pt modelId="{8A78BD8A-1103-A240-B3B3-943AEA7DB1C8}" type="pres">
      <dgm:prSet presAssocID="{BFEFAB3A-3DED-3842-AAD8-C3AA354C89EF}" presName="composite" presStyleCnt="0"/>
      <dgm:spPr/>
    </dgm:pt>
    <dgm:pt modelId="{1923EBB9-975F-F846-9EBB-DE96430B5A01}" type="pres">
      <dgm:prSet presAssocID="{BFEFAB3A-3DED-3842-AAD8-C3AA354C89EF}" presName="imgShp" presStyleLbl="fgImgPlace1" presStyleIdx="0" presStyleCnt="3" custScaleX="107479" custScaleY="107479" custLinFactNeighborX="-41385"/>
      <dgm:spPr/>
    </dgm:pt>
    <dgm:pt modelId="{B102A910-ED3B-9746-8627-4234313BB29A}" type="pres">
      <dgm:prSet presAssocID="{BFEFAB3A-3DED-3842-AAD8-C3AA354C89EF}" presName="txShp" presStyleLbl="node1" presStyleIdx="0" presStyleCnt="3" custScaleX="116031" custScaleY="67468" custLinFactNeighborX="-1243">
        <dgm:presLayoutVars>
          <dgm:bulletEnabled val="1"/>
        </dgm:presLayoutVars>
      </dgm:prSet>
      <dgm:spPr/>
      <dgm:t>
        <a:bodyPr/>
        <a:lstStyle/>
        <a:p>
          <a:endParaRPr lang="en-US"/>
        </a:p>
      </dgm:t>
    </dgm:pt>
    <dgm:pt modelId="{952EB71F-BA54-C34B-BC8A-96A89F2C1595}" type="pres">
      <dgm:prSet presAssocID="{C978406A-D7E1-264E-86BC-CFCFD39D96FD}" presName="spacing" presStyleCnt="0"/>
      <dgm:spPr/>
    </dgm:pt>
    <dgm:pt modelId="{247CA09F-7F2B-224B-B001-DF6F1B651DCC}" type="pres">
      <dgm:prSet presAssocID="{2C0B7B59-67FE-F042-8F62-D1ED17742EEE}" presName="composite" presStyleCnt="0"/>
      <dgm:spPr/>
    </dgm:pt>
    <dgm:pt modelId="{39E35A0F-047E-264C-858C-CB0E013420CE}" type="pres">
      <dgm:prSet presAssocID="{2C0B7B59-67FE-F042-8F62-D1ED17742EEE}" presName="imgShp" presStyleLbl="fgImgPlace1" presStyleIdx="1" presStyleCnt="3" custScaleX="107479" custScaleY="107479" custLinFactNeighborX="-41385"/>
      <dgm:spPr/>
    </dgm:pt>
    <dgm:pt modelId="{68E88D13-4E84-FF4C-970E-7A11B21E5264}" type="pres">
      <dgm:prSet presAssocID="{2C0B7B59-67FE-F042-8F62-D1ED17742EEE}" presName="txShp" presStyleLbl="node1" presStyleIdx="1" presStyleCnt="3" custScaleX="116031" custScaleY="67468" custLinFactNeighborX="-1243">
        <dgm:presLayoutVars>
          <dgm:bulletEnabled val="1"/>
        </dgm:presLayoutVars>
      </dgm:prSet>
      <dgm:spPr/>
      <dgm:t>
        <a:bodyPr/>
        <a:lstStyle/>
        <a:p>
          <a:endParaRPr lang="en-US"/>
        </a:p>
      </dgm:t>
    </dgm:pt>
    <dgm:pt modelId="{339EE26A-5F79-6740-9A80-CB5034CDA8B1}" type="pres">
      <dgm:prSet presAssocID="{C13055D0-819B-E845-B5D1-9D6B3C2DAD40}" presName="spacing" presStyleCnt="0"/>
      <dgm:spPr/>
    </dgm:pt>
    <dgm:pt modelId="{44908AB4-6CD5-4B47-823D-4270DAAABCC6}" type="pres">
      <dgm:prSet presAssocID="{DE1F6743-F2C0-6345-B65A-EC19667E9D8C}" presName="composite" presStyleCnt="0"/>
      <dgm:spPr/>
    </dgm:pt>
    <dgm:pt modelId="{EB48F724-C9F7-3544-8BE2-B4A55E1EA74F}" type="pres">
      <dgm:prSet presAssocID="{DE1F6743-F2C0-6345-B65A-EC19667E9D8C}" presName="imgShp" presStyleLbl="fgImgPlace1" presStyleIdx="2" presStyleCnt="3" custScaleX="107479" custScaleY="107479" custLinFactNeighborX="-41385"/>
      <dgm:spPr/>
    </dgm:pt>
    <dgm:pt modelId="{3F6CFC6B-DA90-A141-B9AB-9439ABDCC33B}" type="pres">
      <dgm:prSet presAssocID="{DE1F6743-F2C0-6345-B65A-EC19667E9D8C}" presName="txShp" presStyleLbl="node1" presStyleIdx="2" presStyleCnt="3" custScaleX="116031" custScaleY="67468" custLinFactNeighborX="-1243">
        <dgm:presLayoutVars>
          <dgm:bulletEnabled val="1"/>
        </dgm:presLayoutVars>
      </dgm:prSet>
      <dgm:spPr/>
      <dgm:t>
        <a:bodyPr/>
        <a:lstStyle/>
        <a:p>
          <a:endParaRPr lang="en-US"/>
        </a:p>
      </dgm:t>
    </dgm:pt>
  </dgm:ptLst>
  <dgm:cxnLst>
    <dgm:cxn modelId="{0D8600C3-24DD-584F-8B2C-807AC777C53A}" srcId="{1A9E7EE8-E130-3044-9A23-9C85FD9BD2C5}" destId="{DE1F6743-F2C0-6345-B65A-EC19667E9D8C}" srcOrd="2" destOrd="0" parTransId="{6C1DBB01-99A9-6842-8B54-780E2ABF23B1}" sibTransId="{346950B0-8652-9446-8EA9-D649D2656134}"/>
    <dgm:cxn modelId="{129E8322-4901-FB4D-A1AA-C2B8CE2EB72F}" srcId="{1A9E7EE8-E130-3044-9A23-9C85FD9BD2C5}" destId="{2C0B7B59-67FE-F042-8F62-D1ED17742EEE}" srcOrd="1" destOrd="0" parTransId="{B060AF2C-D927-6D44-9E65-ABE3342CDFA4}" sibTransId="{C13055D0-819B-E845-B5D1-9D6B3C2DAD40}"/>
    <dgm:cxn modelId="{7B9BE394-6A5D-5B4B-AB24-715B6F356638}" type="presOf" srcId="{2C0B7B59-67FE-F042-8F62-D1ED17742EEE}" destId="{68E88D13-4E84-FF4C-970E-7A11B21E5264}" srcOrd="0" destOrd="0" presId="urn:microsoft.com/office/officeart/2005/8/layout/vList3"/>
    <dgm:cxn modelId="{2017AF1C-40AD-6E4F-99AC-D0A8EF2CE2C5}" type="presOf" srcId="{1A9E7EE8-E130-3044-9A23-9C85FD9BD2C5}" destId="{15796B7E-D5B7-7742-AE17-6EE8BC790D13}" srcOrd="0" destOrd="0" presId="urn:microsoft.com/office/officeart/2005/8/layout/vList3"/>
    <dgm:cxn modelId="{BA30B57B-9F8C-374E-8F51-61CA25DF1A4B}" type="presOf" srcId="{BFEFAB3A-3DED-3842-AAD8-C3AA354C89EF}" destId="{B102A910-ED3B-9746-8627-4234313BB29A}" srcOrd="0" destOrd="0" presId="urn:microsoft.com/office/officeart/2005/8/layout/vList3"/>
    <dgm:cxn modelId="{56891281-F0DA-FC46-B384-3D717E9C30CF}" type="presOf" srcId="{DE1F6743-F2C0-6345-B65A-EC19667E9D8C}" destId="{3F6CFC6B-DA90-A141-B9AB-9439ABDCC33B}" srcOrd="0" destOrd="0" presId="urn:microsoft.com/office/officeart/2005/8/layout/vList3"/>
    <dgm:cxn modelId="{D6E36A51-6BAC-2A4B-A00B-68830EDFFFDD}" srcId="{1A9E7EE8-E130-3044-9A23-9C85FD9BD2C5}" destId="{BFEFAB3A-3DED-3842-AAD8-C3AA354C89EF}" srcOrd="0" destOrd="0" parTransId="{19AF4B71-2BBA-3B4F-A2F5-57132841C4FA}" sibTransId="{C978406A-D7E1-264E-86BC-CFCFD39D96FD}"/>
    <dgm:cxn modelId="{018F693B-F0B5-F345-9126-342E183A9E62}" type="presParOf" srcId="{15796B7E-D5B7-7742-AE17-6EE8BC790D13}" destId="{8A78BD8A-1103-A240-B3B3-943AEA7DB1C8}" srcOrd="0" destOrd="0" presId="urn:microsoft.com/office/officeart/2005/8/layout/vList3"/>
    <dgm:cxn modelId="{174CE254-E4C1-9A47-B56B-6BD8FAEF4AE4}" type="presParOf" srcId="{8A78BD8A-1103-A240-B3B3-943AEA7DB1C8}" destId="{1923EBB9-975F-F846-9EBB-DE96430B5A01}" srcOrd="0" destOrd="0" presId="urn:microsoft.com/office/officeart/2005/8/layout/vList3"/>
    <dgm:cxn modelId="{8340A05F-BFDF-6C4B-9D60-089FD9738087}" type="presParOf" srcId="{8A78BD8A-1103-A240-B3B3-943AEA7DB1C8}" destId="{B102A910-ED3B-9746-8627-4234313BB29A}" srcOrd="1" destOrd="0" presId="urn:microsoft.com/office/officeart/2005/8/layout/vList3"/>
    <dgm:cxn modelId="{58B44CD5-DCB1-DE4E-B577-FC3082F5C83F}" type="presParOf" srcId="{15796B7E-D5B7-7742-AE17-6EE8BC790D13}" destId="{952EB71F-BA54-C34B-BC8A-96A89F2C1595}" srcOrd="1" destOrd="0" presId="urn:microsoft.com/office/officeart/2005/8/layout/vList3"/>
    <dgm:cxn modelId="{BAE43581-1113-C347-B21B-AF7326F7AF06}" type="presParOf" srcId="{15796B7E-D5B7-7742-AE17-6EE8BC790D13}" destId="{247CA09F-7F2B-224B-B001-DF6F1B651DCC}" srcOrd="2" destOrd="0" presId="urn:microsoft.com/office/officeart/2005/8/layout/vList3"/>
    <dgm:cxn modelId="{0C83AA53-6A58-FE4E-ADE4-BE786DE79E3D}" type="presParOf" srcId="{247CA09F-7F2B-224B-B001-DF6F1B651DCC}" destId="{39E35A0F-047E-264C-858C-CB0E013420CE}" srcOrd="0" destOrd="0" presId="urn:microsoft.com/office/officeart/2005/8/layout/vList3"/>
    <dgm:cxn modelId="{F0784A62-EF65-F643-9A6E-4E66EE264DB0}" type="presParOf" srcId="{247CA09F-7F2B-224B-B001-DF6F1B651DCC}" destId="{68E88D13-4E84-FF4C-970E-7A11B21E5264}" srcOrd="1" destOrd="0" presId="urn:microsoft.com/office/officeart/2005/8/layout/vList3"/>
    <dgm:cxn modelId="{0D3C8F3A-D723-8248-93EE-E5FFAF06F6BE}" type="presParOf" srcId="{15796B7E-D5B7-7742-AE17-6EE8BC790D13}" destId="{339EE26A-5F79-6740-9A80-CB5034CDA8B1}" srcOrd="3" destOrd="0" presId="urn:microsoft.com/office/officeart/2005/8/layout/vList3"/>
    <dgm:cxn modelId="{52AAB338-08D4-5D45-8F24-81E3A7812719}" type="presParOf" srcId="{15796B7E-D5B7-7742-AE17-6EE8BC790D13}" destId="{44908AB4-6CD5-4B47-823D-4270DAAABCC6}" srcOrd="4" destOrd="0" presId="urn:microsoft.com/office/officeart/2005/8/layout/vList3"/>
    <dgm:cxn modelId="{1EDCC1C3-B115-B64F-BB77-BF47E1D7942C}" type="presParOf" srcId="{44908AB4-6CD5-4B47-823D-4270DAAABCC6}" destId="{EB48F724-C9F7-3544-8BE2-B4A55E1EA74F}" srcOrd="0" destOrd="0" presId="urn:microsoft.com/office/officeart/2005/8/layout/vList3"/>
    <dgm:cxn modelId="{D32FCC3E-374A-2E48-A1E0-E60D4D2229F6}" type="presParOf" srcId="{44908AB4-6CD5-4B47-823D-4270DAAABCC6}" destId="{3F6CFC6B-DA90-A141-B9AB-9439ABDCC3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7248A-D03F-5D4E-A742-C02F1FB0F634}"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C238C86B-D1AB-D641-8514-57E35F12D209}">
      <dgm:prSet phldrT="[Text]" phldr="1"/>
      <dgm:spPr>
        <a:solidFill>
          <a:srgbClr val="EB212E"/>
        </a:solidFill>
        <a:effectLst/>
      </dgm:spPr>
      <dgm:t>
        <a:bodyPr/>
        <a:lstStyle/>
        <a:p>
          <a:endParaRPr lang="en-US" dirty="0"/>
        </a:p>
      </dgm:t>
    </dgm:pt>
    <dgm:pt modelId="{C01FBF6C-9C1E-764D-B4FD-396679BC937B}" type="parTrans" cxnId="{E425997B-3C0C-5946-805F-E72CC25ED4B3}">
      <dgm:prSet/>
      <dgm:spPr/>
      <dgm:t>
        <a:bodyPr/>
        <a:lstStyle/>
        <a:p>
          <a:endParaRPr lang="en-US"/>
        </a:p>
      </dgm:t>
    </dgm:pt>
    <dgm:pt modelId="{99B65825-1060-734C-A0EE-2CF355594A06}" type="sibTrans" cxnId="{E425997B-3C0C-5946-805F-E72CC25ED4B3}">
      <dgm:prSet/>
      <dgm:spPr/>
      <dgm:t>
        <a:bodyPr/>
        <a:lstStyle/>
        <a:p>
          <a:endParaRPr lang="en-US"/>
        </a:p>
      </dgm:t>
    </dgm:pt>
    <dgm:pt modelId="{D6064A91-B355-F248-B3EE-54CA1CA2A285}">
      <dgm:prSet phldrT="[Text]" phldr="1"/>
      <dgm:spPr>
        <a:solidFill>
          <a:srgbClr val="7491A4"/>
        </a:solidFill>
        <a:effectLst/>
      </dgm:spPr>
      <dgm:t>
        <a:bodyPr/>
        <a:lstStyle/>
        <a:p>
          <a:endParaRPr lang="en-US" dirty="0"/>
        </a:p>
      </dgm:t>
    </dgm:pt>
    <dgm:pt modelId="{58CCD511-C860-3E42-B462-201F3432458B}" type="parTrans" cxnId="{08495657-33B9-6748-8DC9-BEF2B5039594}">
      <dgm:prSet/>
      <dgm:spPr>
        <a:solidFill>
          <a:schemeClr val="bg2"/>
        </a:solidFill>
        <a:effectLst/>
      </dgm:spPr>
      <dgm:t>
        <a:bodyPr/>
        <a:lstStyle/>
        <a:p>
          <a:endParaRPr lang="en-US"/>
        </a:p>
      </dgm:t>
    </dgm:pt>
    <dgm:pt modelId="{DC2DB554-F912-CD44-A25B-F2D9B97B2689}" type="sibTrans" cxnId="{08495657-33B9-6748-8DC9-BEF2B5039594}">
      <dgm:prSet/>
      <dgm:spPr/>
      <dgm:t>
        <a:bodyPr/>
        <a:lstStyle/>
        <a:p>
          <a:endParaRPr lang="en-US"/>
        </a:p>
      </dgm:t>
    </dgm:pt>
    <dgm:pt modelId="{490F6ABD-E226-4F49-A2B7-EB05672C03C8}">
      <dgm:prSet phldrT="[Text]" phldr="1"/>
      <dgm:spPr>
        <a:solidFill>
          <a:srgbClr val="A32477"/>
        </a:solidFill>
        <a:effectLst/>
      </dgm:spPr>
      <dgm:t>
        <a:bodyPr/>
        <a:lstStyle/>
        <a:p>
          <a:endParaRPr lang="en-US"/>
        </a:p>
      </dgm:t>
    </dgm:pt>
    <dgm:pt modelId="{3D5C6B81-290E-5B41-8FBF-D4D47FB7658F}" type="parTrans" cxnId="{A24E07F5-0CDD-F64F-A74D-ED82C6FCCF51}">
      <dgm:prSet/>
      <dgm:spPr>
        <a:solidFill>
          <a:schemeClr val="bg2"/>
        </a:solidFill>
        <a:effectLst/>
      </dgm:spPr>
      <dgm:t>
        <a:bodyPr/>
        <a:lstStyle/>
        <a:p>
          <a:endParaRPr lang="en-US"/>
        </a:p>
      </dgm:t>
    </dgm:pt>
    <dgm:pt modelId="{26C563D6-AD43-A646-9EF2-528605FED29A}" type="sibTrans" cxnId="{A24E07F5-0CDD-F64F-A74D-ED82C6FCCF51}">
      <dgm:prSet/>
      <dgm:spPr/>
      <dgm:t>
        <a:bodyPr/>
        <a:lstStyle/>
        <a:p>
          <a:endParaRPr lang="en-US"/>
        </a:p>
      </dgm:t>
    </dgm:pt>
    <dgm:pt modelId="{CF62987F-9B4A-D847-948D-786BDC859132}">
      <dgm:prSet phldrT="[Text]" phldr="1"/>
      <dgm:spPr>
        <a:solidFill>
          <a:srgbClr val="F38230"/>
        </a:solidFill>
        <a:effectLst/>
      </dgm:spPr>
      <dgm:t>
        <a:bodyPr/>
        <a:lstStyle/>
        <a:p>
          <a:endParaRPr lang="en-US"/>
        </a:p>
      </dgm:t>
    </dgm:pt>
    <dgm:pt modelId="{773ECA26-AD74-FD41-86D7-967A9CD84A5A}" type="parTrans" cxnId="{81EB330D-12E4-FD4D-A7EE-95AA79755C6A}">
      <dgm:prSet/>
      <dgm:spPr>
        <a:solidFill>
          <a:schemeClr val="bg2"/>
        </a:solidFill>
        <a:effectLst/>
      </dgm:spPr>
      <dgm:t>
        <a:bodyPr/>
        <a:lstStyle/>
        <a:p>
          <a:endParaRPr lang="en-US"/>
        </a:p>
      </dgm:t>
    </dgm:pt>
    <dgm:pt modelId="{A4222FDC-01B6-464C-B4D4-A067CDA5A307}" type="sibTrans" cxnId="{81EB330D-12E4-FD4D-A7EE-95AA79755C6A}">
      <dgm:prSet/>
      <dgm:spPr/>
      <dgm:t>
        <a:bodyPr/>
        <a:lstStyle/>
        <a:p>
          <a:endParaRPr lang="en-US"/>
        </a:p>
      </dgm:t>
    </dgm:pt>
    <dgm:pt modelId="{574666C9-9808-3F46-8C76-55A636A78EE5}">
      <dgm:prSet phldrT="[Text]" phldr="1"/>
      <dgm:spPr>
        <a:solidFill>
          <a:srgbClr val="00A1C9"/>
        </a:solidFill>
        <a:effectLst/>
      </dgm:spPr>
      <dgm:t>
        <a:bodyPr/>
        <a:lstStyle/>
        <a:p>
          <a:endParaRPr lang="en-US"/>
        </a:p>
      </dgm:t>
    </dgm:pt>
    <dgm:pt modelId="{6F79198E-6BB9-FE4B-87A0-BEAB5A630F4C}" type="parTrans" cxnId="{EDA1C692-FA3D-BC47-B32F-D570C737B1CD}">
      <dgm:prSet/>
      <dgm:spPr>
        <a:solidFill>
          <a:schemeClr val="bg2"/>
        </a:solidFill>
        <a:effectLst/>
      </dgm:spPr>
      <dgm:t>
        <a:bodyPr/>
        <a:lstStyle/>
        <a:p>
          <a:endParaRPr lang="en-US"/>
        </a:p>
      </dgm:t>
    </dgm:pt>
    <dgm:pt modelId="{D377A9C1-BB97-9646-89E6-49E06B2EE90C}" type="sibTrans" cxnId="{EDA1C692-FA3D-BC47-B32F-D570C737B1CD}">
      <dgm:prSet/>
      <dgm:spPr/>
      <dgm:t>
        <a:bodyPr/>
        <a:lstStyle/>
        <a:p>
          <a:endParaRPr lang="en-US"/>
        </a:p>
      </dgm:t>
    </dgm:pt>
    <dgm:pt modelId="{77E16634-80EC-6140-92CC-80639E330F67}">
      <dgm:prSet/>
      <dgm:spPr>
        <a:solidFill>
          <a:srgbClr val="78AF4A"/>
        </a:solidFill>
        <a:effectLst/>
      </dgm:spPr>
      <dgm:t>
        <a:bodyPr/>
        <a:lstStyle/>
        <a:p>
          <a:r>
            <a:rPr lang="en-US" dirty="0" smtClean="0"/>
            <a:t>[Text]</a:t>
          </a:r>
          <a:endParaRPr lang="en-US" dirty="0"/>
        </a:p>
      </dgm:t>
    </dgm:pt>
    <dgm:pt modelId="{560F410D-3011-6244-A89B-654D520E228D}" type="parTrans" cxnId="{DEB455A4-3445-6445-B75C-202B5FCAA20E}">
      <dgm:prSet/>
      <dgm:spPr>
        <a:solidFill>
          <a:schemeClr val="bg2"/>
        </a:solidFill>
        <a:effectLst/>
      </dgm:spPr>
      <dgm:t>
        <a:bodyPr/>
        <a:lstStyle/>
        <a:p>
          <a:endParaRPr lang="en-US"/>
        </a:p>
      </dgm:t>
    </dgm:pt>
    <dgm:pt modelId="{237D5DFD-8251-8A42-9DB1-B7201ACE0954}" type="sibTrans" cxnId="{DEB455A4-3445-6445-B75C-202B5FCAA20E}">
      <dgm:prSet/>
      <dgm:spPr/>
      <dgm:t>
        <a:bodyPr/>
        <a:lstStyle/>
        <a:p>
          <a:endParaRPr lang="en-US"/>
        </a:p>
      </dgm:t>
    </dgm:pt>
    <dgm:pt modelId="{BA1F57E3-B7A4-724A-BD5B-FF5335A2E314}" type="pres">
      <dgm:prSet presAssocID="{4C67248A-D03F-5D4E-A742-C02F1FB0F634}" presName="Name0" presStyleCnt="0">
        <dgm:presLayoutVars>
          <dgm:chMax val="1"/>
          <dgm:dir/>
          <dgm:animLvl val="ctr"/>
          <dgm:resizeHandles val="exact"/>
        </dgm:presLayoutVars>
      </dgm:prSet>
      <dgm:spPr/>
      <dgm:t>
        <a:bodyPr/>
        <a:lstStyle/>
        <a:p>
          <a:endParaRPr lang="en-US"/>
        </a:p>
      </dgm:t>
    </dgm:pt>
    <dgm:pt modelId="{FE24553E-670E-C045-A49E-186C2789162C}" type="pres">
      <dgm:prSet presAssocID="{C238C86B-D1AB-D641-8514-57E35F12D209}" presName="centerShape" presStyleLbl="node0" presStyleIdx="0" presStyleCnt="1"/>
      <dgm:spPr/>
      <dgm:t>
        <a:bodyPr/>
        <a:lstStyle/>
        <a:p>
          <a:endParaRPr lang="en-US"/>
        </a:p>
      </dgm:t>
    </dgm:pt>
    <dgm:pt modelId="{C8C65BD7-2299-DC4A-B04A-2D634FD231E4}" type="pres">
      <dgm:prSet presAssocID="{58CCD511-C860-3E42-B462-201F3432458B}" presName="parTrans" presStyleLbl="sibTrans2D1" presStyleIdx="0" presStyleCnt="5"/>
      <dgm:spPr/>
      <dgm:t>
        <a:bodyPr/>
        <a:lstStyle/>
        <a:p>
          <a:endParaRPr lang="en-US"/>
        </a:p>
      </dgm:t>
    </dgm:pt>
    <dgm:pt modelId="{548FEF60-7EC8-9F44-9EE8-048A7FAC38FE}" type="pres">
      <dgm:prSet presAssocID="{58CCD511-C860-3E42-B462-201F3432458B}" presName="connectorText" presStyleLbl="sibTrans2D1" presStyleIdx="0" presStyleCnt="5"/>
      <dgm:spPr/>
      <dgm:t>
        <a:bodyPr/>
        <a:lstStyle/>
        <a:p>
          <a:endParaRPr lang="en-US"/>
        </a:p>
      </dgm:t>
    </dgm:pt>
    <dgm:pt modelId="{7D341172-2F5A-414D-80B0-B28E6119207B}" type="pres">
      <dgm:prSet presAssocID="{D6064A91-B355-F248-B3EE-54CA1CA2A285}" presName="node" presStyleLbl="node1" presStyleIdx="0" presStyleCnt="5">
        <dgm:presLayoutVars>
          <dgm:bulletEnabled val="1"/>
        </dgm:presLayoutVars>
      </dgm:prSet>
      <dgm:spPr/>
      <dgm:t>
        <a:bodyPr/>
        <a:lstStyle/>
        <a:p>
          <a:endParaRPr lang="en-US"/>
        </a:p>
      </dgm:t>
    </dgm:pt>
    <dgm:pt modelId="{CCA89D93-6B98-2746-A840-2479672BA98F}" type="pres">
      <dgm:prSet presAssocID="{560F410D-3011-6244-A89B-654D520E228D}" presName="parTrans" presStyleLbl="sibTrans2D1" presStyleIdx="1" presStyleCnt="5"/>
      <dgm:spPr/>
      <dgm:t>
        <a:bodyPr/>
        <a:lstStyle/>
        <a:p>
          <a:endParaRPr lang="en-US"/>
        </a:p>
      </dgm:t>
    </dgm:pt>
    <dgm:pt modelId="{234EF596-56B8-4F4E-82CF-4A0130581DE0}" type="pres">
      <dgm:prSet presAssocID="{560F410D-3011-6244-A89B-654D520E228D}" presName="connectorText" presStyleLbl="sibTrans2D1" presStyleIdx="1" presStyleCnt="5"/>
      <dgm:spPr/>
      <dgm:t>
        <a:bodyPr/>
        <a:lstStyle/>
        <a:p>
          <a:endParaRPr lang="en-US"/>
        </a:p>
      </dgm:t>
    </dgm:pt>
    <dgm:pt modelId="{866DA06C-A216-634D-A2B9-59A1A926F01E}" type="pres">
      <dgm:prSet presAssocID="{77E16634-80EC-6140-92CC-80639E330F67}" presName="node" presStyleLbl="node1" presStyleIdx="1" presStyleCnt="5">
        <dgm:presLayoutVars>
          <dgm:bulletEnabled val="1"/>
        </dgm:presLayoutVars>
      </dgm:prSet>
      <dgm:spPr/>
      <dgm:t>
        <a:bodyPr/>
        <a:lstStyle/>
        <a:p>
          <a:endParaRPr lang="en-US"/>
        </a:p>
      </dgm:t>
    </dgm:pt>
    <dgm:pt modelId="{AED25B52-AE4C-A549-88F7-6A7827E45299}" type="pres">
      <dgm:prSet presAssocID="{3D5C6B81-290E-5B41-8FBF-D4D47FB7658F}" presName="parTrans" presStyleLbl="sibTrans2D1" presStyleIdx="2" presStyleCnt="5"/>
      <dgm:spPr/>
      <dgm:t>
        <a:bodyPr/>
        <a:lstStyle/>
        <a:p>
          <a:endParaRPr lang="en-US"/>
        </a:p>
      </dgm:t>
    </dgm:pt>
    <dgm:pt modelId="{22B42543-377A-F44E-99ED-2A134E5A585B}" type="pres">
      <dgm:prSet presAssocID="{3D5C6B81-290E-5B41-8FBF-D4D47FB7658F}" presName="connectorText" presStyleLbl="sibTrans2D1" presStyleIdx="2" presStyleCnt="5"/>
      <dgm:spPr/>
      <dgm:t>
        <a:bodyPr/>
        <a:lstStyle/>
        <a:p>
          <a:endParaRPr lang="en-US"/>
        </a:p>
      </dgm:t>
    </dgm:pt>
    <dgm:pt modelId="{346712BE-0BB8-F64F-A3A4-D895845833A6}" type="pres">
      <dgm:prSet presAssocID="{490F6ABD-E226-4F49-A2B7-EB05672C03C8}" presName="node" presStyleLbl="node1" presStyleIdx="2" presStyleCnt="5">
        <dgm:presLayoutVars>
          <dgm:bulletEnabled val="1"/>
        </dgm:presLayoutVars>
      </dgm:prSet>
      <dgm:spPr/>
      <dgm:t>
        <a:bodyPr/>
        <a:lstStyle/>
        <a:p>
          <a:endParaRPr lang="en-US"/>
        </a:p>
      </dgm:t>
    </dgm:pt>
    <dgm:pt modelId="{2988E3E2-0405-684D-968A-20D6F3CA1DFA}" type="pres">
      <dgm:prSet presAssocID="{773ECA26-AD74-FD41-86D7-967A9CD84A5A}" presName="parTrans" presStyleLbl="sibTrans2D1" presStyleIdx="3" presStyleCnt="5"/>
      <dgm:spPr/>
      <dgm:t>
        <a:bodyPr/>
        <a:lstStyle/>
        <a:p>
          <a:endParaRPr lang="en-US"/>
        </a:p>
      </dgm:t>
    </dgm:pt>
    <dgm:pt modelId="{700D5270-3F55-414D-9931-A09756894CE9}" type="pres">
      <dgm:prSet presAssocID="{773ECA26-AD74-FD41-86D7-967A9CD84A5A}" presName="connectorText" presStyleLbl="sibTrans2D1" presStyleIdx="3" presStyleCnt="5"/>
      <dgm:spPr/>
      <dgm:t>
        <a:bodyPr/>
        <a:lstStyle/>
        <a:p>
          <a:endParaRPr lang="en-US"/>
        </a:p>
      </dgm:t>
    </dgm:pt>
    <dgm:pt modelId="{E28C1DF2-C897-2248-975A-33A5B76D5108}" type="pres">
      <dgm:prSet presAssocID="{CF62987F-9B4A-D847-948D-786BDC859132}" presName="node" presStyleLbl="node1" presStyleIdx="3" presStyleCnt="5">
        <dgm:presLayoutVars>
          <dgm:bulletEnabled val="1"/>
        </dgm:presLayoutVars>
      </dgm:prSet>
      <dgm:spPr/>
      <dgm:t>
        <a:bodyPr/>
        <a:lstStyle/>
        <a:p>
          <a:endParaRPr lang="en-US"/>
        </a:p>
      </dgm:t>
    </dgm:pt>
    <dgm:pt modelId="{58E450A2-8E03-BE4D-97B3-7E98C21160AA}" type="pres">
      <dgm:prSet presAssocID="{6F79198E-6BB9-FE4B-87A0-BEAB5A630F4C}" presName="parTrans" presStyleLbl="sibTrans2D1" presStyleIdx="4" presStyleCnt="5"/>
      <dgm:spPr/>
      <dgm:t>
        <a:bodyPr/>
        <a:lstStyle/>
        <a:p>
          <a:endParaRPr lang="en-US"/>
        </a:p>
      </dgm:t>
    </dgm:pt>
    <dgm:pt modelId="{28926BCA-5B9C-A645-80B0-1EB414330B62}" type="pres">
      <dgm:prSet presAssocID="{6F79198E-6BB9-FE4B-87A0-BEAB5A630F4C}" presName="connectorText" presStyleLbl="sibTrans2D1" presStyleIdx="4" presStyleCnt="5"/>
      <dgm:spPr/>
      <dgm:t>
        <a:bodyPr/>
        <a:lstStyle/>
        <a:p>
          <a:endParaRPr lang="en-US"/>
        </a:p>
      </dgm:t>
    </dgm:pt>
    <dgm:pt modelId="{21165D53-831C-7F41-9F71-C87FE99DE6ED}" type="pres">
      <dgm:prSet presAssocID="{574666C9-9808-3F46-8C76-55A636A78EE5}" presName="node" presStyleLbl="node1" presStyleIdx="4" presStyleCnt="5">
        <dgm:presLayoutVars>
          <dgm:bulletEnabled val="1"/>
        </dgm:presLayoutVars>
      </dgm:prSet>
      <dgm:spPr/>
      <dgm:t>
        <a:bodyPr/>
        <a:lstStyle/>
        <a:p>
          <a:endParaRPr lang="en-US"/>
        </a:p>
      </dgm:t>
    </dgm:pt>
  </dgm:ptLst>
  <dgm:cxnLst>
    <dgm:cxn modelId="{E425997B-3C0C-5946-805F-E72CC25ED4B3}" srcId="{4C67248A-D03F-5D4E-A742-C02F1FB0F634}" destId="{C238C86B-D1AB-D641-8514-57E35F12D209}" srcOrd="0" destOrd="0" parTransId="{C01FBF6C-9C1E-764D-B4FD-396679BC937B}" sibTransId="{99B65825-1060-734C-A0EE-2CF355594A06}"/>
    <dgm:cxn modelId="{A87E938C-1971-425F-90FA-DE4C5060C80D}" type="presOf" srcId="{560F410D-3011-6244-A89B-654D520E228D}" destId="{234EF596-56B8-4F4E-82CF-4A0130581DE0}" srcOrd="1" destOrd="0" presId="urn:microsoft.com/office/officeart/2005/8/layout/radial5"/>
    <dgm:cxn modelId="{A9D0B9F7-43EB-4A9C-BB5B-E3E87EDA0FD5}" type="presOf" srcId="{490F6ABD-E226-4F49-A2B7-EB05672C03C8}" destId="{346712BE-0BB8-F64F-A3A4-D895845833A6}" srcOrd="0" destOrd="0" presId="urn:microsoft.com/office/officeart/2005/8/layout/radial5"/>
    <dgm:cxn modelId="{EDA1C692-FA3D-BC47-B32F-D570C737B1CD}" srcId="{C238C86B-D1AB-D641-8514-57E35F12D209}" destId="{574666C9-9808-3F46-8C76-55A636A78EE5}" srcOrd="4" destOrd="0" parTransId="{6F79198E-6BB9-FE4B-87A0-BEAB5A630F4C}" sibTransId="{D377A9C1-BB97-9646-89E6-49E06B2EE90C}"/>
    <dgm:cxn modelId="{859061BD-8C25-4683-93D7-5042FBAEE410}" type="presOf" srcId="{CF62987F-9B4A-D847-948D-786BDC859132}" destId="{E28C1DF2-C897-2248-975A-33A5B76D5108}" srcOrd="0" destOrd="0" presId="urn:microsoft.com/office/officeart/2005/8/layout/radial5"/>
    <dgm:cxn modelId="{544872E0-EAEA-46E7-99B0-15A75AD3B26C}" type="presOf" srcId="{3D5C6B81-290E-5B41-8FBF-D4D47FB7658F}" destId="{22B42543-377A-F44E-99ED-2A134E5A585B}" srcOrd="1" destOrd="0" presId="urn:microsoft.com/office/officeart/2005/8/layout/radial5"/>
    <dgm:cxn modelId="{40AB0F89-F05F-4639-A4D8-9593625083AA}" type="presOf" srcId="{6F79198E-6BB9-FE4B-87A0-BEAB5A630F4C}" destId="{28926BCA-5B9C-A645-80B0-1EB414330B62}" srcOrd="1" destOrd="0" presId="urn:microsoft.com/office/officeart/2005/8/layout/radial5"/>
    <dgm:cxn modelId="{81EB330D-12E4-FD4D-A7EE-95AA79755C6A}" srcId="{C238C86B-D1AB-D641-8514-57E35F12D209}" destId="{CF62987F-9B4A-D847-948D-786BDC859132}" srcOrd="3" destOrd="0" parTransId="{773ECA26-AD74-FD41-86D7-967A9CD84A5A}" sibTransId="{A4222FDC-01B6-464C-B4D4-A067CDA5A307}"/>
    <dgm:cxn modelId="{6D76E4D7-2AE7-48EA-9C7B-D1CD995AB954}" type="presOf" srcId="{C238C86B-D1AB-D641-8514-57E35F12D209}" destId="{FE24553E-670E-C045-A49E-186C2789162C}" srcOrd="0" destOrd="0" presId="urn:microsoft.com/office/officeart/2005/8/layout/radial5"/>
    <dgm:cxn modelId="{4E784D22-D0B2-440B-832B-0F244D0A713F}" type="presOf" srcId="{4C67248A-D03F-5D4E-A742-C02F1FB0F634}" destId="{BA1F57E3-B7A4-724A-BD5B-FF5335A2E314}" srcOrd="0" destOrd="0" presId="urn:microsoft.com/office/officeart/2005/8/layout/radial5"/>
    <dgm:cxn modelId="{A24E07F5-0CDD-F64F-A74D-ED82C6FCCF51}" srcId="{C238C86B-D1AB-D641-8514-57E35F12D209}" destId="{490F6ABD-E226-4F49-A2B7-EB05672C03C8}" srcOrd="2" destOrd="0" parTransId="{3D5C6B81-290E-5B41-8FBF-D4D47FB7658F}" sibTransId="{26C563D6-AD43-A646-9EF2-528605FED29A}"/>
    <dgm:cxn modelId="{6976355B-984C-4979-B5B5-4C8E4AF574A1}" type="presOf" srcId="{773ECA26-AD74-FD41-86D7-967A9CD84A5A}" destId="{700D5270-3F55-414D-9931-A09756894CE9}" srcOrd="1" destOrd="0" presId="urn:microsoft.com/office/officeart/2005/8/layout/radial5"/>
    <dgm:cxn modelId="{17E9BCD1-EDEA-4810-BEAA-619194BA247B}" type="presOf" srcId="{773ECA26-AD74-FD41-86D7-967A9CD84A5A}" destId="{2988E3E2-0405-684D-968A-20D6F3CA1DFA}" srcOrd="0" destOrd="0" presId="urn:microsoft.com/office/officeart/2005/8/layout/radial5"/>
    <dgm:cxn modelId="{79D506AF-F569-4EDB-A743-8114C4FEF539}" type="presOf" srcId="{574666C9-9808-3F46-8C76-55A636A78EE5}" destId="{21165D53-831C-7F41-9F71-C87FE99DE6ED}" srcOrd="0" destOrd="0" presId="urn:microsoft.com/office/officeart/2005/8/layout/radial5"/>
    <dgm:cxn modelId="{7019B3AB-0D8A-4CBF-91EB-8628020D0CF7}" type="presOf" srcId="{560F410D-3011-6244-A89B-654D520E228D}" destId="{CCA89D93-6B98-2746-A840-2479672BA98F}" srcOrd="0" destOrd="0" presId="urn:microsoft.com/office/officeart/2005/8/layout/radial5"/>
    <dgm:cxn modelId="{8EC98EF8-AD03-4C72-84D2-C7E05036C59E}" type="presOf" srcId="{6F79198E-6BB9-FE4B-87A0-BEAB5A630F4C}" destId="{58E450A2-8E03-BE4D-97B3-7E98C21160AA}" srcOrd="0" destOrd="0" presId="urn:microsoft.com/office/officeart/2005/8/layout/radial5"/>
    <dgm:cxn modelId="{DEB455A4-3445-6445-B75C-202B5FCAA20E}" srcId="{C238C86B-D1AB-D641-8514-57E35F12D209}" destId="{77E16634-80EC-6140-92CC-80639E330F67}" srcOrd="1" destOrd="0" parTransId="{560F410D-3011-6244-A89B-654D520E228D}" sibTransId="{237D5DFD-8251-8A42-9DB1-B7201ACE0954}"/>
    <dgm:cxn modelId="{4AB4580B-6A46-468A-B92D-D9D830086FBB}" type="presOf" srcId="{3D5C6B81-290E-5B41-8FBF-D4D47FB7658F}" destId="{AED25B52-AE4C-A549-88F7-6A7827E45299}" srcOrd="0" destOrd="0" presId="urn:microsoft.com/office/officeart/2005/8/layout/radial5"/>
    <dgm:cxn modelId="{FC66AC4E-B09E-4B08-A3B3-9FE81FF1B958}" type="presOf" srcId="{D6064A91-B355-F248-B3EE-54CA1CA2A285}" destId="{7D341172-2F5A-414D-80B0-B28E6119207B}" srcOrd="0" destOrd="0" presId="urn:microsoft.com/office/officeart/2005/8/layout/radial5"/>
    <dgm:cxn modelId="{C6C880B2-12DB-4971-8E8B-F318D5400B41}" type="presOf" srcId="{58CCD511-C860-3E42-B462-201F3432458B}" destId="{C8C65BD7-2299-DC4A-B04A-2D634FD231E4}" srcOrd="0" destOrd="0" presId="urn:microsoft.com/office/officeart/2005/8/layout/radial5"/>
    <dgm:cxn modelId="{0B07FCB2-C6AC-4971-82B2-2885687EBD62}" type="presOf" srcId="{58CCD511-C860-3E42-B462-201F3432458B}" destId="{548FEF60-7EC8-9F44-9EE8-048A7FAC38FE}" srcOrd="1" destOrd="0" presId="urn:microsoft.com/office/officeart/2005/8/layout/radial5"/>
    <dgm:cxn modelId="{08495657-33B9-6748-8DC9-BEF2B5039594}" srcId="{C238C86B-D1AB-D641-8514-57E35F12D209}" destId="{D6064A91-B355-F248-B3EE-54CA1CA2A285}" srcOrd="0" destOrd="0" parTransId="{58CCD511-C860-3E42-B462-201F3432458B}" sibTransId="{DC2DB554-F912-CD44-A25B-F2D9B97B2689}"/>
    <dgm:cxn modelId="{D12332EF-9DB2-45F6-A76A-405862434B15}" type="presOf" srcId="{77E16634-80EC-6140-92CC-80639E330F67}" destId="{866DA06C-A216-634D-A2B9-59A1A926F01E}" srcOrd="0" destOrd="0" presId="urn:microsoft.com/office/officeart/2005/8/layout/radial5"/>
    <dgm:cxn modelId="{61332CA7-BB61-424B-BF76-5B555BD1D726}" type="presParOf" srcId="{BA1F57E3-B7A4-724A-BD5B-FF5335A2E314}" destId="{FE24553E-670E-C045-A49E-186C2789162C}" srcOrd="0" destOrd="0" presId="urn:microsoft.com/office/officeart/2005/8/layout/radial5"/>
    <dgm:cxn modelId="{F4298397-BB88-4A99-B974-A30B9D03967C}" type="presParOf" srcId="{BA1F57E3-B7A4-724A-BD5B-FF5335A2E314}" destId="{C8C65BD7-2299-DC4A-B04A-2D634FD231E4}" srcOrd="1" destOrd="0" presId="urn:microsoft.com/office/officeart/2005/8/layout/radial5"/>
    <dgm:cxn modelId="{7ACFC1B5-5099-45E1-A828-C204AB144683}" type="presParOf" srcId="{C8C65BD7-2299-DC4A-B04A-2D634FD231E4}" destId="{548FEF60-7EC8-9F44-9EE8-048A7FAC38FE}" srcOrd="0" destOrd="0" presId="urn:microsoft.com/office/officeart/2005/8/layout/radial5"/>
    <dgm:cxn modelId="{FEA8CEB6-1485-42A8-BAE7-A0CDE527A53B}" type="presParOf" srcId="{BA1F57E3-B7A4-724A-BD5B-FF5335A2E314}" destId="{7D341172-2F5A-414D-80B0-B28E6119207B}" srcOrd="2" destOrd="0" presId="urn:microsoft.com/office/officeart/2005/8/layout/radial5"/>
    <dgm:cxn modelId="{88842A69-97FF-4350-8843-F7100E7841A4}" type="presParOf" srcId="{BA1F57E3-B7A4-724A-BD5B-FF5335A2E314}" destId="{CCA89D93-6B98-2746-A840-2479672BA98F}" srcOrd="3" destOrd="0" presId="urn:microsoft.com/office/officeart/2005/8/layout/radial5"/>
    <dgm:cxn modelId="{F1DBDB9E-D7F8-4B09-9C06-1F36794031C5}" type="presParOf" srcId="{CCA89D93-6B98-2746-A840-2479672BA98F}" destId="{234EF596-56B8-4F4E-82CF-4A0130581DE0}" srcOrd="0" destOrd="0" presId="urn:microsoft.com/office/officeart/2005/8/layout/radial5"/>
    <dgm:cxn modelId="{24CE828E-CA86-4863-9C6B-2B68A1993F87}" type="presParOf" srcId="{BA1F57E3-B7A4-724A-BD5B-FF5335A2E314}" destId="{866DA06C-A216-634D-A2B9-59A1A926F01E}" srcOrd="4" destOrd="0" presId="urn:microsoft.com/office/officeart/2005/8/layout/radial5"/>
    <dgm:cxn modelId="{3D2D19D9-8FCC-4485-8C8E-B756DDE2B76B}" type="presParOf" srcId="{BA1F57E3-B7A4-724A-BD5B-FF5335A2E314}" destId="{AED25B52-AE4C-A549-88F7-6A7827E45299}" srcOrd="5" destOrd="0" presId="urn:microsoft.com/office/officeart/2005/8/layout/radial5"/>
    <dgm:cxn modelId="{0BD0F070-D7E2-4EE0-B0FB-667739544996}" type="presParOf" srcId="{AED25B52-AE4C-A549-88F7-6A7827E45299}" destId="{22B42543-377A-F44E-99ED-2A134E5A585B}" srcOrd="0" destOrd="0" presId="urn:microsoft.com/office/officeart/2005/8/layout/radial5"/>
    <dgm:cxn modelId="{BB7F73B3-7E58-4153-9B41-EE24612E74F7}" type="presParOf" srcId="{BA1F57E3-B7A4-724A-BD5B-FF5335A2E314}" destId="{346712BE-0BB8-F64F-A3A4-D895845833A6}" srcOrd="6" destOrd="0" presId="urn:microsoft.com/office/officeart/2005/8/layout/radial5"/>
    <dgm:cxn modelId="{7AE41BEF-038C-4B69-98F3-D8DF70F14795}" type="presParOf" srcId="{BA1F57E3-B7A4-724A-BD5B-FF5335A2E314}" destId="{2988E3E2-0405-684D-968A-20D6F3CA1DFA}" srcOrd="7" destOrd="0" presId="urn:microsoft.com/office/officeart/2005/8/layout/radial5"/>
    <dgm:cxn modelId="{68A51A5C-58DD-42EA-A8DC-8E0BEBD633E3}" type="presParOf" srcId="{2988E3E2-0405-684D-968A-20D6F3CA1DFA}" destId="{700D5270-3F55-414D-9931-A09756894CE9}" srcOrd="0" destOrd="0" presId="urn:microsoft.com/office/officeart/2005/8/layout/radial5"/>
    <dgm:cxn modelId="{706D0B80-2215-48E1-BFE4-1DB06DF216E8}" type="presParOf" srcId="{BA1F57E3-B7A4-724A-BD5B-FF5335A2E314}" destId="{E28C1DF2-C897-2248-975A-33A5B76D5108}" srcOrd="8" destOrd="0" presId="urn:microsoft.com/office/officeart/2005/8/layout/radial5"/>
    <dgm:cxn modelId="{D34EFEB7-B376-4806-980D-79210312DF0B}" type="presParOf" srcId="{BA1F57E3-B7A4-724A-BD5B-FF5335A2E314}" destId="{58E450A2-8E03-BE4D-97B3-7E98C21160AA}" srcOrd="9" destOrd="0" presId="urn:microsoft.com/office/officeart/2005/8/layout/radial5"/>
    <dgm:cxn modelId="{A44F5973-69A9-4DAF-9C4A-0F031808ED19}" type="presParOf" srcId="{58E450A2-8E03-BE4D-97B3-7E98C21160AA}" destId="{28926BCA-5B9C-A645-80B0-1EB414330B62}" srcOrd="0" destOrd="0" presId="urn:microsoft.com/office/officeart/2005/8/layout/radial5"/>
    <dgm:cxn modelId="{464AD47E-742C-401E-8BB2-EE8B962DE371}" type="presParOf" srcId="{BA1F57E3-B7A4-724A-BD5B-FF5335A2E314}" destId="{21165D53-831C-7F41-9F71-C87FE99DE6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9E7EE8-E130-3044-9A23-9C85FD9BD2C5}" type="doc">
      <dgm:prSet loTypeId="urn:microsoft.com/office/officeart/2005/8/layout/vList3" loCatId="" qsTypeId="urn:microsoft.com/office/officeart/2005/8/quickstyle/simple1" qsCatId="simple" csTypeId="urn:microsoft.com/office/officeart/2005/8/colors/accent1_2" csCatId="accent1" phldr="1"/>
      <dgm:spPr/>
    </dgm:pt>
    <dgm:pt modelId="{BFEFAB3A-3DED-3842-AAD8-C3AA354C89EF}">
      <dgm:prSet phldrT="[Text]"/>
      <dgm:spPr>
        <a:solidFill>
          <a:srgbClr val="7491A4"/>
        </a:solidFill>
      </dgm:spPr>
      <dgm:t>
        <a:bodyPr anchor="ctr" anchorCtr="0"/>
        <a:lstStyle/>
        <a:p>
          <a:endParaRPr lang="en-US" dirty="0"/>
        </a:p>
      </dgm:t>
    </dgm:pt>
    <dgm:pt modelId="{19AF4B71-2BBA-3B4F-A2F5-57132841C4FA}" type="parTrans" cxnId="{D6E36A51-6BAC-2A4B-A00B-68830EDFFFDD}">
      <dgm:prSet/>
      <dgm:spPr/>
      <dgm:t>
        <a:bodyPr/>
        <a:lstStyle/>
        <a:p>
          <a:endParaRPr lang="en-US"/>
        </a:p>
      </dgm:t>
    </dgm:pt>
    <dgm:pt modelId="{C978406A-D7E1-264E-86BC-CFCFD39D96FD}" type="sibTrans" cxnId="{D6E36A51-6BAC-2A4B-A00B-68830EDFFFDD}">
      <dgm:prSet/>
      <dgm:spPr/>
      <dgm:t>
        <a:bodyPr/>
        <a:lstStyle/>
        <a:p>
          <a:endParaRPr lang="en-US"/>
        </a:p>
      </dgm:t>
    </dgm:pt>
    <dgm:pt modelId="{2C0B7B59-67FE-F042-8F62-D1ED17742EEE}">
      <dgm:prSet phldrT="[Text]" phldr="1"/>
      <dgm:spPr>
        <a:solidFill>
          <a:srgbClr val="7491A4"/>
        </a:solidFill>
      </dgm:spPr>
      <dgm:t>
        <a:bodyPr anchor="ctr" anchorCtr="0"/>
        <a:lstStyle/>
        <a:p>
          <a:endParaRPr lang="en-US" dirty="0"/>
        </a:p>
      </dgm:t>
    </dgm:pt>
    <dgm:pt modelId="{B060AF2C-D927-6D44-9E65-ABE3342CDFA4}" type="parTrans" cxnId="{129E8322-4901-FB4D-A1AA-C2B8CE2EB72F}">
      <dgm:prSet/>
      <dgm:spPr/>
      <dgm:t>
        <a:bodyPr/>
        <a:lstStyle/>
        <a:p>
          <a:endParaRPr lang="en-US"/>
        </a:p>
      </dgm:t>
    </dgm:pt>
    <dgm:pt modelId="{C13055D0-819B-E845-B5D1-9D6B3C2DAD40}" type="sibTrans" cxnId="{129E8322-4901-FB4D-A1AA-C2B8CE2EB72F}">
      <dgm:prSet/>
      <dgm:spPr/>
      <dgm:t>
        <a:bodyPr/>
        <a:lstStyle/>
        <a:p>
          <a:endParaRPr lang="en-US"/>
        </a:p>
      </dgm:t>
    </dgm:pt>
    <dgm:pt modelId="{DE1F6743-F2C0-6345-B65A-EC19667E9D8C}">
      <dgm:prSet phldrT="[Text]" phldr="1"/>
      <dgm:spPr>
        <a:solidFill>
          <a:srgbClr val="7491A4"/>
        </a:solidFill>
      </dgm:spPr>
      <dgm:t>
        <a:bodyPr anchor="ctr" anchorCtr="0"/>
        <a:lstStyle/>
        <a:p>
          <a:endParaRPr lang="en-US" dirty="0"/>
        </a:p>
      </dgm:t>
    </dgm:pt>
    <dgm:pt modelId="{6C1DBB01-99A9-6842-8B54-780E2ABF23B1}" type="parTrans" cxnId="{0D8600C3-24DD-584F-8B2C-807AC777C53A}">
      <dgm:prSet/>
      <dgm:spPr/>
      <dgm:t>
        <a:bodyPr/>
        <a:lstStyle/>
        <a:p>
          <a:endParaRPr lang="en-US"/>
        </a:p>
      </dgm:t>
    </dgm:pt>
    <dgm:pt modelId="{346950B0-8652-9446-8EA9-D649D2656134}" type="sibTrans" cxnId="{0D8600C3-24DD-584F-8B2C-807AC777C53A}">
      <dgm:prSet/>
      <dgm:spPr/>
      <dgm:t>
        <a:bodyPr/>
        <a:lstStyle/>
        <a:p>
          <a:endParaRPr lang="en-US"/>
        </a:p>
      </dgm:t>
    </dgm:pt>
    <dgm:pt modelId="{15796B7E-D5B7-7742-AE17-6EE8BC790D13}" type="pres">
      <dgm:prSet presAssocID="{1A9E7EE8-E130-3044-9A23-9C85FD9BD2C5}" presName="linearFlow" presStyleCnt="0">
        <dgm:presLayoutVars>
          <dgm:dir/>
          <dgm:resizeHandles val="exact"/>
        </dgm:presLayoutVars>
      </dgm:prSet>
      <dgm:spPr/>
    </dgm:pt>
    <dgm:pt modelId="{8A78BD8A-1103-A240-B3B3-943AEA7DB1C8}" type="pres">
      <dgm:prSet presAssocID="{BFEFAB3A-3DED-3842-AAD8-C3AA354C89EF}" presName="composite" presStyleCnt="0"/>
      <dgm:spPr/>
    </dgm:pt>
    <dgm:pt modelId="{1923EBB9-975F-F846-9EBB-DE96430B5A01}" type="pres">
      <dgm:prSet presAssocID="{BFEFAB3A-3DED-3842-AAD8-C3AA354C89EF}" presName="imgShp" presStyleLbl="fgImgPlace1" presStyleIdx="0" presStyleCnt="3" custScaleX="107479" custScaleY="107479" custLinFactNeighborX="-41385"/>
      <dgm:spPr/>
    </dgm:pt>
    <dgm:pt modelId="{B102A910-ED3B-9746-8627-4234313BB29A}" type="pres">
      <dgm:prSet presAssocID="{BFEFAB3A-3DED-3842-AAD8-C3AA354C89EF}" presName="txShp" presStyleLbl="node1" presStyleIdx="0" presStyleCnt="3" custScaleX="116031" custScaleY="67468" custLinFactNeighborX="-1243">
        <dgm:presLayoutVars>
          <dgm:bulletEnabled val="1"/>
        </dgm:presLayoutVars>
      </dgm:prSet>
      <dgm:spPr/>
      <dgm:t>
        <a:bodyPr/>
        <a:lstStyle/>
        <a:p>
          <a:endParaRPr lang="en-US"/>
        </a:p>
      </dgm:t>
    </dgm:pt>
    <dgm:pt modelId="{952EB71F-BA54-C34B-BC8A-96A89F2C1595}" type="pres">
      <dgm:prSet presAssocID="{C978406A-D7E1-264E-86BC-CFCFD39D96FD}" presName="spacing" presStyleCnt="0"/>
      <dgm:spPr/>
    </dgm:pt>
    <dgm:pt modelId="{247CA09F-7F2B-224B-B001-DF6F1B651DCC}" type="pres">
      <dgm:prSet presAssocID="{2C0B7B59-67FE-F042-8F62-D1ED17742EEE}" presName="composite" presStyleCnt="0"/>
      <dgm:spPr/>
    </dgm:pt>
    <dgm:pt modelId="{39E35A0F-047E-264C-858C-CB0E013420CE}" type="pres">
      <dgm:prSet presAssocID="{2C0B7B59-67FE-F042-8F62-D1ED17742EEE}" presName="imgShp" presStyleLbl="fgImgPlace1" presStyleIdx="1" presStyleCnt="3" custScaleX="107479" custScaleY="107479" custLinFactNeighborX="-41385"/>
      <dgm:spPr/>
    </dgm:pt>
    <dgm:pt modelId="{68E88D13-4E84-FF4C-970E-7A11B21E5264}" type="pres">
      <dgm:prSet presAssocID="{2C0B7B59-67FE-F042-8F62-D1ED17742EEE}" presName="txShp" presStyleLbl="node1" presStyleIdx="1" presStyleCnt="3" custScaleX="116031" custScaleY="67468" custLinFactNeighborX="-1243">
        <dgm:presLayoutVars>
          <dgm:bulletEnabled val="1"/>
        </dgm:presLayoutVars>
      </dgm:prSet>
      <dgm:spPr/>
      <dgm:t>
        <a:bodyPr/>
        <a:lstStyle/>
        <a:p>
          <a:endParaRPr lang="en-US"/>
        </a:p>
      </dgm:t>
    </dgm:pt>
    <dgm:pt modelId="{339EE26A-5F79-6740-9A80-CB5034CDA8B1}" type="pres">
      <dgm:prSet presAssocID="{C13055D0-819B-E845-B5D1-9D6B3C2DAD40}" presName="spacing" presStyleCnt="0"/>
      <dgm:spPr/>
    </dgm:pt>
    <dgm:pt modelId="{44908AB4-6CD5-4B47-823D-4270DAAABCC6}" type="pres">
      <dgm:prSet presAssocID="{DE1F6743-F2C0-6345-B65A-EC19667E9D8C}" presName="composite" presStyleCnt="0"/>
      <dgm:spPr/>
    </dgm:pt>
    <dgm:pt modelId="{EB48F724-C9F7-3544-8BE2-B4A55E1EA74F}" type="pres">
      <dgm:prSet presAssocID="{DE1F6743-F2C0-6345-B65A-EC19667E9D8C}" presName="imgShp" presStyleLbl="fgImgPlace1" presStyleIdx="2" presStyleCnt="3" custScaleX="107479" custScaleY="107479" custLinFactNeighborX="-41385"/>
      <dgm:spPr/>
    </dgm:pt>
    <dgm:pt modelId="{3F6CFC6B-DA90-A141-B9AB-9439ABDCC33B}" type="pres">
      <dgm:prSet presAssocID="{DE1F6743-F2C0-6345-B65A-EC19667E9D8C}" presName="txShp" presStyleLbl="node1" presStyleIdx="2" presStyleCnt="3" custScaleX="116031" custScaleY="67468" custLinFactNeighborX="-1243">
        <dgm:presLayoutVars>
          <dgm:bulletEnabled val="1"/>
        </dgm:presLayoutVars>
      </dgm:prSet>
      <dgm:spPr/>
      <dgm:t>
        <a:bodyPr/>
        <a:lstStyle/>
        <a:p>
          <a:endParaRPr lang="en-US"/>
        </a:p>
      </dgm:t>
    </dgm:pt>
  </dgm:ptLst>
  <dgm:cxnLst>
    <dgm:cxn modelId="{0D8600C3-24DD-584F-8B2C-807AC777C53A}" srcId="{1A9E7EE8-E130-3044-9A23-9C85FD9BD2C5}" destId="{DE1F6743-F2C0-6345-B65A-EC19667E9D8C}" srcOrd="2" destOrd="0" parTransId="{6C1DBB01-99A9-6842-8B54-780E2ABF23B1}" sibTransId="{346950B0-8652-9446-8EA9-D649D2656134}"/>
    <dgm:cxn modelId="{5EECA74F-B105-4D56-B520-2C79F655E950}" type="presOf" srcId="{DE1F6743-F2C0-6345-B65A-EC19667E9D8C}" destId="{3F6CFC6B-DA90-A141-B9AB-9439ABDCC33B}" srcOrd="0" destOrd="0" presId="urn:microsoft.com/office/officeart/2005/8/layout/vList3"/>
    <dgm:cxn modelId="{129E8322-4901-FB4D-A1AA-C2B8CE2EB72F}" srcId="{1A9E7EE8-E130-3044-9A23-9C85FD9BD2C5}" destId="{2C0B7B59-67FE-F042-8F62-D1ED17742EEE}" srcOrd="1" destOrd="0" parTransId="{B060AF2C-D927-6D44-9E65-ABE3342CDFA4}" sibTransId="{C13055D0-819B-E845-B5D1-9D6B3C2DAD40}"/>
    <dgm:cxn modelId="{1DC5DA04-9149-4280-94E5-15A5E53CAD61}" type="presOf" srcId="{BFEFAB3A-3DED-3842-AAD8-C3AA354C89EF}" destId="{B102A910-ED3B-9746-8627-4234313BB29A}" srcOrd="0" destOrd="0" presId="urn:microsoft.com/office/officeart/2005/8/layout/vList3"/>
    <dgm:cxn modelId="{69A417FB-77BE-4056-82F1-A5F31A99E11D}" type="presOf" srcId="{2C0B7B59-67FE-F042-8F62-D1ED17742EEE}" destId="{68E88D13-4E84-FF4C-970E-7A11B21E5264}" srcOrd="0" destOrd="0" presId="urn:microsoft.com/office/officeart/2005/8/layout/vList3"/>
    <dgm:cxn modelId="{879F4111-C6A0-4220-B3D7-532A56B89EBE}" type="presOf" srcId="{1A9E7EE8-E130-3044-9A23-9C85FD9BD2C5}" destId="{15796B7E-D5B7-7742-AE17-6EE8BC790D13}" srcOrd="0" destOrd="0" presId="urn:microsoft.com/office/officeart/2005/8/layout/vList3"/>
    <dgm:cxn modelId="{D6E36A51-6BAC-2A4B-A00B-68830EDFFFDD}" srcId="{1A9E7EE8-E130-3044-9A23-9C85FD9BD2C5}" destId="{BFEFAB3A-3DED-3842-AAD8-C3AA354C89EF}" srcOrd="0" destOrd="0" parTransId="{19AF4B71-2BBA-3B4F-A2F5-57132841C4FA}" sibTransId="{C978406A-D7E1-264E-86BC-CFCFD39D96FD}"/>
    <dgm:cxn modelId="{AAE839EC-CFF9-4A55-890F-08248DEA1F1B}" type="presParOf" srcId="{15796B7E-D5B7-7742-AE17-6EE8BC790D13}" destId="{8A78BD8A-1103-A240-B3B3-943AEA7DB1C8}" srcOrd="0" destOrd="0" presId="urn:microsoft.com/office/officeart/2005/8/layout/vList3"/>
    <dgm:cxn modelId="{3E6F9C49-70B3-4639-9F34-AB4530B23505}" type="presParOf" srcId="{8A78BD8A-1103-A240-B3B3-943AEA7DB1C8}" destId="{1923EBB9-975F-F846-9EBB-DE96430B5A01}" srcOrd="0" destOrd="0" presId="urn:microsoft.com/office/officeart/2005/8/layout/vList3"/>
    <dgm:cxn modelId="{BB7D8D03-92EA-4AED-8FD1-BEC3CEA794DD}" type="presParOf" srcId="{8A78BD8A-1103-A240-B3B3-943AEA7DB1C8}" destId="{B102A910-ED3B-9746-8627-4234313BB29A}" srcOrd="1" destOrd="0" presId="urn:microsoft.com/office/officeart/2005/8/layout/vList3"/>
    <dgm:cxn modelId="{3F6549B9-6A57-417C-9B6A-9E26C88D40A1}" type="presParOf" srcId="{15796B7E-D5B7-7742-AE17-6EE8BC790D13}" destId="{952EB71F-BA54-C34B-BC8A-96A89F2C1595}" srcOrd="1" destOrd="0" presId="urn:microsoft.com/office/officeart/2005/8/layout/vList3"/>
    <dgm:cxn modelId="{E4F845B3-F884-4171-A735-EE505E0A2E64}" type="presParOf" srcId="{15796B7E-D5B7-7742-AE17-6EE8BC790D13}" destId="{247CA09F-7F2B-224B-B001-DF6F1B651DCC}" srcOrd="2" destOrd="0" presId="urn:microsoft.com/office/officeart/2005/8/layout/vList3"/>
    <dgm:cxn modelId="{6A08679A-9EA0-4964-829D-0E3F27537459}" type="presParOf" srcId="{247CA09F-7F2B-224B-B001-DF6F1B651DCC}" destId="{39E35A0F-047E-264C-858C-CB0E013420CE}" srcOrd="0" destOrd="0" presId="urn:microsoft.com/office/officeart/2005/8/layout/vList3"/>
    <dgm:cxn modelId="{3B56F02A-7892-4DC3-8652-E0E8C7031894}" type="presParOf" srcId="{247CA09F-7F2B-224B-B001-DF6F1B651DCC}" destId="{68E88D13-4E84-FF4C-970E-7A11B21E5264}" srcOrd="1" destOrd="0" presId="urn:microsoft.com/office/officeart/2005/8/layout/vList3"/>
    <dgm:cxn modelId="{614BD021-DC9E-4E41-946E-7F74A27BEFBB}" type="presParOf" srcId="{15796B7E-D5B7-7742-AE17-6EE8BC790D13}" destId="{339EE26A-5F79-6740-9A80-CB5034CDA8B1}" srcOrd="3" destOrd="0" presId="urn:microsoft.com/office/officeart/2005/8/layout/vList3"/>
    <dgm:cxn modelId="{63EFB64B-1CCC-4B5F-8962-07BBF6AEE9B2}" type="presParOf" srcId="{15796B7E-D5B7-7742-AE17-6EE8BC790D13}" destId="{44908AB4-6CD5-4B47-823D-4270DAAABCC6}" srcOrd="4" destOrd="0" presId="urn:microsoft.com/office/officeart/2005/8/layout/vList3"/>
    <dgm:cxn modelId="{5B854E4E-5412-4F1B-B7B9-C3176BC40C81}" type="presParOf" srcId="{44908AB4-6CD5-4B47-823D-4270DAAABCC6}" destId="{EB48F724-C9F7-3544-8BE2-B4A55E1EA74F}" srcOrd="0" destOrd="0" presId="urn:microsoft.com/office/officeart/2005/8/layout/vList3"/>
    <dgm:cxn modelId="{42BF4A2C-42BD-40E3-B3E0-186EB410F9ED}" type="presParOf" srcId="{44908AB4-6CD5-4B47-823D-4270DAAABCC6}" destId="{3F6CFC6B-DA90-A141-B9AB-9439ABDCC3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67248A-D03F-5D4E-A742-C02F1FB0F634}"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C238C86B-D1AB-D641-8514-57E35F12D209}">
      <dgm:prSet phldrT="[Text]" phldr="1"/>
      <dgm:spPr>
        <a:solidFill>
          <a:srgbClr val="EB212E"/>
        </a:solidFill>
        <a:effectLst/>
      </dgm:spPr>
      <dgm:t>
        <a:bodyPr/>
        <a:lstStyle/>
        <a:p>
          <a:endParaRPr lang="en-US" dirty="0"/>
        </a:p>
      </dgm:t>
    </dgm:pt>
    <dgm:pt modelId="{C01FBF6C-9C1E-764D-B4FD-396679BC937B}" type="parTrans" cxnId="{E425997B-3C0C-5946-805F-E72CC25ED4B3}">
      <dgm:prSet/>
      <dgm:spPr/>
      <dgm:t>
        <a:bodyPr/>
        <a:lstStyle/>
        <a:p>
          <a:endParaRPr lang="en-US"/>
        </a:p>
      </dgm:t>
    </dgm:pt>
    <dgm:pt modelId="{99B65825-1060-734C-A0EE-2CF355594A06}" type="sibTrans" cxnId="{E425997B-3C0C-5946-805F-E72CC25ED4B3}">
      <dgm:prSet/>
      <dgm:spPr/>
      <dgm:t>
        <a:bodyPr/>
        <a:lstStyle/>
        <a:p>
          <a:endParaRPr lang="en-US"/>
        </a:p>
      </dgm:t>
    </dgm:pt>
    <dgm:pt modelId="{D6064A91-B355-F248-B3EE-54CA1CA2A285}">
      <dgm:prSet phldrT="[Text]" phldr="1"/>
      <dgm:spPr>
        <a:solidFill>
          <a:srgbClr val="7491A4"/>
        </a:solidFill>
        <a:effectLst/>
      </dgm:spPr>
      <dgm:t>
        <a:bodyPr/>
        <a:lstStyle/>
        <a:p>
          <a:endParaRPr lang="en-US" dirty="0"/>
        </a:p>
      </dgm:t>
    </dgm:pt>
    <dgm:pt modelId="{58CCD511-C860-3E42-B462-201F3432458B}" type="parTrans" cxnId="{08495657-33B9-6748-8DC9-BEF2B5039594}">
      <dgm:prSet/>
      <dgm:spPr>
        <a:solidFill>
          <a:schemeClr val="bg2"/>
        </a:solidFill>
        <a:effectLst/>
      </dgm:spPr>
      <dgm:t>
        <a:bodyPr/>
        <a:lstStyle/>
        <a:p>
          <a:endParaRPr lang="en-US"/>
        </a:p>
      </dgm:t>
    </dgm:pt>
    <dgm:pt modelId="{DC2DB554-F912-CD44-A25B-F2D9B97B2689}" type="sibTrans" cxnId="{08495657-33B9-6748-8DC9-BEF2B5039594}">
      <dgm:prSet/>
      <dgm:spPr/>
      <dgm:t>
        <a:bodyPr/>
        <a:lstStyle/>
        <a:p>
          <a:endParaRPr lang="en-US"/>
        </a:p>
      </dgm:t>
    </dgm:pt>
    <dgm:pt modelId="{490F6ABD-E226-4F49-A2B7-EB05672C03C8}">
      <dgm:prSet phldrT="[Text]" phldr="1"/>
      <dgm:spPr>
        <a:solidFill>
          <a:srgbClr val="A32477"/>
        </a:solidFill>
        <a:effectLst/>
      </dgm:spPr>
      <dgm:t>
        <a:bodyPr/>
        <a:lstStyle/>
        <a:p>
          <a:endParaRPr lang="en-US"/>
        </a:p>
      </dgm:t>
    </dgm:pt>
    <dgm:pt modelId="{3D5C6B81-290E-5B41-8FBF-D4D47FB7658F}" type="parTrans" cxnId="{A24E07F5-0CDD-F64F-A74D-ED82C6FCCF51}">
      <dgm:prSet/>
      <dgm:spPr>
        <a:solidFill>
          <a:schemeClr val="bg2"/>
        </a:solidFill>
        <a:effectLst/>
      </dgm:spPr>
      <dgm:t>
        <a:bodyPr/>
        <a:lstStyle/>
        <a:p>
          <a:endParaRPr lang="en-US"/>
        </a:p>
      </dgm:t>
    </dgm:pt>
    <dgm:pt modelId="{26C563D6-AD43-A646-9EF2-528605FED29A}" type="sibTrans" cxnId="{A24E07F5-0CDD-F64F-A74D-ED82C6FCCF51}">
      <dgm:prSet/>
      <dgm:spPr/>
      <dgm:t>
        <a:bodyPr/>
        <a:lstStyle/>
        <a:p>
          <a:endParaRPr lang="en-US"/>
        </a:p>
      </dgm:t>
    </dgm:pt>
    <dgm:pt modelId="{CF62987F-9B4A-D847-948D-786BDC859132}">
      <dgm:prSet phldrT="[Text]" phldr="1"/>
      <dgm:spPr>
        <a:solidFill>
          <a:srgbClr val="F38230"/>
        </a:solidFill>
        <a:effectLst/>
      </dgm:spPr>
      <dgm:t>
        <a:bodyPr/>
        <a:lstStyle/>
        <a:p>
          <a:endParaRPr lang="en-US"/>
        </a:p>
      </dgm:t>
    </dgm:pt>
    <dgm:pt modelId="{773ECA26-AD74-FD41-86D7-967A9CD84A5A}" type="parTrans" cxnId="{81EB330D-12E4-FD4D-A7EE-95AA79755C6A}">
      <dgm:prSet/>
      <dgm:spPr>
        <a:solidFill>
          <a:schemeClr val="bg2"/>
        </a:solidFill>
        <a:effectLst/>
      </dgm:spPr>
      <dgm:t>
        <a:bodyPr/>
        <a:lstStyle/>
        <a:p>
          <a:endParaRPr lang="en-US"/>
        </a:p>
      </dgm:t>
    </dgm:pt>
    <dgm:pt modelId="{A4222FDC-01B6-464C-B4D4-A067CDA5A307}" type="sibTrans" cxnId="{81EB330D-12E4-FD4D-A7EE-95AA79755C6A}">
      <dgm:prSet/>
      <dgm:spPr/>
      <dgm:t>
        <a:bodyPr/>
        <a:lstStyle/>
        <a:p>
          <a:endParaRPr lang="en-US"/>
        </a:p>
      </dgm:t>
    </dgm:pt>
    <dgm:pt modelId="{574666C9-9808-3F46-8C76-55A636A78EE5}">
      <dgm:prSet phldrT="[Text]" phldr="1"/>
      <dgm:spPr>
        <a:solidFill>
          <a:srgbClr val="00A1C9"/>
        </a:solidFill>
        <a:effectLst/>
      </dgm:spPr>
      <dgm:t>
        <a:bodyPr/>
        <a:lstStyle/>
        <a:p>
          <a:endParaRPr lang="en-US"/>
        </a:p>
      </dgm:t>
    </dgm:pt>
    <dgm:pt modelId="{6F79198E-6BB9-FE4B-87A0-BEAB5A630F4C}" type="parTrans" cxnId="{EDA1C692-FA3D-BC47-B32F-D570C737B1CD}">
      <dgm:prSet/>
      <dgm:spPr>
        <a:solidFill>
          <a:schemeClr val="bg2"/>
        </a:solidFill>
        <a:effectLst/>
      </dgm:spPr>
      <dgm:t>
        <a:bodyPr/>
        <a:lstStyle/>
        <a:p>
          <a:endParaRPr lang="en-US"/>
        </a:p>
      </dgm:t>
    </dgm:pt>
    <dgm:pt modelId="{D377A9C1-BB97-9646-89E6-49E06B2EE90C}" type="sibTrans" cxnId="{EDA1C692-FA3D-BC47-B32F-D570C737B1CD}">
      <dgm:prSet/>
      <dgm:spPr/>
      <dgm:t>
        <a:bodyPr/>
        <a:lstStyle/>
        <a:p>
          <a:endParaRPr lang="en-US"/>
        </a:p>
      </dgm:t>
    </dgm:pt>
    <dgm:pt modelId="{77E16634-80EC-6140-92CC-80639E330F67}">
      <dgm:prSet/>
      <dgm:spPr>
        <a:solidFill>
          <a:srgbClr val="78AF4A"/>
        </a:solidFill>
        <a:effectLst/>
      </dgm:spPr>
      <dgm:t>
        <a:bodyPr/>
        <a:lstStyle/>
        <a:p>
          <a:r>
            <a:rPr lang="en-US" dirty="0" smtClean="0"/>
            <a:t>[Text]</a:t>
          </a:r>
          <a:endParaRPr lang="en-US" dirty="0"/>
        </a:p>
      </dgm:t>
    </dgm:pt>
    <dgm:pt modelId="{560F410D-3011-6244-A89B-654D520E228D}" type="parTrans" cxnId="{DEB455A4-3445-6445-B75C-202B5FCAA20E}">
      <dgm:prSet/>
      <dgm:spPr>
        <a:solidFill>
          <a:schemeClr val="bg2"/>
        </a:solidFill>
        <a:effectLst/>
      </dgm:spPr>
      <dgm:t>
        <a:bodyPr/>
        <a:lstStyle/>
        <a:p>
          <a:endParaRPr lang="en-US"/>
        </a:p>
      </dgm:t>
    </dgm:pt>
    <dgm:pt modelId="{237D5DFD-8251-8A42-9DB1-B7201ACE0954}" type="sibTrans" cxnId="{DEB455A4-3445-6445-B75C-202B5FCAA20E}">
      <dgm:prSet/>
      <dgm:spPr/>
      <dgm:t>
        <a:bodyPr/>
        <a:lstStyle/>
        <a:p>
          <a:endParaRPr lang="en-US"/>
        </a:p>
      </dgm:t>
    </dgm:pt>
    <dgm:pt modelId="{BA1F57E3-B7A4-724A-BD5B-FF5335A2E314}" type="pres">
      <dgm:prSet presAssocID="{4C67248A-D03F-5D4E-A742-C02F1FB0F634}" presName="Name0" presStyleCnt="0">
        <dgm:presLayoutVars>
          <dgm:chMax val="1"/>
          <dgm:dir/>
          <dgm:animLvl val="ctr"/>
          <dgm:resizeHandles val="exact"/>
        </dgm:presLayoutVars>
      </dgm:prSet>
      <dgm:spPr/>
      <dgm:t>
        <a:bodyPr/>
        <a:lstStyle/>
        <a:p>
          <a:endParaRPr lang="en-US"/>
        </a:p>
      </dgm:t>
    </dgm:pt>
    <dgm:pt modelId="{FE24553E-670E-C045-A49E-186C2789162C}" type="pres">
      <dgm:prSet presAssocID="{C238C86B-D1AB-D641-8514-57E35F12D209}" presName="centerShape" presStyleLbl="node0" presStyleIdx="0" presStyleCnt="1"/>
      <dgm:spPr/>
      <dgm:t>
        <a:bodyPr/>
        <a:lstStyle/>
        <a:p>
          <a:endParaRPr lang="en-US"/>
        </a:p>
      </dgm:t>
    </dgm:pt>
    <dgm:pt modelId="{C8C65BD7-2299-DC4A-B04A-2D634FD231E4}" type="pres">
      <dgm:prSet presAssocID="{58CCD511-C860-3E42-B462-201F3432458B}" presName="parTrans" presStyleLbl="sibTrans2D1" presStyleIdx="0" presStyleCnt="5"/>
      <dgm:spPr/>
      <dgm:t>
        <a:bodyPr/>
        <a:lstStyle/>
        <a:p>
          <a:endParaRPr lang="en-US"/>
        </a:p>
      </dgm:t>
    </dgm:pt>
    <dgm:pt modelId="{548FEF60-7EC8-9F44-9EE8-048A7FAC38FE}" type="pres">
      <dgm:prSet presAssocID="{58CCD511-C860-3E42-B462-201F3432458B}" presName="connectorText" presStyleLbl="sibTrans2D1" presStyleIdx="0" presStyleCnt="5"/>
      <dgm:spPr/>
      <dgm:t>
        <a:bodyPr/>
        <a:lstStyle/>
        <a:p>
          <a:endParaRPr lang="en-US"/>
        </a:p>
      </dgm:t>
    </dgm:pt>
    <dgm:pt modelId="{7D341172-2F5A-414D-80B0-B28E6119207B}" type="pres">
      <dgm:prSet presAssocID="{D6064A91-B355-F248-B3EE-54CA1CA2A285}" presName="node" presStyleLbl="node1" presStyleIdx="0" presStyleCnt="5">
        <dgm:presLayoutVars>
          <dgm:bulletEnabled val="1"/>
        </dgm:presLayoutVars>
      </dgm:prSet>
      <dgm:spPr/>
      <dgm:t>
        <a:bodyPr/>
        <a:lstStyle/>
        <a:p>
          <a:endParaRPr lang="en-US"/>
        </a:p>
      </dgm:t>
    </dgm:pt>
    <dgm:pt modelId="{CCA89D93-6B98-2746-A840-2479672BA98F}" type="pres">
      <dgm:prSet presAssocID="{560F410D-3011-6244-A89B-654D520E228D}" presName="parTrans" presStyleLbl="sibTrans2D1" presStyleIdx="1" presStyleCnt="5"/>
      <dgm:spPr/>
      <dgm:t>
        <a:bodyPr/>
        <a:lstStyle/>
        <a:p>
          <a:endParaRPr lang="en-US"/>
        </a:p>
      </dgm:t>
    </dgm:pt>
    <dgm:pt modelId="{234EF596-56B8-4F4E-82CF-4A0130581DE0}" type="pres">
      <dgm:prSet presAssocID="{560F410D-3011-6244-A89B-654D520E228D}" presName="connectorText" presStyleLbl="sibTrans2D1" presStyleIdx="1" presStyleCnt="5"/>
      <dgm:spPr/>
      <dgm:t>
        <a:bodyPr/>
        <a:lstStyle/>
        <a:p>
          <a:endParaRPr lang="en-US"/>
        </a:p>
      </dgm:t>
    </dgm:pt>
    <dgm:pt modelId="{866DA06C-A216-634D-A2B9-59A1A926F01E}" type="pres">
      <dgm:prSet presAssocID="{77E16634-80EC-6140-92CC-80639E330F67}" presName="node" presStyleLbl="node1" presStyleIdx="1" presStyleCnt="5">
        <dgm:presLayoutVars>
          <dgm:bulletEnabled val="1"/>
        </dgm:presLayoutVars>
      </dgm:prSet>
      <dgm:spPr/>
      <dgm:t>
        <a:bodyPr/>
        <a:lstStyle/>
        <a:p>
          <a:endParaRPr lang="en-US"/>
        </a:p>
      </dgm:t>
    </dgm:pt>
    <dgm:pt modelId="{AED25B52-AE4C-A549-88F7-6A7827E45299}" type="pres">
      <dgm:prSet presAssocID="{3D5C6B81-290E-5B41-8FBF-D4D47FB7658F}" presName="parTrans" presStyleLbl="sibTrans2D1" presStyleIdx="2" presStyleCnt="5"/>
      <dgm:spPr/>
      <dgm:t>
        <a:bodyPr/>
        <a:lstStyle/>
        <a:p>
          <a:endParaRPr lang="en-US"/>
        </a:p>
      </dgm:t>
    </dgm:pt>
    <dgm:pt modelId="{22B42543-377A-F44E-99ED-2A134E5A585B}" type="pres">
      <dgm:prSet presAssocID="{3D5C6B81-290E-5B41-8FBF-D4D47FB7658F}" presName="connectorText" presStyleLbl="sibTrans2D1" presStyleIdx="2" presStyleCnt="5"/>
      <dgm:spPr/>
      <dgm:t>
        <a:bodyPr/>
        <a:lstStyle/>
        <a:p>
          <a:endParaRPr lang="en-US"/>
        </a:p>
      </dgm:t>
    </dgm:pt>
    <dgm:pt modelId="{346712BE-0BB8-F64F-A3A4-D895845833A6}" type="pres">
      <dgm:prSet presAssocID="{490F6ABD-E226-4F49-A2B7-EB05672C03C8}" presName="node" presStyleLbl="node1" presStyleIdx="2" presStyleCnt="5">
        <dgm:presLayoutVars>
          <dgm:bulletEnabled val="1"/>
        </dgm:presLayoutVars>
      </dgm:prSet>
      <dgm:spPr/>
      <dgm:t>
        <a:bodyPr/>
        <a:lstStyle/>
        <a:p>
          <a:endParaRPr lang="en-US"/>
        </a:p>
      </dgm:t>
    </dgm:pt>
    <dgm:pt modelId="{2988E3E2-0405-684D-968A-20D6F3CA1DFA}" type="pres">
      <dgm:prSet presAssocID="{773ECA26-AD74-FD41-86D7-967A9CD84A5A}" presName="parTrans" presStyleLbl="sibTrans2D1" presStyleIdx="3" presStyleCnt="5"/>
      <dgm:spPr/>
      <dgm:t>
        <a:bodyPr/>
        <a:lstStyle/>
        <a:p>
          <a:endParaRPr lang="en-US"/>
        </a:p>
      </dgm:t>
    </dgm:pt>
    <dgm:pt modelId="{700D5270-3F55-414D-9931-A09756894CE9}" type="pres">
      <dgm:prSet presAssocID="{773ECA26-AD74-FD41-86D7-967A9CD84A5A}" presName="connectorText" presStyleLbl="sibTrans2D1" presStyleIdx="3" presStyleCnt="5"/>
      <dgm:spPr/>
      <dgm:t>
        <a:bodyPr/>
        <a:lstStyle/>
        <a:p>
          <a:endParaRPr lang="en-US"/>
        </a:p>
      </dgm:t>
    </dgm:pt>
    <dgm:pt modelId="{E28C1DF2-C897-2248-975A-33A5B76D5108}" type="pres">
      <dgm:prSet presAssocID="{CF62987F-9B4A-D847-948D-786BDC859132}" presName="node" presStyleLbl="node1" presStyleIdx="3" presStyleCnt="5">
        <dgm:presLayoutVars>
          <dgm:bulletEnabled val="1"/>
        </dgm:presLayoutVars>
      </dgm:prSet>
      <dgm:spPr/>
      <dgm:t>
        <a:bodyPr/>
        <a:lstStyle/>
        <a:p>
          <a:endParaRPr lang="en-US"/>
        </a:p>
      </dgm:t>
    </dgm:pt>
    <dgm:pt modelId="{58E450A2-8E03-BE4D-97B3-7E98C21160AA}" type="pres">
      <dgm:prSet presAssocID="{6F79198E-6BB9-FE4B-87A0-BEAB5A630F4C}" presName="parTrans" presStyleLbl="sibTrans2D1" presStyleIdx="4" presStyleCnt="5"/>
      <dgm:spPr/>
      <dgm:t>
        <a:bodyPr/>
        <a:lstStyle/>
        <a:p>
          <a:endParaRPr lang="en-US"/>
        </a:p>
      </dgm:t>
    </dgm:pt>
    <dgm:pt modelId="{28926BCA-5B9C-A645-80B0-1EB414330B62}" type="pres">
      <dgm:prSet presAssocID="{6F79198E-6BB9-FE4B-87A0-BEAB5A630F4C}" presName="connectorText" presStyleLbl="sibTrans2D1" presStyleIdx="4" presStyleCnt="5"/>
      <dgm:spPr/>
      <dgm:t>
        <a:bodyPr/>
        <a:lstStyle/>
        <a:p>
          <a:endParaRPr lang="en-US"/>
        </a:p>
      </dgm:t>
    </dgm:pt>
    <dgm:pt modelId="{21165D53-831C-7F41-9F71-C87FE99DE6ED}" type="pres">
      <dgm:prSet presAssocID="{574666C9-9808-3F46-8C76-55A636A78EE5}" presName="node" presStyleLbl="node1" presStyleIdx="4" presStyleCnt="5">
        <dgm:presLayoutVars>
          <dgm:bulletEnabled val="1"/>
        </dgm:presLayoutVars>
      </dgm:prSet>
      <dgm:spPr/>
      <dgm:t>
        <a:bodyPr/>
        <a:lstStyle/>
        <a:p>
          <a:endParaRPr lang="en-US"/>
        </a:p>
      </dgm:t>
    </dgm:pt>
  </dgm:ptLst>
  <dgm:cxnLst>
    <dgm:cxn modelId="{4C22058A-DCEC-4027-BC62-3BE082169A52}" type="presOf" srcId="{3D5C6B81-290E-5B41-8FBF-D4D47FB7658F}" destId="{22B42543-377A-F44E-99ED-2A134E5A585B}" srcOrd="1" destOrd="0" presId="urn:microsoft.com/office/officeart/2005/8/layout/radial5"/>
    <dgm:cxn modelId="{2C66EE4E-C76A-4170-9FF4-40AFB4E6A7FF}" type="presOf" srcId="{574666C9-9808-3F46-8C76-55A636A78EE5}" destId="{21165D53-831C-7F41-9F71-C87FE99DE6ED}" srcOrd="0" destOrd="0" presId="urn:microsoft.com/office/officeart/2005/8/layout/radial5"/>
    <dgm:cxn modelId="{EDA1C692-FA3D-BC47-B32F-D570C737B1CD}" srcId="{C238C86B-D1AB-D641-8514-57E35F12D209}" destId="{574666C9-9808-3F46-8C76-55A636A78EE5}" srcOrd="4" destOrd="0" parTransId="{6F79198E-6BB9-FE4B-87A0-BEAB5A630F4C}" sibTransId="{D377A9C1-BB97-9646-89E6-49E06B2EE90C}"/>
    <dgm:cxn modelId="{D286BD6D-A482-4EFE-80D6-059E7E98132F}" type="presOf" srcId="{6F79198E-6BB9-FE4B-87A0-BEAB5A630F4C}" destId="{28926BCA-5B9C-A645-80B0-1EB414330B62}" srcOrd="1" destOrd="0" presId="urn:microsoft.com/office/officeart/2005/8/layout/radial5"/>
    <dgm:cxn modelId="{FCAD3842-CBE3-4FBE-A8E8-A2EAACC33090}" type="presOf" srcId="{6F79198E-6BB9-FE4B-87A0-BEAB5A630F4C}" destId="{58E450A2-8E03-BE4D-97B3-7E98C21160AA}" srcOrd="0" destOrd="0" presId="urn:microsoft.com/office/officeart/2005/8/layout/radial5"/>
    <dgm:cxn modelId="{E2FCD54D-34F2-41CA-A322-12C2358D7394}" type="presOf" srcId="{560F410D-3011-6244-A89B-654D520E228D}" destId="{234EF596-56B8-4F4E-82CF-4A0130581DE0}" srcOrd="1" destOrd="0" presId="urn:microsoft.com/office/officeart/2005/8/layout/radial5"/>
    <dgm:cxn modelId="{DEB455A4-3445-6445-B75C-202B5FCAA20E}" srcId="{C238C86B-D1AB-D641-8514-57E35F12D209}" destId="{77E16634-80EC-6140-92CC-80639E330F67}" srcOrd="1" destOrd="0" parTransId="{560F410D-3011-6244-A89B-654D520E228D}" sibTransId="{237D5DFD-8251-8A42-9DB1-B7201ACE0954}"/>
    <dgm:cxn modelId="{08495657-33B9-6748-8DC9-BEF2B5039594}" srcId="{C238C86B-D1AB-D641-8514-57E35F12D209}" destId="{D6064A91-B355-F248-B3EE-54CA1CA2A285}" srcOrd="0" destOrd="0" parTransId="{58CCD511-C860-3E42-B462-201F3432458B}" sibTransId="{DC2DB554-F912-CD44-A25B-F2D9B97B2689}"/>
    <dgm:cxn modelId="{CD967124-D9EB-4AC3-B4B0-CC0A4847BA92}" type="presOf" srcId="{58CCD511-C860-3E42-B462-201F3432458B}" destId="{C8C65BD7-2299-DC4A-B04A-2D634FD231E4}" srcOrd="0" destOrd="0" presId="urn:microsoft.com/office/officeart/2005/8/layout/radial5"/>
    <dgm:cxn modelId="{200D50A7-33BA-4CEF-A480-FF0BEA924463}" type="presOf" srcId="{C238C86B-D1AB-D641-8514-57E35F12D209}" destId="{FE24553E-670E-C045-A49E-186C2789162C}" srcOrd="0" destOrd="0" presId="urn:microsoft.com/office/officeart/2005/8/layout/radial5"/>
    <dgm:cxn modelId="{A24E07F5-0CDD-F64F-A74D-ED82C6FCCF51}" srcId="{C238C86B-D1AB-D641-8514-57E35F12D209}" destId="{490F6ABD-E226-4F49-A2B7-EB05672C03C8}" srcOrd="2" destOrd="0" parTransId="{3D5C6B81-290E-5B41-8FBF-D4D47FB7658F}" sibTransId="{26C563D6-AD43-A646-9EF2-528605FED29A}"/>
    <dgm:cxn modelId="{8DD00168-B31B-4C0F-8824-4C9A9901F79C}" type="presOf" srcId="{490F6ABD-E226-4F49-A2B7-EB05672C03C8}" destId="{346712BE-0BB8-F64F-A3A4-D895845833A6}" srcOrd="0" destOrd="0" presId="urn:microsoft.com/office/officeart/2005/8/layout/radial5"/>
    <dgm:cxn modelId="{0B0D08F5-B88A-4456-99C7-552E0D7D9E38}" type="presOf" srcId="{3D5C6B81-290E-5B41-8FBF-D4D47FB7658F}" destId="{AED25B52-AE4C-A549-88F7-6A7827E45299}" srcOrd="0" destOrd="0" presId="urn:microsoft.com/office/officeart/2005/8/layout/radial5"/>
    <dgm:cxn modelId="{56B0CFA4-7C98-4135-ADFA-28DC91108C3A}" type="presOf" srcId="{773ECA26-AD74-FD41-86D7-967A9CD84A5A}" destId="{2988E3E2-0405-684D-968A-20D6F3CA1DFA}" srcOrd="0" destOrd="0" presId="urn:microsoft.com/office/officeart/2005/8/layout/radial5"/>
    <dgm:cxn modelId="{5FCAA65D-EE82-44E7-950E-D9ECBF7272D6}" type="presOf" srcId="{D6064A91-B355-F248-B3EE-54CA1CA2A285}" destId="{7D341172-2F5A-414D-80B0-B28E6119207B}" srcOrd="0" destOrd="0" presId="urn:microsoft.com/office/officeart/2005/8/layout/radial5"/>
    <dgm:cxn modelId="{A029D569-14D0-49E7-972B-2AE60B34D908}" type="presOf" srcId="{77E16634-80EC-6140-92CC-80639E330F67}" destId="{866DA06C-A216-634D-A2B9-59A1A926F01E}" srcOrd="0" destOrd="0" presId="urn:microsoft.com/office/officeart/2005/8/layout/radial5"/>
    <dgm:cxn modelId="{03BBB534-CBC6-460B-9F75-186C83AA1169}" type="presOf" srcId="{58CCD511-C860-3E42-B462-201F3432458B}" destId="{548FEF60-7EC8-9F44-9EE8-048A7FAC38FE}" srcOrd="1" destOrd="0" presId="urn:microsoft.com/office/officeart/2005/8/layout/radial5"/>
    <dgm:cxn modelId="{49D41598-0446-47F0-976C-21E2E2CE528E}" type="presOf" srcId="{CF62987F-9B4A-D847-948D-786BDC859132}" destId="{E28C1DF2-C897-2248-975A-33A5B76D5108}" srcOrd="0" destOrd="0" presId="urn:microsoft.com/office/officeart/2005/8/layout/radial5"/>
    <dgm:cxn modelId="{A11F1DB1-13EE-43A8-A6C1-6A699E91EA93}" type="presOf" srcId="{4C67248A-D03F-5D4E-A742-C02F1FB0F634}" destId="{BA1F57E3-B7A4-724A-BD5B-FF5335A2E314}" srcOrd="0" destOrd="0" presId="urn:microsoft.com/office/officeart/2005/8/layout/radial5"/>
    <dgm:cxn modelId="{E873F316-BBD8-43E2-8D3C-61191ACB2958}" type="presOf" srcId="{773ECA26-AD74-FD41-86D7-967A9CD84A5A}" destId="{700D5270-3F55-414D-9931-A09756894CE9}" srcOrd="1" destOrd="0" presId="urn:microsoft.com/office/officeart/2005/8/layout/radial5"/>
    <dgm:cxn modelId="{E425997B-3C0C-5946-805F-E72CC25ED4B3}" srcId="{4C67248A-D03F-5D4E-A742-C02F1FB0F634}" destId="{C238C86B-D1AB-D641-8514-57E35F12D209}" srcOrd="0" destOrd="0" parTransId="{C01FBF6C-9C1E-764D-B4FD-396679BC937B}" sibTransId="{99B65825-1060-734C-A0EE-2CF355594A06}"/>
    <dgm:cxn modelId="{81EB330D-12E4-FD4D-A7EE-95AA79755C6A}" srcId="{C238C86B-D1AB-D641-8514-57E35F12D209}" destId="{CF62987F-9B4A-D847-948D-786BDC859132}" srcOrd="3" destOrd="0" parTransId="{773ECA26-AD74-FD41-86D7-967A9CD84A5A}" sibTransId="{A4222FDC-01B6-464C-B4D4-A067CDA5A307}"/>
    <dgm:cxn modelId="{36F3502D-1AC9-4A07-9471-268E06B91C0F}" type="presOf" srcId="{560F410D-3011-6244-A89B-654D520E228D}" destId="{CCA89D93-6B98-2746-A840-2479672BA98F}" srcOrd="0" destOrd="0" presId="urn:microsoft.com/office/officeart/2005/8/layout/radial5"/>
    <dgm:cxn modelId="{337DC4EB-11F6-4354-9AC2-9B547FD7C93A}" type="presParOf" srcId="{BA1F57E3-B7A4-724A-BD5B-FF5335A2E314}" destId="{FE24553E-670E-C045-A49E-186C2789162C}" srcOrd="0" destOrd="0" presId="urn:microsoft.com/office/officeart/2005/8/layout/radial5"/>
    <dgm:cxn modelId="{64FCF9CE-E463-40D3-BA76-7DF41570C590}" type="presParOf" srcId="{BA1F57E3-B7A4-724A-BD5B-FF5335A2E314}" destId="{C8C65BD7-2299-DC4A-B04A-2D634FD231E4}" srcOrd="1" destOrd="0" presId="urn:microsoft.com/office/officeart/2005/8/layout/radial5"/>
    <dgm:cxn modelId="{28FA1701-1A55-4CAF-8194-BCD5EA00115A}" type="presParOf" srcId="{C8C65BD7-2299-DC4A-B04A-2D634FD231E4}" destId="{548FEF60-7EC8-9F44-9EE8-048A7FAC38FE}" srcOrd="0" destOrd="0" presId="urn:microsoft.com/office/officeart/2005/8/layout/radial5"/>
    <dgm:cxn modelId="{61924879-5997-497D-AB43-48CD4569C3F0}" type="presParOf" srcId="{BA1F57E3-B7A4-724A-BD5B-FF5335A2E314}" destId="{7D341172-2F5A-414D-80B0-B28E6119207B}" srcOrd="2" destOrd="0" presId="urn:microsoft.com/office/officeart/2005/8/layout/radial5"/>
    <dgm:cxn modelId="{1A4723F0-115A-43C6-9CD9-E8C6EEEF62C6}" type="presParOf" srcId="{BA1F57E3-B7A4-724A-BD5B-FF5335A2E314}" destId="{CCA89D93-6B98-2746-A840-2479672BA98F}" srcOrd="3" destOrd="0" presId="urn:microsoft.com/office/officeart/2005/8/layout/radial5"/>
    <dgm:cxn modelId="{359369B4-D176-4E26-B252-61F548145A48}" type="presParOf" srcId="{CCA89D93-6B98-2746-A840-2479672BA98F}" destId="{234EF596-56B8-4F4E-82CF-4A0130581DE0}" srcOrd="0" destOrd="0" presId="urn:microsoft.com/office/officeart/2005/8/layout/radial5"/>
    <dgm:cxn modelId="{0594E34B-AA06-4156-8202-27BEA1AD8D25}" type="presParOf" srcId="{BA1F57E3-B7A4-724A-BD5B-FF5335A2E314}" destId="{866DA06C-A216-634D-A2B9-59A1A926F01E}" srcOrd="4" destOrd="0" presId="urn:microsoft.com/office/officeart/2005/8/layout/radial5"/>
    <dgm:cxn modelId="{F1A161BA-CB23-4A96-AAB3-826510B995AF}" type="presParOf" srcId="{BA1F57E3-B7A4-724A-BD5B-FF5335A2E314}" destId="{AED25B52-AE4C-A549-88F7-6A7827E45299}" srcOrd="5" destOrd="0" presId="urn:microsoft.com/office/officeart/2005/8/layout/radial5"/>
    <dgm:cxn modelId="{A846B91E-B6E2-40DE-90A2-9FE220920645}" type="presParOf" srcId="{AED25B52-AE4C-A549-88F7-6A7827E45299}" destId="{22B42543-377A-F44E-99ED-2A134E5A585B}" srcOrd="0" destOrd="0" presId="urn:microsoft.com/office/officeart/2005/8/layout/radial5"/>
    <dgm:cxn modelId="{2EE61D4A-476A-4EBA-9A5C-FABD28447CD0}" type="presParOf" srcId="{BA1F57E3-B7A4-724A-BD5B-FF5335A2E314}" destId="{346712BE-0BB8-F64F-A3A4-D895845833A6}" srcOrd="6" destOrd="0" presId="urn:microsoft.com/office/officeart/2005/8/layout/radial5"/>
    <dgm:cxn modelId="{B7E95333-D4F4-4899-A81B-978C77FA4098}" type="presParOf" srcId="{BA1F57E3-B7A4-724A-BD5B-FF5335A2E314}" destId="{2988E3E2-0405-684D-968A-20D6F3CA1DFA}" srcOrd="7" destOrd="0" presId="urn:microsoft.com/office/officeart/2005/8/layout/radial5"/>
    <dgm:cxn modelId="{C7DB2E58-37BD-44FB-825F-AAF02C22AE8A}" type="presParOf" srcId="{2988E3E2-0405-684D-968A-20D6F3CA1DFA}" destId="{700D5270-3F55-414D-9931-A09756894CE9}" srcOrd="0" destOrd="0" presId="urn:microsoft.com/office/officeart/2005/8/layout/radial5"/>
    <dgm:cxn modelId="{5D5F4E52-4C38-45CC-9B9D-5EC803CE7029}" type="presParOf" srcId="{BA1F57E3-B7A4-724A-BD5B-FF5335A2E314}" destId="{E28C1DF2-C897-2248-975A-33A5B76D5108}" srcOrd="8" destOrd="0" presId="urn:microsoft.com/office/officeart/2005/8/layout/radial5"/>
    <dgm:cxn modelId="{3F7A4D95-7BA1-431B-AD09-E4B05E615210}" type="presParOf" srcId="{BA1F57E3-B7A4-724A-BD5B-FF5335A2E314}" destId="{58E450A2-8E03-BE4D-97B3-7E98C21160AA}" srcOrd="9" destOrd="0" presId="urn:microsoft.com/office/officeart/2005/8/layout/radial5"/>
    <dgm:cxn modelId="{BDE5C855-9EB9-4D9C-B963-DD5D52DFC158}" type="presParOf" srcId="{58E450A2-8E03-BE4D-97B3-7E98C21160AA}" destId="{28926BCA-5B9C-A645-80B0-1EB414330B62}" srcOrd="0" destOrd="0" presId="urn:microsoft.com/office/officeart/2005/8/layout/radial5"/>
    <dgm:cxn modelId="{B64C9DDD-9A58-4C1C-AB4E-1AB743570E5A}" type="presParOf" srcId="{BA1F57E3-B7A4-724A-BD5B-FF5335A2E314}" destId="{21165D53-831C-7F41-9F71-C87FE99DE6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9E7EE8-E130-3044-9A23-9C85FD9BD2C5}" type="doc">
      <dgm:prSet loTypeId="urn:microsoft.com/office/officeart/2005/8/layout/vList3" loCatId="" qsTypeId="urn:microsoft.com/office/officeart/2005/8/quickstyle/simple1" qsCatId="simple" csTypeId="urn:microsoft.com/office/officeart/2005/8/colors/accent1_2" csCatId="accent1" phldr="1"/>
      <dgm:spPr/>
    </dgm:pt>
    <dgm:pt modelId="{BFEFAB3A-3DED-3842-AAD8-C3AA354C89EF}">
      <dgm:prSet phldrT="[Text]"/>
      <dgm:spPr>
        <a:solidFill>
          <a:srgbClr val="7491A4"/>
        </a:solidFill>
      </dgm:spPr>
      <dgm:t>
        <a:bodyPr anchor="ctr" anchorCtr="0"/>
        <a:lstStyle/>
        <a:p>
          <a:endParaRPr lang="en-US" dirty="0"/>
        </a:p>
      </dgm:t>
    </dgm:pt>
    <dgm:pt modelId="{19AF4B71-2BBA-3B4F-A2F5-57132841C4FA}" type="parTrans" cxnId="{D6E36A51-6BAC-2A4B-A00B-68830EDFFFDD}">
      <dgm:prSet/>
      <dgm:spPr/>
      <dgm:t>
        <a:bodyPr/>
        <a:lstStyle/>
        <a:p>
          <a:endParaRPr lang="en-US"/>
        </a:p>
      </dgm:t>
    </dgm:pt>
    <dgm:pt modelId="{C978406A-D7E1-264E-86BC-CFCFD39D96FD}" type="sibTrans" cxnId="{D6E36A51-6BAC-2A4B-A00B-68830EDFFFDD}">
      <dgm:prSet/>
      <dgm:spPr/>
      <dgm:t>
        <a:bodyPr/>
        <a:lstStyle/>
        <a:p>
          <a:endParaRPr lang="en-US"/>
        </a:p>
      </dgm:t>
    </dgm:pt>
    <dgm:pt modelId="{2C0B7B59-67FE-F042-8F62-D1ED17742EEE}">
      <dgm:prSet phldrT="[Text]" phldr="1"/>
      <dgm:spPr>
        <a:solidFill>
          <a:srgbClr val="7491A4"/>
        </a:solidFill>
      </dgm:spPr>
      <dgm:t>
        <a:bodyPr anchor="ctr" anchorCtr="0"/>
        <a:lstStyle/>
        <a:p>
          <a:endParaRPr lang="en-US" dirty="0"/>
        </a:p>
      </dgm:t>
    </dgm:pt>
    <dgm:pt modelId="{B060AF2C-D927-6D44-9E65-ABE3342CDFA4}" type="parTrans" cxnId="{129E8322-4901-FB4D-A1AA-C2B8CE2EB72F}">
      <dgm:prSet/>
      <dgm:spPr/>
      <dgm:t>
        <a:bodyPr/>
        <a:lstStyle/>
        <a:p>
          <a:endParaRPr lang="en-US"/>
        </a:p>
      </dgm:t>
    </dgm:pt>
    <dgm:pt modelId="{C13055D0-819B-E845-B5D1-9D6B3C2DAD40}" type="sibTrans" cxnId="{129E8322-4901-FB4D-A1AA-C2B8CE2EB72F}">
      <dgm:prSet/>
      <dgm:spPr/>
      <dgm:t>
        <a:bodyPr/>
        <a:lstStyle/>
        <a:p>
          <a:endParaRPr lang="en-US"/>
        </a:p>
      </dgm:t>
    </dgm:pt>
    <dgm:pt modelId="{DE1F6743-F2C0-6345-B65A-EC19667E9D8C}">
      <dgm:prSet phldrT="[Text]" phldr="1"/>
      <dgm:spPr>
        <a:solidFill>
          <a:srgbClr val="7491A4"/>
        </a:solidFill>
      </dgm:spPr>
      <dgm:t>
        <a:bodyPr anchor="ctr" anchorCtr="0"/>
        <a:lstStyle/>
        <a:p>
          <a:endParaRPr lang="en-US" dirty="0"/>
        </a:p>
      </dgm:t>
    </dgm:pt>
    <dgm:pt modelId="{6C1DBB01-99A9-6842-8B54-780E2ABF23B1}" type="parTrans" cxnId="{0D8600C3-24DD-584F-8B2C-807AC777C53A}">
      <dgm:prSet/>
      <dgm:spPr/>
      <dgm:t>
        <a:bodyPr/>
        <a:lstStyle/>
        <a:p>
          <a:endParaRPr lang="en-US"/>
        </a:p>
      </dgm:t>
    </dgm:pt>
    <dgm:pt modelId="{346950B0-8652-9446-8EA9-D649D2656134}" type="sibTrans" cxnId="{0D8600C3-24DD-584F-8B2C-807AC777C53A}">
      <dgm:prSet/>
      <dgm:spPr/>
      <dgm:t>
        <a:bodyPr/>
        <a:lstStyle/>
        <a:p>
          <a:endParaRPr lang="en-US"/>
        </a:p>
      </dgm:t>
    </dgm:pt>
    <dgm:pt modelId="{15796B7E-D5B7-7742-AE17-6EE8BC790D13}" type="pres">
      <dgm:prSet presAssocID="{1A9E7EE8-E130-3044-9A23-9C85FD9BD2C5}" presName="linearFlow" presStyleCnt="0">
        <dgm:presLayoutVars>
          <dgm:dir/>
          <dgm:resizeHandles val="exact"/>
        </dgm:presLayoutVars>
      </dgm:prSet>
      <dgm:spPr/>
    </dgm:pt>
    <dgm:pt modelId="{8A78BD8A-1103-A240-B3B3-943AEA7DB1C8}" type="pres">
      <dgm:prSet presAssocID="{BFEFAB3A-3DED-3842-AAD8-C3AA354C89EF}" presName="composite" presStyleCnt="0"/>
      <dgm:spPr/>
    </dgm:pt>
    <dgm:pt modelId="{1923EBB9-975F-F846-9EBB-DE96430B5A01}" type="pres">
      <dgm:prSet presAssocID="{BFEFAB3A-3DED-3842-AAD8-C3AA354C89EF}" presName="imgShp" presStyleLbl="fgImgPlace1" presStyleIdx="0" presStyleCnt="3" custScaleX="107479" custScaleY="107479" custLinFactNeighborX="-41385"/>
      <dgm:spPr/>
    </dgm:pt>
    <dgm:pt modelId="{B102A910-ED3B-9746-8627-4234313BB29A}" type="pres">
      <dgm:prSet presAssocID="{BFEFAB3A-3DED-3842-AAD8-C3AA354C89EF}" presName="txShp" presStyleLbl="node1" presStyleIdx="0" presStyleCnt="3" custScaleX="116031" custScaleY="67468" custLinFactNeighborX="-1243">
        <dgm:presLayoutVars>
          <dgm:bulletEnabled val="1"/>
        </dgm:presLayoutVars>
      </dgm:prSet>
      <dgm:spPr/>
      <dgm:t>
        <a:bodyPr/>
        <a:lstStyle/>
        <a:p>
          <a:endParaRPr lang="en-US"/>
        </a:p>
      </dgm:t>
    </dgm:pt>
    <dgm:pt modelId="{952EB71F-BA54-C34B-BC8A-96A89F2C1595}" type="pres">
      <dgm:prSet presAssocID="{C978406A-D7E1-264E-86BC-CFCFD39D96FD}" presName="spacing" presStyleCnt="0"/>
      <dgm:spPr/>
    </dgm:pt>
    <dgm:pt modelId="{247CA09F-7F2B-224B-B001-DF6F1B651DCC}" type="pres">
      <dgm:prSet presAssocID="{2C0B7B59-67FE-F042-8F62-D1ED17742EEE}" presName="composite" presStyleCnt="0"/>
      <dgm:spPr/>
    </dgm:pt>
    <dgm:pt modelId="{39E35A0F-047E-264C-858C-CB0E013420CE}" type="pres">
      <dgm:prSet presAssocID="{2C0B7B59-67FE-F042-8F62-D1ED17742EEE}" presName="imgShp" presStyleLbl="fgImgPlace1" presStyleIdx="1" presStyleCnt="3" custScaleX="107479" custScaleY="107479" custLinFactNeighborX="-41385"/>
      <dgm:spPr/>
    </dgm:pt>
    <dgm:pt modelId="{68E88D13-4E84-FF4C-970E-7A11B21E5264}" type="pres">
      <dgm:prSet presAssocID="{2C0B7B59-67FE-F042-8F62-D1ED17742EEE}" presName="txShp" presStyleLbl="node1" presStyleIdx="1" presStyleCnt="3" custScaleX="116031" custScaleY="67468" custLinFactNeighborX="-1243">
        <dgm:presLayoutVars>
          <dgm:bulletEnabled val="1"/>
        </dgm:presLayoutVars>
      </dgm:prSet>
      <dgm:spPr/>
      <dgm:t>
        <a:bodyPr/>
        <a:lstStyle/>
        <a:p>
          <a:endParaRPr lang="en-US"/>
        </a:p>
      </dgm:t>
    </dgm:pt>
    <dgm:pt modelId="{339EE26A-5F79-6740-9A80-CB5034CDA8B1}" type="pres">
      <dgm:prSet presAssocID="{C13055D0-819B-E845-B5D1-9D6B3C2DAD40}" presName="spacing" presStyleCnt="0"/>
      <dgm:spPr/>
    </dgm:pt>
    <dgm:pt modelId="{44908AB4-6CD5-4B47-823D-4270DAAABCC6}" type="pres">
      <dgm:prSet presAssocID="{DE1F6743-F2C0-6345-B65A-EC19667E9D8C}" presName="composite" presStyleCnt="0"/>
      <dgm:spPr/>
    </dgm:pt>
    <dgm:pt modelId="{EB48F724-C9F7-3544-8BE2-B4A55E1EA74F}" type="pres">
      <dgm:prSet presAssocID="{DE1F6743-F2C0-6345-B65A-EC19667E9D8C}" presName="imgShp" presStyleLbl="fgImgPlace1" presStyleIdx="2" presStyleCnt="3" custScaleX="107479" custScaleY="107479" custLinFactNeighborX="-41385"/>
      <dgm:spPr/>
    </dgm:pt>
    <dgm:pt modelId="{3F6CFC6B-DA90-A141-B9AB-9439ABDCC33B}" type="pres">
      <dgm:prSet presAssocID="{DE1F6743-F2C0-6345-B65A-EC19667E9D8C}" presName="txShp" presStyleLbl="node1" presStyleIdx="2" presStyleCnt="3" custScaleX="116031" custScaleY="67468" custLinFactNeighborX="-1243">
        <dgm:presLayoutVars>
          <dgm:bulletEnabled val="1"/>
        </dgm:presLayoutVars>
      </dgm:prSet>
      <dgm:spPr/>
      <dgm:t>
        <a:bodyPr/>
        <a:lstStyle/>
        <a:p>
          <a:endParaRPr lang="en-US"/>
        </a:p>
      </dgm:t>
    </dgm:pt>
  </dgm:ptLst>
  <dgm:cxnLst>
    <dgm:cxn modelId="{0D8600C3-24DD-584F-8B2C-807AC777C53A}" srcId="{1A9E7EE8-E130-3044-9A23-9C85FD9BD2C5}" destId="{DE1F6743-F2C0-6345-B65A-EC19667E9D8C}" srcOrd="2" destOrd="0" parTransId="{6C1DBB01-99A9-6842-8B54-780E2ABF23B1}" sibTransId="{346950B0-8652-9446-8EA9-D649D2656134}"/>
    <dgm:cxn modelId="{129E8322-4901-FB4D-A1AA-C2B8CE2EB72F}" srcId="{1A9E7EE8-E130-3044-9A23-9C85FD9BD2C5}" destId="{2C0B7B59-67FE-F042-8F62-D1ED17742EEE}" srcOrd="1" destOrd="0" parTransId="{B060AF2C-D927-6D44-9E65-ABE3342CDFA4}" sibTransId="{C13055D0-819B-E845-B5D1-9D6B3C2DAD40}"/>
    <dgm:cxn modelId="{899E6EA5-2026-42DA-893C-AB24721C4561}" type="presOf" srcId="{2C0B7B59-67FE-F042-8F62-D1ED17742EEE}" destId="{68E88D13-4E84-FF4C-970E-7A11B21E5264}" srcOrd="0" destOrd="0" presId="urn:microsoft.com/office/officeart/2005/8/layout/vList3"/>
    <dgm:cxn modelId="{A0A0FBD7-3FD0-4569-8E8D-0DF5389E2DC4}" type="presOf" srcId="{1A9E7EE8-E130-3044-9A23-9C85FD9BD2C5}" destId="{15796B7E-D5B7-7742-AE17-6EE8BC790D13}" srcOrd="0" destOrd="0" presId="urn:microsoft.com/office/officeart/2005/8/layout/vList3"/>
    <dgm:cxn modelId="{81FCF293-9C06-41FF-8AA6-66F0C96A7569}" type="presOf" srcId="{DE1F6743-F2C0-6345-B65A-EC19667E9D8C}" destId="{3F6CFC6B-DA90-A141-B9AB-9439ABDCC33B}" srcOrd="0" destOrd="0" presId="urn:microsoft.com/office/officeart/2005/8/layout/vList3"/>
    <dgm:cxn modelId="{D6E36A51-6BAC-2A4B-A00B-68830EDFFFDD}" srcId="{1A9E7EE8-E130-3044-9A23-9C85FD9BD2C5}" destId="{BFEFAB3A-3DED-3842-AAD8-C3AA354C89EF}" srcOrd="0" destOrd="0" parTransId="{19AF4B71-2BBA-3B4F-A2F5-57132841C4FA}" sibTransId="{C978406A-D7E1-264E-86BC-CFCFD39D96FD}"/>
    <dgm:cxn modelId="{FD81C646-287A-4F02-A467-13DCB1307939}" type="presOf" srcId="{BFEFAB3A-3DED-3842-AAD8-C3AA354C89EF}" destId="{B102A910-ED3B-9746-8627-4234313BB29A}" srcOrd="0" destOrd="0" presId="urn:microsoft.com/office/officeart/2005/8/layout/vList3"/>
    <dgm:cxn modelId="{4598105C-BF48-4E3F-A01E-8232E86FCCC4}" type="presParOf" srcId="{15796B7E-D5B7-7742-AE17-6EE8BC790D13}" destId="{8A78BD8A-1103-A240-B3B3-943AEA7DB1C8}" srcOrd="0" destOrd="0" presId="urn:microsoft.com/office/officeart/2005/8/layout/vList3"/>
    <dgm:cxn modelId="{2157C57B-4E3D-4FEA-9507-1F1BF5211D9B}" type="presParOf" srcId="{8A78BD8A-1103-A240-B3B3-943AEA7DB1C8}" destId="{1923EBB9-975F-F846-9EBB-DE96430B5A01}" srcOrd="0" destOrd="0" presId="urn:microsoft.com/office/officeart/2005/8/layout/vList3"/>
    <dgm:cxn modelId="{98CAF10A-B0B4-476C-9145-BD92E3FDE592}" type="presParOf" srcId="{8A78BD8A-1103-A240-B3B3-943AEA7DB1C8}" destId="{B102A910-ED3B-9746-8627-4234313BB29A}" srcOrd="1" destOrd="0" presId="urn:microsoft.com/office/officeart/2005/8/layout/vList3"/>
    <dgm:cxn modelId="{186E783B-11C6-4B4C-911E-33A713631C04}" type="presParOf" srcId="{15796B7E-D5B7-7742-AE17-6EE8BC790D13}" destId="{952EB71F-BA54-C34B-BC8A-96A89F2C1595}" srcOrd="1" destOrd="0" presId="urn:microsoft.com/office/officeart/2005/8/layout/vList3"/>
    <dgm:cxn modelId="{E4BC9583-92D9-441A-A1E3-78A623767717}" type="presParOf" srcId="{15796B7E-D5B7-7742-AE17-6EE8BC790D13}" destId="{247CA09F-7F2B-224B-B001-DF6F1B651DCC}" srcOrd="2" destOrd="0" presId="urn:microsoft.com/office/officeart/2005/8/layout/vList3"/>
    <dgm:cxn modelId="{65157C94-CFB2-43FF-99A4-2BD84C116B90}" type="presParOf" srcId="{247CA09F-7F2B-224B-B001-DF6F1B651DCC}" destId="{39E35A0F-047E-264C-858C-CB0E013420CE}" srcOrd="0" destOrd="0" presId="urn:microsoft.com/office/officeart/2005/8/layout/vList3"/>
    <dgm:cxn modelId="{ECAFD59D-E617-4495-92F0-4CCA66B5F6DA}" type="presParOf" srcId="{247CA09F-7F2B-224B-B001-DF6F1B651DCC}" destId="{68E88D13-4E84-FF4C-970E-7A11B21E5264}" srcOrd="1" destOrd="0" presId="urn:microsoft.com/office/officeart/2005/8/layout/vList3"/>
    <dgm:cxn modelId="{9219F0C7-512F-4D16-81AC-094F862B89F0}" type="presParOf" srcId="{15796B7E-D5B7-7742-AE17-6EE8BC790D13}" destId="{339EE26A-5F79-6740-9A80-CB5034CDA8B1}" srcOrd="3" destOrd="0" presId="urn:microsoft.com/office/officeart/2005/8/layout/vList3"/>
    <dgm:cxn modelId="{65FBBAC5-3D32-4230-8140-AEC3FA31C519}" type="presParOf" srcId="{15796B7E-D5B7-7742-AE17-6EE8BC790D13}" destId="{44908AB4-6CD5-4B47-823D-4270DAAABCC6}" srcOrd="4" destOrd="0" presId="urn:microsoft.com/office/officeart/2005/8/layout/vList3"/>
    <dgm:cxn modelId="{878B48BA-1316-4AF8-9511-EE01246EEED2}" type="presParOf" srcId="{44908AB4-6CD5-4B47-823D-4270DAAABCC6}" destId="{EB48F724-C9F7-3544-8BE2-B4A55E1EA74F}" srcOrd="0" destOrd="0" presId="urn:microsoft.com/office/officeart/2005/8/layout/vList3"/>
    <dgm:cxn modelId="{77CC3F4F-2934-468D-AB07-EC1304E23377}" type="presParOf" srcId="{44908AB4-6CD5-4B47-823D-4270DAAABCC6}" destId="{3F6CFC6B-DA90-A141-B9AB-9439ABDCC3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3D0A25-1137-4ED9-B7D7-19A51BECFBA7}" type="doc">
      <dgm:prSet loTypeId="urn:microsoft.com/office/officeart/2005/8/layout/gear1" loCatId="cycle" qsTypeId="urn:microsoft.com/office/officeart/2005/8/quickstyle/simple1" qsCatId="simple" csTypeId="urn:microsoft.com/office/officeart/2005/8/colors/colorful3" csCatId="colorful" phldr="1"/>
      <dgm:spPr/>
    </dgm:pt>
    <dgm:pt modelId="{58BFCAA0-21D9-4F28-822E-CDC3859B1794}">
      <dgm:prSet phldrT="[Text]" custT="1"/>
      <dgm:spPr/>
      <dgm:t>
        <a:bodyPr/>
        <a:lstStyle/>
        <a:p>
          <a:r>
            <a:rPr lang="en-US" sz="1800" b="1" u="sng" dirty="0" smtClean="0"/>
            <a:t>Preschool</a:t>
          </a:r>
          <a:r>
            <a:rPr lang="en-US" sz="1800" b="1" dirty="0" smtClean="0"/>
            <a:t>: Educators Training Toolkit</a:t>
          </a:r>
          <a:endParaRPr lang="en-US" sz="1800" dirty="0" smtClean="0"/>
        </a:p>
        <a:p>
          <a:r>
            <a:rPr lang="en-US" sz="1600" dirty="0" smtClean="0"/>
            <a:t>3 flexible modules (pre or in-service teacher training)</a:t>
          </a:r>
        </a:p>
        <a:p>
          <a:r>
            <a:rPr lang="en-US" sz="1600" dirty="0" smtClean="0"/>
            <a:t>An activity bank with100+ early literacy &amp; math games </a:t>
          </a:r>
        </a:p>
        <a:p>
          <a:endParaRPr lang="en-US" sz="1600" dirty="0"/>
        </a:p>
      </dgm:t>
    </dgm:pt>
    <dgm:pt modelId="{F13CCCAA-5CEA-4EDA-B16F-280D04404F46}" type="parTrans" cxnId="{3790DA8D-94D8-46B9-9BA0-F8B02FF83F8E}">
      <dgm:prSet/>
      <dgm:spPr/>
      <dgm:t>
        <a:bodyPr/>
        <a:lstStyle/>
        <a:p>
          <a:endParaRPr lang="en-US" sz="2000"/>
        </a:p>
      </dgm:t>
    </dgm:pt>
    <dgm:pt modelId="{5BF97942-CEE1-4000-9F87-E03F91A6B189}" type="sibTrans" cxnId="{3790DA8D-94D8-46B9-9BA0-F8B02FF83F8E}">
      <dgm:prSet/>
      <dgm:spPr/>
      <dgm:t>
        <a:bodyPr/>
        <a:lstStyle/>
        <a:p>
          <a:endParaRPr lang="en-US" sz="2000"/>
        </a:p>
      </dgm:t>
    </dgm:pt>
    <dgm:pt modelId="{C78A77B4-A37D-41A2-BE88-33B76978A715}">
      <dgm:prSet phldrT="[Text]" custT="1"/>
      <dgm:spPr/>
      <dgm:t>
        <a:bodyPr/>
        <a:lstStyle/>
        <a:p>
          <a:r>
            <a:rPr lang="en-US" sz="1800" b="1" u="sng" dirty="0" smtClean="0"/>
            <a:t>Home</a:t>
          </a:r>
          <a:r>
            <a:rPr lang="en-US" sz="1800" b="1" dirty="0" smtClean="0"/>
            <a:t>: Parent Education Toolkit</a:t>
          </a:r>
        </a:p>
        <a:p>
          <a:r>
            <a:rPr lang="en-US" sz="1600" dirty="0" smtClean="0"/>
            <a:t>8  sessions</a:t>
          </a:r>
        </a:p>
        <a:p>
          <a:r>
            <a:rPr lang="en-US" sz="1600" dirty="0" smtClean="0"/>
            <a:t>25 + games</a:t>
          </a:r>
          <a:endParaRPr lang="en-US" sz="1600" dirty="0"/>
        </a:p>
      </dgm:t>
    </dgm:pt>
    <dgm:pt modelId="{3B637B0F-BC0D-41B7-8A69-5D63F19A0EB4}" type="parTrans" cxnId="{6C2E648A-D64E-4F52-AC9D-3945659A0424}">
      <dgm:prSet/>
      <dgm:spPr/>
      <dgm:t>
        <a:bodyPr/>
        <a:lstStyle/>
        <a:p>
          <a:endParaRPr lang="en-US" sz="2000"/>
        </a:p>
      </dgm:t>
    </dgm:pt>
    <dgm:pt modelId="{593561AB-2310-4EA2-BC23-50A0091616D1}" type="sibTrans" cxnId="{6C2E648A-D64E-4F52-AC9D-3945659A0424}">
      <dgm:prSet/>
      <dgm:spPr/>
      <dgm:t>
        <a:bodyPr/>
        <a:lstStyle/>
        <a:p>
          <a:endParaRPr lang="en-US" sz="2000"/>
        </a:p>
      </dgm:t>
    </dgm:pt>
    <dgm:pt modelId="{0309A7FD-8770-4668-8F67-B2AD6F2CA820}">
      <dgm:prSet phldrT="[Text]" custT="1"/>
      <dgm:spPr/>
      <dgm:t>
        <a:bodyPr/>
        <a:lstStyle/>
        <a:p>
          <a:r>
            <a:rPr lang="en-US" sz="1600" b="1" dirty="0" smtClean="0"/>
            <a:t>Books &amp; Math </a:t>
          </a:r>
        </a:p>
        <a:p>
          <a:r>
            <a:rPr lang="en-US" sz="1600" b="1" dirty="0" smtClean="0"/>
            <a:t>Manipulatives</a:t>
          </a:r>
          <a:endParaRPr lang="en-US" sz="1600" b="1" dirty="0"/>
        </a:p>
      </dgm:t>
    </dgm:pt>
    <dgm:pt modelId="{2537AB72-87D7-4190-9812-DEBCB5A224FF}" type="parTrans" cxnId="{36D7D3C4-B465-4CC3-AF37-C80A9BD0A20B}">
      <dgm:prSet/>
      <dgm:spPr/>
      <dgm:t>
        <a:bodyPr/>
        <a:lstStyle/>
        <a:p>
          <a:endParaRPr lang="en-US" sz="2000"/>
        </a:p>
      </dgm:t>
    </dgm:pt>
    <dgm:pt modelId="{23DCDFD3-3CD6-4D3E-A83D-F3BE323F9CC5}" type="sibTrans" cxnId="{36D7D3C4-B465-4CC3-AF37-C80A9BD0A20B}">
      <dgm:prSet/>
      <dgm:spPr/>
      <dgm:t>
        <a:bodyPr/>
        <a:lstStyle/>
        <a:p>
          <a:endParaRPr lang="en-US" sz="2000"/>
        </a:p>
      </dgm:t>
    </dgm:pt>
    <dgm:pt modelId="{C94B3BE8-6D9A-45FA-BBF0-3E39E5E8A7F0}" type="pres">
      <dgm:prSet presAssocID="{053D0A25-1137-4ED9-B7D7-19A51BECFBA7}" presName="composite" presStyleCnt="0">
        <dgm:presLayoutVars>
          <dgm:chMax val="3"/>
          <dgm:animLvl val="lvl"/>
          <dgm:resizeHandles val="exact"/>
        </dgm:presLayoutVars>
      </dgm:prSet>
      <dgm:spPr/>
    </dgm:pt>
    <dgm:pt modelId="{9F5CA9CC-014C-4AF2-86C1-A2B26EE001F7}" type="pres">
      <dgm:prSet presAssocID="{58BFCAA0-21D9-4F28-822E-CDC3859B1794}" presName="gear1" presStyleLbl="node1" presStyleIdx="0" presStyleCnt="3" custScaleX="104381" custScaleY="108105">
        <dgm:presLayoutVars>
          <dgm:chMax val="1"/>
          <dgm:bulletEnabled val="1"/>
        </dgm:presLayoutVars>
      </dgm:prSet>
      <dgm:spPr/>
      <dgm:t>
        <a:bodyPr/>
        <a:lstStyle/>
        <a:p>
          <a:endParaRPr lang="en-US"/>
        </a:p>
      </dgm:t>
    </dgm:pt>
    <dgm:pt modelId="{3CFB5698-E35E-44AA-98D6-A724355E692E}" type="pres">
      <dgm:prSet presAssocID="{58BFCAA0-21D9-4F28-822E-CDC3859B1794}" presName="gear1srcNode" presStyleLbl="node1" presStyleIdx="0" presStyleCnt="3"/>
      <dgm:spPr/>
      <dgm:t>
        <a:bodyPr/>
        <a:lstStyle/>
        <a:p>
          <a:endParaRPr lang="en-US"/>
        </a:p>
      </dgm:t>
    </dgm:pt>
    <dgm:pt modelId="{377211CC-230D-4AAA-85FE-AEB20A4C4EAD}" type="pres">
      <dgm:prSet presAssocID="{58BFCAA0-21D9-4F28-822E-CDC3859B1794}" presName="gear1dstNode" presStyleLbl="node1" presStyleIdx="0" presStyleCnt="3"/>
      <dgm:spPr/>
      <dgm:t>
        <a:bodyPr/>
        <a:lstStyle/>
        <a:p>
          <a:endParaRPr lang="en-US"/>
        </a:p>
      </dgm:t>
    </dgm:pt>
    <dgm:pt modelId="{4E0869B1-A62B-4DB7-9C36-9CB1477C01EE}" type="pres">
      <dgm:prSet presAssocID="{C78A77B4-A37D-41A2-BE88-33B76978A715}" presName="gear2" presStyleLbl="node1" presStyleIdx="1" presStyleCnt="3" custScaleX="122831" custScaleY="115874" custLinFactNeighborX="-3765" custLinFactNeighborY="-3765">
        <dgm:presLayoutVars>
          <dgm:chMax val="1"/>
          <dgm:bulletEnabled val="1"/>
        </dgm:presLayoutVars>
      </dgm:prSet>
      <dgm:spPr/>
      <dgm:t>
        <a:bodyPr/>
        <a:lstStyle/>
        <a:p>
          <a:endParaRPr lang="en-US"/>
        </a:p>
      </dgm:t>
    </dgm:pt>
    <dgm:pt modelId="{C2649ECE-BC3A-442F-B022-99DCAE774633}" type="pres">
      <dgm:prSet presAssocID="{C78A77B4-A37D-41A2-BE88-33B76978A715}" presName="gear2srcNode" presStyleLbl="node1" presStyleIdx="1" presStyleCnt="3"/>
      <dgm:spPr/>
      <dgm:t>
        <a:bodyPr/>
        <a:lstStyle/>
        <a:p>
          <a:endParaRPr lang="en-US"/>
        </a:p>
      </dgm:t>
    </dgm:pt>
    <dgm:pt modelId="{8B12DAAC-7282-4E1E-A7DD-E3630DD42B06}" type="pres">
      <dgm:prSet presAssocID="{C78A77B4-A37D-41A2-BE88-33B76978A715}" presName="gear2dstNode" presStyleLbl="node1" presStyleIdx="1" presStyleCnt="3"/>
      <dgm:spPr/>
      <dgm:t>
        <a:bodyPr/>
        <a:lstStyle/>
        <a:p>
          <a:endParaRPr lang="en-US"/>
        </a:p>
      </dgm:t>
    </dgm:pt>
    <dgm:pt modelId="{6C9B849D-D8AB-414B-9FB2-37CE148FA401}" type="pres">
      <dgm:prSet presAssocID="{0309A7FD-8770-4668-8F67-B2AD6F2CA820}" presName="gear3" presStyleLbl="node1" presStyleIdx="2" presStyleCnt="3"/>
      <dgm:spPr/>
      <dgm:t>
        <a:bodyPr/>
        <a:lstStyle/>
        <a:p>
          <a:endParaRPr lang="en-US"/>
        </a:p>
      </dgm:t>
    </dgm:pt>
    <dgm:pt modelId="{BDA6F79A-1D90-4549-A6AB-A55487089390}" type="pres">
      <dgm:prSet presAssocID="{0309A7FD-8770-4668-8F67-B2AD6F2CA820}" presName="gear3tx" presStyleLbl="node1" presStyleIdx="2" presStyleCnt="3">
        <dgm:presLayoutVars>
          <dgm:chMax val="1"/>
          <dgm:bulletEnabled val="1"/>
        </dgm:presLayoutVars>
      </dgm:prSet>
      <dgm:spPr/>
      <dgm:t>
        <a:bodyPr/>
        <a:lstStyle/>
        <a:p>
          <a:endParaRPr lang="en-US"/>
        </a:p>
      </dgm:t>
    </dgm:pt>
    <dgm:pt modelId="{D2560672-CB31-432F-990D-F3A305EFA390}" type="pres">
      <dgm:prSet presAssocID="{0309A7FD-8770-4668-8F67-B2AD6F2CA820}" presName="gear3srcNode" presStyleLbl="node1" presStyleIdx="2" presStyleCnt="3"/>
      <dgm:spPr/>
      <dgm:t>
        <a:bodyPr/>
        <a:lstStyle/>
        <a:p>
          <a:endParaRPr lang="en-US"/>
        </a:p>
      </dgm:t>
    </dgm:pt>
    <dgm:pt modelId="{D4E46574-479B-4D40-AF8A-576667DB6B1E}" type="pres">
      <dgm:prSet presAssocID="{0309A7FD-8770-4668-8F67-B2AD6F2CA820}" presName="gear3dstNode" presStyleLbl="node1" presStyleIdx="2" presStyleCnt="3"/>
      <dgm:spPr/>
      <dgm:t>
        <a:bodyPr/>
        <a:lstStyle/>
        <a:p>
          <a:endParaRPr lang="en-US"/>
        </a:p>
      </dgm:t>
    </dgm:pt>
    <dgm:pt modelId="{AE37F269-9C8B-4C3C-BBAD-4CD4DBA6B9D7}" type="pres">
      <dgm:prSet presAssocID="{5BF97942-CEE1-4000-9F87-E03F91A6B189}" presName="connector1" presStyleLbl="sibTrans2D1" presStyleIdx="0" presStyleCnt="3"/>
      <dgm:spPr/>
      <dgm:t>
        <a:bodyPr/>
        <a:lstStyle/>
        <a:p>
          <a:endParaRPr lang="en-US"/>
        </a:p>
      </dgm:t>
    </dgm:pt>
    <dgm:pt modelId="{EFE9AA98-D8E6-44CC-953B-F503CDBF5D9F}" type="pres">
      <dgm:prSet presAssocID="{593561AB-2310-4EA2-BC23-50A0091616D1}" presName="connector2" presStyleLbl="sibTrans2D1" presStyleIdx="1" presStyleCnt="3" custLinFactNeighborX="-6477" custLinFactNeighborY="-1767"/>
      <dgm:spPr/>
      <dgm:t>
        <a:bodyPr/>
        <a:lstStyle/>
        <a:p>
          <a:endParaRPr lang="en-US"/>
        </a:p>
      </dgm:t>
    </dgm:pt>
    <dgm:pt modelId="{D80E30B4-2A80-4F3B-97E8-F1CBBA177518}" type="pres">
      <dgm:prSet presAssocID="{23DCDFD3-3CD6-4D3E-A83D-F3BE323F9CC5}" presName="connector3" presStyleLbl="sibTrans2D1" presStyleIdx="2" presStyleCnt="3"/>
      <dgm:spPr/>
      <dgm:t>
        <a:bodyPr/>
        <a:lstStyle/>
        <a:p>
          <a:endParaRPr lang="en-US"/>
        </a:p>
      </dgm:t>
    </dgm:pt>
  </dgm:ptLst>
  <dgm:cxnLst>
    <dgm:cxn modelId="{22587D29-7A7D-43E2-8DC0-E5790A0C7EA9}" type="presOf" srcId="{0309A7FD-8770-4668-8F67-B2AD6F2CA820}" destId="{6C9B849D-D8AB-414B-9FB2-37CE148FA401}" srcOrd="0" destOrd="0" presId="urn:microsoft.com/office/officeart/2005/8/layout/gear1"/>
    <dgm:cxn modelId="{1205DCDE-1626-440B-952D-7BE6E3AAE549}" type="presOf" srcId="{58BFCAA0-21D9-4F28-822E-CDC3859B1794}" destId="{3CFB5698-E35E-44AA-98D6-A724355E692E}" srcOrd="1" destOrd="0" presId="urn:microsoft.com/office/officeart/2005/8/layout/gear1"/>
    <dgm:cxn modelId="{D37043DD-5BE0-4D76-AFEC-C53B08E8704E}" type="presOf" srcId="{5BF97942-CEE1-4000-9F87-E03F91A6B189}" destId="{AE37F269-9C8B-4C3C-BBAD-4CD4DBA6B9D7}" srcOrd="0" destOrd="0" presId="urn:microsoft.com/office/officeart/2005/8/layout/gear1"/>
    <dgm:cxn modelId="{CB3F6F8F-40FA-4B9C-BE54-2D72965A5CDF}" type="presOf" srcId="{593561AB-2310-4EA2-BC23-50A0091616D1}" destId="{EFE9AA98-D8E6-44CC-953B-F503CDBF5D9F}" srcOrd="0" destOrd="0" presId="urn:microsoft.com/office/officeart/2005/8/layout/gear1"/>
    <dgm:cxn modelId="{62526168-31BA-4632-9CD6-5B090DA1EDD7}" type="presOf" srcId="{053D0A25-1137-4ED9-B7D7-19A51BECFBA7}" destId="{C94B3BE8-6D9A-45FA-BBF0-3E39E5E8A7F0}" srcOrd="0" destOrd="0" presId="urn:microsoft.com/office/officeart/2005/8/layout/gear1"/>
    <dgm:cxn modelId="{3790DA8D-94D8-46B9-9BA0-F8B02FF83F8E}" srcId="{053D0A25-1137-4ED9-B7D7-19A51BECFBA7}" destId="{58BFCAA0-21D9-4F28-822E-CDC3859B1794}" srcOrd="0" destOrd="0" parTransId="{F13CCCAA-5CEA-4EDA-B16F-280D04404F46}" sibTransId="{5BF97942-CEE1-4000-9F87-E03F91A6B189}"/>
    <dgm:cxn modelId="{31568BFF-7B68-4608-9814-5A079AB2B05B}" type="presOf" srcId="{0309A7FD-8770-4668-8F67-B2AD6F2CA820}" destId="{D4E46574-479B-4D40-AF8A-576667DB6B1E}" srcOrd="3" destOrd="0" presId="urn:microsoft.com/office/officeart/2005/8/layout/gear1"/>
    <dgm:cxn modelId="{4ABEC622-50D1-4EE9-98CC-9F0A45D5F4B4}" type="presOf" srcId="{0309A7FD-8770-4668-8F67-B2AD6F2CA820}" destId="{D2560672-CB31-432F-990D-F3A305EFA390}" srcOrd="2" destOrd="0" presId="urn:microsoft.com/office/officeart/2005/8/layout/gear1"/>
    <dgm:cxn modelId="{EC3C4862-88AF-43A4-A625-807526A5AE14}" type="presOf" srcId="{C78A77B4-A37D-41A2-BE88-33B76978A715}" destId="{8B12DAAC-7282-4E1E-A7DD-E3630DD42B06}" srcOrd="2" destOrd="0" presId="urn:microsoft.com/office/officeart/2005/8/layout/gear1"/>
    <dgm:cxn modelId="{F6290147-BADD-41BE-BDE8-ACF7CF085772}" type="presOf" srcId="{23DCDFD3-3CD6-4D3E-A83D-F3BE323F9CC5}" destId="{D80E30B4-2A80-4F3B-97E8-F1CBBA177518}" srcOrd="0" destOrd="0" presId="urn:microsoft.com/office/officeart/2005/8/layout/gear1"/>
    <dgm:cxn modelId="{46C7224C-E398-49C2-80A6-5926AAD49971}" type="presOf" srcId="{58BFCAA0-21D9-4F28-822E-CDC3859B1794}" destId="{9F5CA9CC-014C-4AF2-86C1-A2B26EE001F7}" srcOrd="0" destOrd="0" presId="urn:microsoft.com/office/officeart/2005/8/layout/gear1"/>
    <dgm:cxn modelId="{B1AD9718-603F-406B-BEB1-D16852A7947A}" type="presOf" srcId="{C78A77B4-A37D-41A2-BE88-33B76978A715}" destId="{4E0869B1-A62B-4DB7-9C36-9CB1477C01EE}" srcOrd="0" destOrd="0" presId="urn:microsoft.com/office/officeart/2005/8/layout/gear1"/>
    <dgm:cxn modelId="{36D7D3C4-B465-4CC3-AF37-C80A9BD0A20B}" srcId="{053D0A25-1137-4ED9-B7D7-19A51BECFBA7}" destId="{0309A7FD-8770-4668-8F67-B2AD6F2CA820}" srcOrd="2" destOrd="0" parTransId="{2537AB72-87D7-4190-9812-DEBCB5A224FF}" sibTransId="{23DCDFD3-3CD6-4D3E-A83D-F3BE323F9CC5}"/>
    <dgm:cxn modelId="{E6BFCFBB-149A-4C57-A5C7-AE006CD2B8A0}" type="presOf" srcId="{0309A7FD-8770-4668-8F67-B2AD6F2CA820}" destId="{BDA6F79A-1D90-4549-A6AB-A55487089390}" srcOrd="1" destOrd="0" presId="urn:microsoft.com/office/officeart/2005/8/layout/gear1"/>
    <dgm:cxn modelId="{6C2E648A-D64E-4F52-AC9D-3945659A0424}" srcId="{053D0A25-1137-4ED9-B7D7-19A51BECFBA7}" destId="{C78A77B4-A37D-41A2-BE88-33B76978A715}" srcOrd="1" destOrd="0" parTransId="{3B637B0F-BC0D-41B7-8A69-5D63F19A0EB4}" sibTransId="{593561AB-2310-4EA2-BC23-50A0091616D1}"/>
    <dgm:cxn modelId="{D9BDD91C-2506-408C-8AE3-4A85FC2F73B8}" type="presOf" srcId="{58BFCAA0-21D9-4F28-822E-CDC3859B1794}" destId="{377211CC-230D-4AAA-85FE-AEB20A4C4EAD}" srcOrd="2" destOrd="0" presId="urn:microsoft.com/office/officeart/2005/8/layout/gear1"/>
    <dgm:cxn modelId="{5D29B3CD-2480-4DEB-BACF-5D98E1026F8E}" type="presOf" srcId="{C78A77B4-A37D-41A2-BE88-33B76978A715}" destId="{C2649ECE-BC3A-442F-B022-99DCAE774633}" srcOrd="1" destOrd="0" presId="urn:microsoft.com/office/officeart/2005/8/layout/gear1"/>
    <dgm:cxn modelId="{ED459D3F-DAF0-4140-9206-0C8EF062DC0D}" type="presParOf" srcId="{C94B3BE8-6D9A-45FA-BBF0-3E39E5E8A7F0}" destId="{9F5CA9CC-014C-4AF2-86C1-A2B26EE001F7}" srcOrd="0" destOrd="0" presId="urn:microsoft.com/office/officeart/2005/8/layout/gear1"/>
    <dgm:cxn modelId="{DD00FB0D-12E6-4603-9FBA-00B15DB4B143}" type="presParOf" srcId="{C94B3BE8-6D9A-45FA-BBF0-3E39E5E8A7F0}" destId="{3CFB5698-E35E-44AA-98D6-A724355E692E}" srcOrd="1" destOrd="0" presId="urn:microsoft.com/office/officeart/2005/8/layout/gear1"/>
    <dgm:cxn modelId="{67C5583F-969E-4C01-9729-A8E378A84467}" type="presParOf" srcId="{C94B3BE8-6D9A-45FA-BBF0-3E39E5E8A7F0}" destId="{377211CC-230D-4AAA-85FE-AEB20A4C4EAD}" srcOrd="2" destOrd="0" presId="urn:microsoft.com/office/officeart/2005/8/layout/gear1"/>
    <dgm:cxn modelId="{A66B1434-B012-4113-871D-51A22E8AF929}" type="presParOf" srcId="{C94B3BE8-6D9A-45FA-BBF0-3E39E5E8A7F0}" destId="{4E0869B1-A62B-4DB7-9C36-9CB1477C01EE}" srcOrd="3" destOrd="0" presId="urn:microsoft.com/office/officeart/2005/8/layout/gear1"/>
    <dgm:cxn modelId="{34206FA8-D08A-491F-956D-860A5496E21A}" type="presParOf" srcId="{C94B3BE8-6D9A-45FA-BBF0-3E39E5E8A7F0}" destId="{C2649ECE-BC3A-442F-B022-99DCAE774633}" srcOrd="4" destOrd="0" presId="urn:microsoft.com/office/officeart/2005/8/layout/gear1"/>
    <dgm:cxn modelId="{69468D86-6E94-42A8-BB7C-0BD4F7E48745}" type="presParOf" srcId="{C94B3BE8-6D9A-45FA-BBF0-3E39E5E8A7F0}" destId="{8B12DAAC-7282-4E1E-A7DD-E3630DD42B06}" srcOrd="5" destOrd="0" presId="urn:microsoft.com/office/officeart/2005/8/layout/gear1"/>
    <dgm:cxn modelId="{AD0450CE-24AC-4B55-9B1F-55E00EDD8564}" type="presParOf" srcId="{C94B3BE8-6D9A-45FA-BBF0-3E39E5E8A7F0}" destId="{6C9B849D-D8AB-414B-9FB2-37CE148FA401}" srcOrd="6" destOrd="0" presId="urn:microsoft.com/office/officeart/2005/8/layout/gear1"/>
    <dgm:cxn modelId="{BA870E07-9333-4660-BD01-3BB5E1B49DB4}" type="presParOf" srcId="{C94B3BE8-6D9A-45FA-BBF0-3E39E5E8A7F0}" destId="{BDA6F79A-1D90-4549-A6AB-A55487089390}" srcOrd="7" destOrd="0" presId="urn:microsoft.com/office/officeart/2005/8/layout/gear1"/>
    <dgm:cxn modelId="{903A8D1C-C19E-429C-A5BA-F102E5C96009}" type="presParOf" srcId="{C94B3BE8-6D9A-45FA-BBF0-3E39E5E8A7F0}" destId="{D2560672-CB31-432F-990D-F3A305EFA390}" srcOrd="8" destOrd="0" presId="urn:microsoft.com/office/officeart/2005/8/layout/gear1"/>
    <dgm:cxn modelId="{4BEDCA94-3F61-4726-A8F8-876601362B68}" type="presParOf" srcId="{C94B3BE8-6D9A-45FA-BBF0-3E39E5E8A7F0}" destId="{D4E46574-479B-4D40-AF8A-576667DB6B1E}" srcOrd="9" destOrd="0" presId="urn:microsoft.com/office/officeart/2005/8/layout/gear1"/>
    <dgm:cxn modelId="{81F32EA9-FA91-4193-AC46-5E70280310DE}" type="presParOf" srcId="{C94B3BE8-6D9A-45FA-BBF0-3E39E5E8A7F0}" destId="{AE37F269-9C8B-4C3C-BBAD-4CD4DBA6B9D7}" srcOrd="10" destOrd="0" presId="urn:microsoft.com/office/officeart/2005/8/layout/gear1"/>
    <dgm:cxn modelId="{38B5B4A1-1F09-471F-8DC3-A34DEC34E43C}" type="presParOf" srcId="{C94B3BE8-6D9A-45FA-BBF0-3E39E5E8A7F0}" destId="{EFE9AA98-D8E6-44CC-953B-F503CDBF5D9F}" srcOrd="11" destOrd="0" presId="urn:microsoft.com/office/officeart/2005/8/layout/gear1"/>
    <dgm:cxn modelId="{937DC2A5-301C-4784-B376-DED0393F4DA5}" type="presParOf" srcId="{C94B3BE8-6D9A-45FA-BBF0-3E39E5E8A7F0}" destId="{D80E30B4-2A80-4F3B-97E8-F1CBBA17751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CA9CC-014C-4AF2-86C1-A2B26EE001F7}">
      <dsp:nvSpPr>
        <dsp:cNvPr id="0" name=""/>
        <dsp:cNvSpPr/>
      </dsp:nvSpPr>
      <dsp:spPr>
        <a:xfrm>
          <a:off x="3447426" y="2547939"/>
          <a:ext cx="3511466" cy="3636744"/>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u="sng" kern="1200" dirty="0" smtClean="0"/>
            <a:t>Preschool</a:t>
          </a:r>
          <a:r>
            <a:rPr lang="en-US" sz="1800" b="1" kern="1200" dirty="0" smtClean="0"/>
            <a:t>: Educators Training Toolkit</a:t>
          </a:r>
          <a:endParaRPr lang="en-US" sz="1800" kern="1200" dirty="0" smtClean="0"/>
        </a:p>
        <a:p>
          <a:pPr lvl="0" algn="ctr" defTabSz="800100">
            <a:lnSpc>
              <a:spcPct val="90000"/>
            </a:lnSpc>
            <a:spcBef>
              <a:spcPct val="0"/>
            </a:spcBef>
            <a:spcAft>
              <a:spcPct val="35000"/>
            </a:spcAft>
          </a:pPr>
          <a:r>
            <a:rPr lang="en-US" sz="1600" kern="1200" dirty="0" smtClean="0"/>
            <a:t>3 flexible modules (pre or in-service teacher training)</a:t>
          </a:r>
        </a:p>
        <a:p>
          <a:pPr lvl="0" algn="ctr" defTabSz="800100">
            <a:lnSpc>
              <a:spcPct val="90000"/>
            </a:lnSpc>
            <a:spcBef>
              <a:spcPct val="0"/>
            </a:spcBef>
            <a:spcAft>
              <a:spcPct val="35000"/>
            </a:spcAft>
          </a:pPr>
          <a:r>
            <a:rPr lang="en-US" sz="1600" kern="1200" dirty="0" smtClean="0"/>
            <a:t>An activity bank with100+ early literacy &amp; math games </a:t>
          </a:r>
        </a:p>
        <a:p>
          <a:pPr lvl="0" algn="ctr" defTabSz="800100">
            <a:lnSpc>
              <a:spcPct val="90000"/>
            </a:lnSpc>
            <a:spcBef>
              <a:spcPct val="0"/>
            </a:spcBef>
            <a:spcAft>
              <a:spcPct val="35000"/>
            </a:spcAft>
          </a:pPr>
          <a:endParaRPr lang="en-US" sz="1600" kern="1200" dirty="0"/>
        </a:p>
      </dsp:txBody>
      <dsp:txXfrm>
        <a:off x="4153387" y="3391506"/>
        <a:ext cx="2099544" cy="1885460"/>
      </dsp:txXfrm>
    </dsp:sp>
    <dsp:sp modelId="{4E0869B1-A62B-4DB7-9C36-9CB1477C01EE}">
      <dsp:nvSpPr>
        <dsp:cNvPr id="0" name=""/>
        <dsp:cNvSpPr/>
      </dsp:nvSpPr>
      <dsp:spPr>
        <a:xfrm>
          <a:off x="1192423" y="1602819"/>
          <a:ext cx="3005192" cy="2834982"/>
        </a:xfrm>
        <a:prstGeom prst="gear6">
          <a:avLst/>
        </a:prstGeom>
        <a:solidFill>
          <a:schemeClr val="accent3">
            <a:hueOff val="-3715615"/>
            <a:satOff val="-4228"/>
            <a:lumOff val="57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u="sng" kern="1200" dirty="0" smtClean="0"/>
            <a:t>Home</a:t>
          </a:r>
          <a:r>
            <a:rPr lang="en-US" sz="1800" b="1" kern="1200" dirty="0" smtClean="0"/>
            <a:t>: Parent Education Toolkit</a:t>
          </a:r>
        </a:p>
        <a:p>
          <a:pPr lvl="0" algn="ctr" defTabSz="800100">
            <a:lnSpc>
              <a:spcPct val="90000"/>
            </a:lnSpc>
            <a:spcBef>
              <a:spcPct val="0"/>
            </a:spcBef>
            <a:spcAft>
              <a:spcPct val="35000"/>
            </a:spcAft>
          </a:pPr>
          <a:r>
            <a:rPr lang="en-US" sz="1600" kern="1200" dirty="0" smtClean="0"/>
            <a:t>8  sessions</a:t>
          </a:r>
        </a:p>
        <a:p>
          <a:pPr lvl="0" algn="ctr" defTabSz="800100">
            <a:lnSpc>
              <a:spcPct val="90000"/>
            </a:lnSpc>
            <a:spcBef>
              <a:spcPct val="0"/>
            </a:spcBef>
            <a:spcAft>
              <a:spcPct val="35000"/>
            </a:spcAft>
          </a:pPr>
          <a:r>
            <a:rPr lang="en-US" sz="1600" kern="1200" dirty="0" smtClean="0"/>
            <a:t>25 + games</a:t>
          </a:r>
          <a:endParaRPr lang="en-US" sz="1600" kern="1200" dirty="0"/>
        </a:p>
      </dsp:txBody>
      <dsp:txXfrm>
        <a:off x="1930880" y="2320848"/>
        <a:ext cx="1528278" cy="1398924"/>
      </dsp:txXfrm>
    </dsp:sp>
    <dsp:sp modelId="{6C9B849D-D8AB-414B-9FB2-37CE148FA401}">
      <dsp:nvSpPr>
        <dsp:cNvPr id="0" name=""/>
        <dsp:cNvSpPr/>
      </dsp:nvSpPr>
      <dsp:spPr>
        <a:xfrm rot="20700000">
          <a:off x="2934180" y="201211"/>
          <a:ext cx="2397176" cy="2397176"/>
        </a:xfrm>
        <a:prstGeom prst="gear6">
          <a:avLst/>
        </a:prstGeom>
        <a:solidFill>
          <a:schemeClr val="accent3">
            <a:hueOff val="-7431229"/>
            <a:satOff val="-8455"/>
            <a:lumOff val="115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Books &amp; Math </a:t>
          </a:r>
        </a:p>
        <a:p>
          <a:pPr lvl="0" algn="ctr" defTabSz="711200">
            <a:lnSpc>
              <a:spcPct val="90000"/>
            </a:lnSpc>
            <a:spcBef>
              <a:spcPct val="0"/>
            </a:spcBef>
            <a:spcAft>
              <a:spcPct val="35000"/>
            </a:spcAft>
          </a:pPr>
          <a:r>
            <a:rPr lang="en-US" sz="1600" b="1" kern="1200" dirty="0" smtClean="0"/>
            <a:t>Manipulatives</a:t>
          </a:r>
          <a:endParaRPr lang="en-US" sz="1600" b="1" kern="1200" dirty="0"/>
        </a:p>
      </dsp:txBody>
      <dsp:txXfrm rot="-20700000">
        <a:off x="3459951" y="726982"/>
        <a:ext cx="1345634" cy="1345634"/>
      </dsp:txXfrm>
    </dsp:sp>
    <dsp:sp modelId="{AE37F269-9C8B-4C3C-BBAD-4CD4DBA6B9D7}">
      <dsp:nvSpPr>
        <dsp:cNvPr id="0" name=""/>
        <dsp:cNvSpPr/>
      </dsp:nvSpPr>
      <dsp:spPr>
        <a:xfrm>
          <a:off x="3284081" y="2164231"/>
          <a:ext cx="4306029" cy="4306029"/>
        </a:xfrm>
        <a:prstGeom prst="circularArrow">
          <a:avLst>
            <a:gd name="adj1" fmla="val 4688"/>
            <a:gd name="adj2" fmla="val 299029"/>
            <a:gd name="adj3" fmla="val 2548684"/>
            <a:gd name="adj4" fmla="val 15792923"/>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E9AA98-D8E6-44CC-953B-F503CDBF5D9F}">
      <dsp:nvSpPr>
        <dsp:cNvPr id="0" name=""/>
        <dsp:cNvSpPr/>
      </dsp:nvSpPr>
      <dsp:spPr>
        <a:xfrm>
          <a:off x="927901" y="1284247"/>
          <a:ext cx="3128599" cy="3128599"/>
        </a:xfrm>
        <a:prstGeom prst="leftCircularArrow">
          <a:avLst>
            <a:gd name="adj1" fmla="val 6452"/>
            <a:gd name="adj2" fmla="val 429999"/>
            <a:gd name="adj3" fmla="val 10489124"/>
            <a:gd name="adj4" fmla="val 14837806"/>
            <a:gd name="adj5" fmla="val 7527"/>
          </a:avLst>
        </a:prstGeom>
        <a:solidFill>
          <a:schemeClr val="accent3">
            <a:hueOff val="-3715615"/>
            <a:satOff val="-4228"/>
            <a:lumOff val="57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0E30B4-2A80-4F3B-97E8-F1CBBA177518}">
      <dsp:nvSpPr>
        <dsp:cNvPr id="0" name=""/>
        <dsp:cNvSpPr/>
      </dsp:nvSpPr>
      <dsp:spPr>
        <a:xfrm>
          <a:off x="2379689" y="-332109"/>
          <a:ext cx="3373260" cy="3373260"/>
        </a:xfrm>
        <a:prstGeom prst="circularArrow">
          <a:avLst>
            <a:gd name="adj1" fmla="val 5984"/>
            <a:gd name="adj2" fmla="val 394124"/>
            <a:gd name="adj3" fmla="val 13313824"/>
            <a:gd name="adj4" fmla="val 10508221"/>
            <a:gd name="adj5" fmla="val 6981"/>
          </a:avLst>
        </a:prstGeom>
        <a:solidFill>
          <a:schemeClr val="accent3">
            <a:hueOff val="-7431229"/>
            <a:satOff val="-8455"/>
            <a:lumOff val="1157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0.37982</cdr:x>
      <cdr:y>0.51033</cdr:y>
    </cdr:from>
    <cdr:to>
      <cdr:x>0.49093</cdr:x>
      <cdr:y>0.57127</cdr:y>
    </cdr:to>
    <cdr:sp macro="" textlink="">
      <cdr:nvSpPr>
        <cdr:cNvPr id="2" name="TextBox 6"/>
        <cdr:cNvSpPr txBox="1"/>
      </cdr:nvSpPr>
      <cdr:spPr>
        <a:xfrm xmlns:a="http://schemas.openxmlformats.org/drawingml/2006/main">
          <a:off x="2138126" y="1565216"/>
          <a:ext cx="625469" cy="18690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a:t>*</a:t>
          </a:r>
        </a:p>
      </cdr:txBody>
    </cdr:sp>
  </cdr:relSizeAnchor>
  <cdr:relSizeAnchor xmlns:cdr="http://schemas.openxmlformats.org/drawingml/2006/chartDrawing">
    <cdr:from>
      <cdr:x>0.59986</cdr:x>
      <cdr:y>0.25443</cdr:y>
    </cdr:from>
    <cdr:to>
      <cdr:x>0.71097</cdr:x>
      <cdr:y>0.32419</cdr:y>
    </cdr:to>
    <cdr:sp macro="" textlink="">
      <cdr:nvSpPr>
        <cdr:cNvPr id="3" name="TextBox 7"/>
        <cdr:cNvSpPr txBox="1"/>
      </cdr:nvSpPr>
      <cdr:spPr>
        <a:xfrm xmlns:a="http://schemas.openxmlformats.org/drawingml/2006/main">
          <a:off x="3376795" y="780343"/>
          <a:ext cx="625468" cy="21395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fontAlgn="auto">
              <a:spcBef>
                <a:spcPts val="0"/>
              </a:spcBef>
              <a:spcAft>
                <a:spcPts val="0"/>
              </a:spcAft>
              <a:defRPr sz="1200">
                <a:latin typeface="Gill Sans M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fontAlgn="auto">
              <a:spcBef>
                <a:spcPts val="0"/>
              </a:spcBef>
              <a:spcAft>
                <a:spcPts val="0"/>
              </a:spcAft>
              <a:defRPr sz="1200">
                <a:latin typeface="Gill Sans MT"/>
                <a:ea typeface="+mn-ea"/>
                <a:cs typeface="+mn-cs"/>
              </a:defRPr>
            </a:lvl1pPr>
          </a:lstStyle>
          <a:p>
            <a:pPr>
              <a:defRPr/>
            </a:pPr>
            <a:fld id="{70B37907-A00C-204F-96E0-B205E9F74999}" type="datetime1">
              <a:rPr lang="en-US" smtClean="0"/>
              <a:t>6/6/2016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fontAlgn="auto">
              <a:spcBef>
                <a:spcPts val="0"/>
              </a:spcBef>
              <a:spcAft>
                <a:spcPts val="0"/>
              </a:spcAft>
              <a:defRPr sz="1200">
                <a:latin typeface="Gill Sans M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fontAlgn="auto">
              <a:spcBef>
                <a:spcPts val="0"/>
              </a:spcBef>
              <a:spcAft>
                <a:spcPts val="0"/>
              </a:spcAft>
              <a:defRPr sz="1200">
                <a:latin typeface="Gill Sans MT"/>
                <a:ea typeface="+mn-ea"/>
                <a:cs typeface="+mn-cs"/>
              </a:defRPr>
            </a:lvl1pPr>
          </a:lstStyle>
          <a:p>
            <a:pPr>
              <a:defRPr/>
            </a:pPr>
            <a:fld id="{D82321D8-B52B-D346-8631-6A6488F6888C}" type="slidenum">
              <a:rPr lang="en-US"/>
              <a:pPr>
                <a:defRPr/>
              </a:pPr>
              <a:t>‹#›</a:t>
            </a:fld>
            <a:endParaRPr lang="en-US" dirty="0"/>
          </a:p>
        </p:txBody>
      </p:sp>
    </p:spTree>
    <p:extLst>
      <p:ext uri="{BB962C8B-B14F-4D97-AF65-F5344CB8AC3E}">
        <p14:creationId xmlns:p14="http://schemas.microsoft.com/office/powerpoint/2010/main" val="2533197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fontAlgn="auto">
              <a:spcBef>
                <a:spcPts val="0"/>
              </a:spcBef>
              <a:spcAft>
                <a:spcPts val="0"/>
              </a:spcAft>
              <a:defRPr sz="1200">
                <a:latin typeface="Gill Sans M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fontAlgn="auto">
              <a:spcBef>
                <a:spcPts val="0"/>
              </a:spcBef>
              <a:spcAft>
                <a:spcPts val="0"/>
              </a:spcAft>
              <a:defRPr sz="1200">
                <a:latin typeface="Gill Sans MT"/>
                <a:ea typeface="+mn-ea"/>
                <a:cs typeface="+mn-cs"/>
              </a:defRPr>
            </a:lvl1pPr>
          </a:lstStyle>
          <a:p>
            <a:pPr>
              <a:defRPr/>
            </a:pPr>
            <a:fld id="{E1BAFFF4-D2B5-B549-8FD8-15EE4B73408D}" type="datetime1">
              <a:rPr lang="en-US" smtClean="0"/>
              <a:t>6/6/2016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fontAlgn="auto">
              <a:spcBef>
                <a:spcPts val="0"/>
              </a:spcBef>
              <a:spcAft>
                <a:spcPts val="0"/>
              </a:spcAft>
              <a:defRPr sz="1200">
                <a:latin typeface="Gill Sans M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fontAlgn="auto">
              <a:spcBef>
                <a:spcPts val="0"/>
              </a:spcBef>
              <a:spcAft>
                <a:spcPts val="0"/>
              </a:spcAft>
              <a:defRPr sz="1200">
                <a:latin typeface="Gill Sans MT"/>
                <a:ea typeface="+mn-ea"/>
                <a:cs typeface="+mn-cs"/>
              </a:defRPr>
            </a:lvl1pPr>
          </a:lstStyle>
          <a:p>
            <a:pPr>
              <a:defRPr/>
            </a:pPr>
            <a:fld id="{89924029-4CFC-9146-B11E-75A8BD256039}" type="slidenum">
              <a:rPr lang="en-US"/>
              <a:pPr>
                <a:defRPr/>
              </a:pPr>
              <a:t>‹#›</a:t>
            </a:fld>
            <a:endParaRPr lang="en-US" dirty="0"/>
          </a:p>
        </p:txBody>
      </p:sp>
    </p:spTree>
    <p:extLst>
      <p:ext uri="{BB962C8B-B14F-4D97-AF65-F5344CB8AC3E}">
        <p14:creationId xmlns:p14="http://schemas.microsoft.com/office/powerpoint/2010/main" val="41652238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Gill Sans M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Gill Sans M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Gill Sans M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Gill Sans M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Gill Sans M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hirtymillionword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a:t>
            </a:fld>
            <a:endParaRPr lang="en-US" dirty="0"/>
          </a:p>
        </p:txBody>
      </p:sp>
    </p:spTree>
    <p:extLst>
      <p:ext uri="{BB962C8B-B14F-4D97-AF65-F5344CB8AC3E}">
        <p14:creationId xmlns:p14="http://schemas.microsoft.com/office/powerpoint/2010/main" val="146082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Our</a:t>
            </a:r>
            <a:r>
              <a:rPr lang="en-US" baseline="0" dirty="0" smtClean="0"/>
              <a:t> response was a quality enhancement toolkit focused on strengthening foundational early literacy and math skills </a:t>
            </a:r>
          </a:p>
          <a:p>
            <a:pPr eaLnBrk="1" hangingPunct="1"/>
            <a:r>
              <a:rPr lang="en-US" baseline="0" dirty="0" smtClean="0"/>
              <a:t>What makes this toolkit unique </a:t>
            </a:r>
          </a:p>
          <a:p>
            <a:pPr marL="171450" indent="-171450" eaLnBrk="1" hangingPunct="1">
              <a:buFontTx/>
              <a:buChar char="-"/>
            </a:pPr>
            <a:r>
              <a:rPr lang="en-US" baseline="0" dirty="0" smtClean="0"/>
              <a:t>Practical nature of the materials</a:t>
            </a:r>
          </a:p>
          <a:p>
            <a:pPr marL="171450" indent="-171450" eaLnBrk="1" hangingPunct="1">
              <a:buFontTx/>
              <a:buChar char="-"/>
            </a:pPr>
            <a:r>
              <a:rPr lang="en-US" baseline="0" dirty="0" smtClean="0"/>
              <a:t>The dual foci</a:t>
            </a:r>
          </a:p>
          <a:p>
            <a:pPr marL="171450" indent="-171450" eaLnBrk="1" hangingPunct="1">
              <a:buFontTx/>
              <a:buChar char="-"/>
            </a:pPr>
            <a:r>
              <a:rPr lang="en-US" baseline="0" dirty="0" smtClean="0"/>
              <a:t>The simplicity of implementation </a:t>
            </a:r>
          </a:p>
          <a:p>
            <a:pPr marL="171450" indent="-171450" eaLnBrk="1" hangingPunct="1">
              <a:buFontTx/>
              <a:buChar char="-"/>
            </a:pPr>
            <a:r>
              <a:rPr lang="en-US" baseline="0" dirty="0" smtClean="0"/>
              <a:t>The focus on ELM which makes it easy to integrate and </a:t>
            </a:r>
            <a:r>
              <a:rPr lang="en-US" baseline="0" dirty="0" err="1" smtClean="0"/>
              <a:t>birng</a:t>
            </a:r>
            <a:r>
              <a:rPr lang="en-US" baseline="0" dirty="0" smtClean="0"/>
              <a:t> into other teacher </a:t>
            </a:r>
            <a:r>
              <a:rPr lang="en-US" baseline="0" dirty="0" err="1" smtClean="0"/>
              <a:t>trainig</a:t>
            </a:r>
            <a:r>
              <a:rPr lang="en-US" baseline="0" dirty="0" smtClean="0"/>
              <a:t> or parent education packages</a:t>
            </a:r>
          </a:p>
        </p:txBody>
      </p:sp>
      <p:sp>
        <p:nvSpPr>
          <p:cNvPr id="4" name="Slide Number Placeholder 3"/>
          <p:cNvSpPr>
            <a:spLocks noGrp="1"/>
          </p:cNvSpPr>
          <p:nvPr>
            <p:ph type="sldNum" sz="quarter" idx="10"/>
          </p:nvPr>
        </p:nvSpPr>
        <p:spPr/>
        <p:txBody>
          <a:bodyPr/>
          <a:lstStyle/>
          <a:p>
            <a:fld id="{A261713B-CDA6-4F1C-B282-842BC310D63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6897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About </a:t>
            </a:r>
            <a:r>
              <a:rPr lang="en-US" baseline="0" dirty="0" smtClean="0"/>
              <a:t>five years ago we Save the Children carried out a reflection exercise on what we are doing to support foundational skills of young children. We had been implementing ECD programs for over 2 decades and had great play based practices and curriculum however upon closer look it didn’t seem that we were intentional enough in our focus on strengthening these critical skills. So we slowly began building on the play based curriculum we had developed and integrating more focused games and activities that aimed at supporting early lit and math skills. We focused on 5 key areas for math- </a:t>
            </a:r>
            <a:endParaRPr lang="en-US" dirty="0"/>
          </a:p>
        </p:txBody>
      </p:sp>
      <p:sp>
        <p:nvSpPr>
          <p:cNvPr id="4" name="Slide Number Placeholder 3"/>
          <p:cNvSpPr>
            <a:spLocks noGrp="1"/>
          </p:cNvSpPr>
          <p:nvPr>
            <p:ph type="sldNum" sz="quarter" idx="10"/>
          </p:nvPr>
        </p:nvSpPr>
        <p:spPr/>
        <p:txBody>
          <a:bodyPr/>
          <a:lstStyle/>
          <a:p>
            <a:fld id="{A261713B-CDA6-4F1C-B282-842BC310D63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5083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21</a:t>
            </a:fld>
            <a:endParaRPr lang="en-US" dirty="0"/>
          </a:p>
        </p:txBody>
      </p:sp>
    </p:spTree>
    <p:extLst>
      <p:ext uri="{BB962C8B-B14F-4D97-AF65-F5344CB8AC3E}">
        <p14:creationId xmlns:p14="http://schemas.microsoft.com/office/powerpoint/2010/main" val="20050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heart of that is</a:t>
            </a:r>
            <a:r>
              <a:rPr lang="en-US" baseline="0" dirty="0" smtClean="0"/>
              <a:t> a set of visual resources that is adapted by each country with games that parents can play at home with their children. These are simple, flexible and easily extendable games – that can be integrated into a family’s daily life and routine. The sessions are </a:t>
            </a:r>
            <a:r>
              <a:rPr lang="en-US" baseline="0" dirty="0" err="1" smtClean="0"/>
              <a:t>topica</a:t>
            </a:r>
            <a:r>
              <a:rPr lang="en-US" baseline="0" dirty="0" smtClean="0"/>
              <a:t>; and </a:t>
            </a: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22</a:t>
            </a:fld>
            <a:endParaRPr lang="en-US" dirty="0"/>
          </a:p>
        </p:txBody>
      </p:sp>
    </p:spTree>
    <p:extLst>
      <p:ext uri="{BB962C8B-B14F-4D97-AF65-F5344CB8AC3E}">
        <p14:creationId xmlns:p14="http://schemas.microsoft.com/office/powerpoint/2010/main" val="128473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59E2C7D-89D6-428A-BF67-7AE7B1B0396A}" type="slidenum">
              <a:rPr lang="sv-SE" altLang="en-US" smtClean="0">
                <a:latin typeface="Arial" panose="020B0604020202020204" pitchFamily="34" charset="0"/>
              </a:rPr>
              <a:pPr>
                <a:spcBef>
                  <a:spcPct val="0"/>
                </a:spcBef>
              </a:pPr>
              <a:t>24</a:t>
            </a:fld>
            <a:endParaRPr lang="sv-SE" altLang="en-US" smtClean="0">
              <a:latin typeface="Arial" panose="020B0604020202020204" pitchFamily="34" charset="0"/>
            </a:endParaRPr>
          </a:p>
        </p:txBody>
      </p:sp>
    </p:spTree>
    <p:extLst>
      <p:ext uri="{BB962C8B-B14F-4D97-AF65-F5344CB8AC3E}">
        <p14:creationId xmlns:p14="http://schemas.microsoft.com/office/powerpoint/2010/main" val="161137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Ethiopia implements</a:t>
            </a:r>
            <a:r>
              <a:rPr lang="en-US" baseline="0" dirty="0" smtClean="0"/>
              <a:t> ELM in four different sites</a:t>
            </a: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25</a:t>
            </a:fld>
            <a:endParaRPr lang="en-US" dirty="0"/>
          </a:p>
        </p:txBody>
      </p:sp>
    </p:spTree>
    <p:extLst>
      <p:ext uri="{BB962C8B-B14F-4D97-AF65-F5344CB8AC3E}">
        <p14:creationId xmlns:p14="http://schemas.microsoft.com/office/powerpoint/2010/main" val="118859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1713B-CDA6-4F1C-B282-842BC310D63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5177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2</a:t>
            </a:fld>
            <a:endParaRPr lang="en-US" dirty="0"/>
          </a:p>
        </p:txBody>
      </p:sp>
    </p:spTree>
    <p:extLst>
      <p:ext uri="{BB962C8B-B14F-4D97-AF65-F5344CB8AC3E}">
        <p14:creationId xmlns:p14="http://schemas.microsoft.com/office/powerpoint/2010/main" val="336465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anose="020B0604020202020204" pitchFamily="34" charset="0"/>
                <a:cs typeface="Arial" panose="020B0604020202020204" pitchFamily="34" charset="0"/>
              </a:rPr>
              <a:t>-Early experiences matter as brain development/growth is most rapid and vulnerable from conception to age 5. (</a:t>
            </a:r>
            <a:r>
              <a:rPr altLang="en-US" smtClean="0">
                <a:solidFill>
                  <a:schemeClr val="bg1"/>
                </a:solidFill>
              </a:rPr>
              <a:t>80% in the first 3 years; 90% peak by age 5 or 6)</a:t>
            </a:r>
            <a:endParaRPr lang="en-GB" altLang="en-US" smtClean="0">
              <a:latin typeface="Arial" panose="020B0604020202020204" pitchFamily="34" charset="0"/>
              <a:cs typeface="Arial" panose="020B0604020202020204" pitchFamily="34" charset="0"/>
            </a:endParaRPr>
          </a:p>
          <a:p>
            <a:pPr eaLnBrk="1" hangingPunct="1">
              <a:spcBef>
                <a:spcPct val="0"/>
              </a:spcBef>
            </a:pPr>
            <a:r>
              <a:rPr lang="en-GB" altLang="en-US" smtClean="0">
                <a:latin typeface="Arial" panose="020B0604020202020204" pitchFamily="34" charset="0"/>
                <a:cs typeface="Arial" panose="020B0604020202020204" pitchFamily="34" charset="0"/>
              </a:rPr>
              <a:t>-Interventions can have lasting effects during this period.</a:t>
            </a:r>
          </a:p>
          <a:p>
            <a:pPr eaLnBrk="1" hangingPunct="1">
              <a:spcBef>
                <a:spcPct val="0"/>
              </a:spcBef>
            </a:pPr>
            <a:r>
              <a:rPr lang="en-GB" altLang="en-US" smtClean="0">
                <a:latin typeface="Arial" panose="020B0604020202020204" pitchFamily="34" charset="0"/>
                <a:cs typeface="Arial" panose="020B0604020202020204" pitchFamily="34" charset="0"/>
              </a:rPr>
              <a:t>-</a:t>
            </a:r>
            <a:r>
              <a:rPr altLang="en-US" smtClean="0"/>
              <a:t>The neuroplasticity of the brain decreases with increasing maturity. </a:t>
            </a:r>
            <a:r>
              <a:rPr altLang="en-US" sz="900" smtClean="0"/>
              <a:t>(National Research Council Institute of Medicine, 2002)</a:t>
            </a:r>
            <a:endParaRPr altLang="en-US" sz="800" smtClean="0"/>
          </a:p>
          <a:p>
            <a:pPr algn="just" eaLnBrk="1" hangingPunct="1">
              <a:spcBef>
                <a:spcPct val="0"/>
              </a:spcBef>
            </a:pPr>
            <a:r>
              <a:rPr altLang="en-US" smtClean="0"/>
              <a:t>-Age 1 to 3 as sensitive periods for brain’s development of language. After age 6 to 7, children’s resiliency to recover from trauma in the area of language plummets. </a:t>
            </a:r>
            <a:r>
              <a:rPr altLang="en-US" smtClean="0">
                <a:solidFill>
                  <a:srgbClr val="FAFA06"/>
                </a:solidFill>
              </a:rPr>
              <a:t> </a:t>
            </a:r>
            <a:r>
              <a:rPr altLang="en-US" sz="900" smtClean="0"/>
              <a:t>(Eliot, 2000)</a:t>
            </a:r>
            <a:endParaRPr altLang="en-US" smtClean="0"/>
          </a:p>
          <a:p>
            <a:pPr algn="just" eaLnBrk="1" hangingPunct="1">
              <a:spcBef>
                <a:spcPct val="0"/>
              </a:spcBef>
            </a:pPr>
            <a:r>
              <a:rPr altLang="en-US" smtClean="0"/>
              <a:t>-By the age of 6 to 7, a child’s neurological architecture has already been sculpted. </a:t>
            </a:r>
            <a:r>
              <a:rPr altLang="en-US" sz="800" smtClean="0"/>
              <a:t>(Eliot,  2000;  Shonkoff and Phillips, 2000). </a:t>
            </a:r>
          </a:p>
          <a:p>
            <a:pPr algn="just" eaLnBrk="1" hangingPunct="1">
              <a:spcBef>
                <a:spcPct val="0"/>
              </a:spcBef>
            </a:pPr>
            <a:r>
              <a:rPr altLang="en-US" smtClean="0"/>
              <a:t>-The larger the multiplicity of risk factors, the more severe the impact on children’s resilience. </a:t>
            </a:r>
            <a:r>
              <a:rPr altLang="en-US" sz="900" smtClean="0"/>
              <a:t>(World Bank, 2012)</a:t>
            </a:r>
            <a:endParaRPr altLang="en-US" smtClean="0">
              <a:solidFill>
                <a:srgbClr val="FFFF00"/>
              </a:solidFill>
            </a:endParaRPr>
          </a:p>
          <a:p>
            <a:pPr algn="just" eaLnBrk="1" hangingPunct="1">
              <a:spcBef>
                <a:spcPct val="0"/>
              </a:spcBef>
            </a:pPr>
            <a:endParaRPr altLang="en-US" smtClean="0"/>
          </a:p>
          <a:p>
            <a:pPr algn="just" eaLnBrk="1" hangingPunct="1">
              <a:spcBef>
                <a:spcPct val="0"/>
              </a:spcBef>
            </a:pPr>
            <a:endParaRPr altLang="en-US" smtClean="0"/>
          </a:p>
          <a:p>
            <a:pPr algn="just" eaLnBrk="1" hangingPunct="1">
              <a:spcBef>
                <a:spcPct val="0"/>
              </a:spcBef>
            </a:pPr>
            <a:endParaRPr altLang="en-US" smtClean="0">
              <a:solidFill>
                <a:srgbClr val="FFFF00"/>
              </a:solidFill>
            </a:endParaRPr>
          </a:p>
          <a:p>
            <a:pPr eaLnBrk="1" hangingPunct="1">
              <a:spcBef>
                <a:spcPct val="0"/>
              </a:spcBef>
            </a:pPr>
            <a:endParaRPr lang="en-GB" altLang="en-US" smtClean="0">
              <a:latin typeface="Arial" panose="020B0604020202020204" pitchFamily="34" charset="0"/>
              <a:cs typeface="Arial" panose="020B0604020202020204" pitchFamily="34" charset="0"/>
            </a:endParaRPr>
          </a:p>
          <a:p>
            <a:pPr eaLnBrk="1" hangingPunct="1">
              <a:spcBef>
                <a:spcPct val="0"/>
              </a:spcBef>
            </a:pPr>
            <a:endParaRPr altLang="en-US" smtClean="0"/>
          </a:p>
          <a:p>
            <a:pPr eaLnBrk="1" hangingPunct="1">
              <a:spcBef>
                <a:spcPct val="0"/>
              </a:spcBef>
            </a:pPr>
            <a:endParaRPr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5810C6-ED31-428E-AE75-75E3B2B29CEE}" type="slidenum">
              <a:rPr lang="en-US" altLang="en-US"/>
              <a:pPr/>
              <a:t>3</a:t>
            </a:fld>
            <a:endParaRPr lang="en-US" altLang="en-US"/>
          </a:p>
        </p:txBody>
      </p:sp>
    </p:spTree>
    <p:extLst>
      <p:ext uri="{BB962C8B-B14F-4D97-AF65-F5344CB8AC3E}">
        <p14:creationId xmlns:p14="http://schemas.microsoft.com/office/powerpoint/2010/main" val="411355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Schiller, Pam . "Early brain development research review and update." Exchange Magazine: Brain Development Nov/Dec (2010): 26-29</a:t>
            </a:r>
          </a:p>
          <a:p>
            <a:endParaRPr lang="en-US" dirty="0" smtClean="0"/>
          </a:p>
          <a:p>
            <a:r>
              <a:rPr lang="en-US" dirty="0" smtClean="0"/>
              <a:t>Early Caregiver</a:t>
            </a:r>
            <a:r>
              <a:rPr lang="en-US" baseline="0" dirty="0" smtClean="0"/>
              <a:t> interactions can shape them in positive, productive ways or negative ways through neglect or abuse.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ED0574-A9DE-44EC-8E96-904644181160}" type="slidenum">
              <a:rPr lang="en-US" smtClean="0"/>
              <a:pPr>
                <a:defRPr/>
              </a:pPr>
              <a:t>4</a:t>
            </a:fld>
            <a:endParaRPr lang="en-US" dirty="0"/>
          </a:p>
        </p:txBody>
      </p:sp>
    </p:spTree>
    <p:extLst>
      <p:ext uri="{BB962C8B-B14F-4D97-AF65-F5344CB8AC3E}">
        <p14:creationId xmlns:p14="http://schemas.microsoft.com/office/powerpoint/2010/main" val="269766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IMPACT OF PARENTAL LEARNING </a:t>
            </a:r>
          </a:p>
          <a:p>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200" dirty="0" smtClean="0"/>
              <a:t>No matter how much</a:t>
            </a:r>
            <a:r>
              <a:rPr lang="en-US" altLang="en-US" sz="1200" baseline="0" dirty="0" smtClean="0"/>
              <a:t> effort we place on quality education, the school environment constitutes only small fraction of children’s days and the bulk of their time is still spent at home. If these homes are supportive of children's learning and </a:t>
            </a:r>
            <a:r>
              <a:rPr lang="en-US" altLang="en-US" sz="1200" baseline="0" dirty="0" err="1" smtClean="0"/>
              <a:t>dev’t</a:t>
            </a:r>
            <a:r>
              <a:rPr lang="en-US" altLang="en-US" sz="1200" baseline="0" dirty="0" smtClean="0"/>
              <a:t>, if caregivers have the skills and confidence to extend learning at home undoubtedly the results we would see for children will be greater than if these homes were devoid of support for learning and if caregivers didn’t see their role as a teachers </a:t>
            </a:r>
            <a:endParaRPr lang="en-US" altLang="en-US" sz="1200" dirty="0" smtClean="0"/>
          </a:p>
          <a:p>
            <a:endParaRPr lang="en-US" dirty="0" smtClean="0"/>
          </a:p>
          <a:p>
            <a:r>
              <a:rPr lang="en-US" dirty="0" smtClean="0"/>
              <a:t>-</a:t>
            </a:r>
            <a:r>
              <a:rPr lang="en-US" dirty="0"/>
              <a:t>research that shows actual brain anatomy , the size of the brain has 6 % more surface area </a:t>
            </a:r>
          </a:p>
          <a:p>
            <a:r>
              <a:rPr lang="en-US" dirty="0"/>
              <a:t>What are the factors?</a:t>
            </a:r>
          </a:p>
          <a:p>
            <a:r>
              <a:rPr lang="en-US" dirty="0"/>
              <a:t>Socio econ- no </a:t>
            </a:r>
            <a:r>
              <a:rPr lang="en-US" dirty="0" err="1"/>
              <a:t>surise</a:t>
            </a:r>
            <a:r>
              <a:rPr lang="en-US" dirty="0"/>
              <a:t> </a:t>
            </a:r>
          </a:p>
          <a:p>
            <a:r>
              <a:rPr lang="en-US" dirty="0"/>
              <a:t>Parental education </a:t>
            </a:r>
          </a:p>
          <a:p>
            <a:r>
              <a:rPr lang="en-US" dirty="0"/>
              <a:t>Most of have heard that children from higher socio-economic status have heard more than 30 million words by age 4. ( cite the research) </a:t>
            </a:r>
          </a:p>
          <a:p>
            <a:r>
              <a:rPr lang="en-US" dirty="0"/>
              <a:t>Catherine  Snow talks about this being more than “word gap”  but a knowledge gap. </a:t>
            </a:r>
          </a:p>
          <a:p>
            <a:r>
              <a:rPr lang="en-US" dirty="0"/>
              <a:t>In one study- least talkative child asked 50 questions per hour, most talkative child asked 150 question per hour.  These are opportunities to learn. </a:t>
            </a:r>
          </a:p>
          <a:p>
            <a:r>
              <a:rPr lang="en-US" dirty="0"/>
              <a:t>That could be a total of 220,000- 660,000 questions at reaching age 4.  Be they answered or </a:t>
            </a:r>
            <a:r>
              <a:rPr lang="en-US" dirty="0" err="1"/>
              <a:t>unaswered</a:t>
            </a:r>
            <a:endParaRPr lang="en-US" dirty="0"/>
          </a:p>
          <a:p>
            <a:r>
              <a:rPr lang="en-US" dirty="0"/>
              <a:t>Children come into first grade with a knowledge base, based on their environment has responded to them,  be it rich or </a:t>
            </a:r>
            <a:r>
              <a:rPr lang="en-US" dirty="0" smtClean="0"/>
              <a:t>poor</a:t>
            </a:r>
          </a:p>
          <a:p>
            <a:endParaRPr lang="en-US" dirty="0" smtClean="0"/>
          </a:p>
          <a:p>
            <a:r>
              <a:rPr lang="en-US" sz="1200" b="1" kern="1200" dirty="0" smtClean="0">
                <a:solidFill>
                  <a:schemeClr val="tx1"/>
                </a:solidFill>
                <a:effectLst/>
                <a:latin typeface="Gill Sans MT"/>
                <a:ea typeface="ＭＳ Ｐゴシック" charset="0"/>
                <a:cs typeface="ＭＳ Ｐゴシック" charset="0"/>
              </a:rPr>
              <a:t>he Thirty Million Word Gap</a:t>
            </a:r>
            <a:endParaRPr lang="en-US" sz="1200" kern="1200" dirty="0" smtClean="0">
              <a:solidFill>
                <a:schemeClr val="tx1"/>
              </a:solidFill>
              <a:effectLst/>
              <a:latin typeface="Gill Sans MT"/>
              <a:ea typeface="ＭＳ Ｐゴシック" charset="0"/>
              <a:cs typeface="ＭＳ Ｐゴシック" charset="0"/>
            </a:endParaRPr>
          </a:p>
          <a:p>
            <a:pPr lvl="0"/>
            <a:r>
              <a:rPr lang="en-US" sz="1200" kern="1200" dirty="0" smtClean="0">
                <a:solidFill>
                  <a:schemeClr val="tx1"/>
                </a:solidFill>
                <a:effectLst/>
                <a:latin typeface="Gill Sans MT"/>
                <a:ea typeface="ＭＳ Ｐゴシック" charset="0"/>
                <a:cs typeface="ＭＳ Ｐゴシック" charset="0"/>
              </a:rPr>
              <a:t>Hart, B., &amp; </a:t>
            </a:r>
            <a:r>
              <a:rPr lang="en-US" sz="1200" kern="1200" dirty="0" err="1" smtClean="0">
                <a:solidFill>
                  <a:schemeClr val="tx1"/>
                </a:solidFill>
                <a:effectLst/>
                <a:latin typeface="Gill Sans MT"/>
                <a:ea typeface="ＭＳ Ｐゴシック" charset="0"/>
                <a:cs typeface="ＭＳ Ｐゴシック" charset="0"/>
              </a:rPr>
              <a:t>Risley</a:t>
            </a:r>
            <a:r>
              <a:rPr lang="en-US" sz="1200" kern="1200" dirty="0" smtClean="0">
                <a:solidFill>
                  <a:schemeClr val="tx1"/>
                </a:solidFill>
                <a:effectLst/>
                <a:latin typeface="Gill Sans MT"/>
                <a:ea typeface="ＭＳ Ｐゴシック" charset="0"/>
                <a:cs typeface="ＭＳ Ｐゴシック" charset="0"/>
              </a:rPr>
              <a:t>, T.R. (1995). </a:t>
            </a:r>
            <a:r>
              <a:rPr lang="en-US" sz="1200" i="1" kern="1200" dirty="0" smtClean="0">
                <a:solidFill>
                  <a:schemeClr val="tx1"/>
                </a:solidFill>
                <a:effectLst/>
                <a:latin typeface="Gill Sans MT"/>
                <a:ea typeface="ＭＳ Ｐゴシック" charset="0"/>
                <a:cs typeface="ＭＳ Ｐゴシック" charset="0"/>
              </a:rPr>
              <a:t>Meaningful differences in the everyday experience of young American children</a:t>
            </a:r>
            <a:r>
              <a:rPr lang="en-US" sz="1200" kern="1200" dirty="0" smtClean="0">
                <a:solidFill>
                  <a:schemeClr val="tx1"/>
                </a:solidFill>
                <a:effectLst/>
                <a:latin typeface="Gill Sans MT"/>
                <a:ea typeface="ＭＳ Ｐゴシック" charset="0"/>
                <a:cs typeface="ＭＳ Ｐゴシック" charset="0"/>
              </a:rPr>
              <a:t>. Paul H. Brookes Publishing Co. </a:t>
            </a:r>
          </a:p>
          <a:p>
            <a:pPr lvl="0"/>
            <a:r>
              <a:rPr lang="en-US" sz="1200" u="none" strike="noStrike" kern="1200" dirty="0" smtClean="0">
                <a:solidFill>
                  <a:schemeClr val="tx1"/>
                </a:solidFill>
                <a:effectLst/>
                <a:latin typeface="Gill Sans MT"/>
                <a:ea typeface="ＭＳ Ｐゴシック" charset="0"/>
                <a:cs typeface="ＭＳ Ｐゴシック" charset="0"/>
                <a:hlinkClick r:id="rId3"/>
              </a:rPr>
              <a:t>The Thirty Million Words Initiative (Links to an external site.)</a:t>
            </a:r>
            <a:endParaRPr lang="en-US" sz="1200" kern="1200" dirty="0" smtClean="0">
              <a:solidFill>
                <a:schemeClr val="tx1"/>
              </a:solidFill>
              <a:effectLst/>
              <a:latin typeface="Gill Sans MT"/>
              <a:ea typeface="ＭＳ Ｐゴシック" charset="0"/>
              <a:cs typeface="ＭＳ Ｐゴシック" charset="0"/>
            </a:endParaRP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5</a:t>
            </a:fld>
            <a:endParaRPr lang="en-US" dirty="0"/>
          </a:p>
        </p:txBody>
      </p:sp>
    </p:spTree>
    <p:extLst>
      <p:ext uri="{BB962C8B-B14F-4D97-AF65-F5344CB8AC3E}">
        <p14:creationId xmlns:p14="http://schemas.microsoft.com/office/powerpoint/2010/main" val="223806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altLang="en-US" smtClean="0">
                <a:solidFill>
                  <a:schemeClr val="bg1"/>
                </a:solidFill>
              </a:rPr>
              <a:t>-Oral language skills developed in responsive environments (i.e. interactions between children and caregivers) have considerable impact on future reading development.</a:t>
            </a:r>
          </a:p>
          <a:p>
            <a:pPr eaLnBrk="1" hangingPunct="1">
              <a:spcBef>
                <a:spcPct val="0"/>
              </a:spcBef>
            </a:pPr>
            <a:r>
              <a:rPr altLang="en-US" smtClean="0">
                <a:solidFill>
                  <a:schemeClr val="bg1"/>
                </a:solidFill>
              </a:rPr>
              <a:t> </a:t>
            </a:r>
            <a:r>
              <a:rPr altLang="en-US" smtClean="0">
                <a:latin typeface="Verdana" panose="020B0604030504040204" pitchFamily="34" charset="0"/>
              </a:rPr>
              <a:t>-Differences in development appear very early </a:t>
            </a:r>
          </a:p>
          <a:p>
            <a:pPr eaLnBrk="1" hangingPunct="1">
              <a:spcBef>
                <a:spcPct val="0"/>
              </a:spcBef>
            </a:pPr>
            <a:r>
              <a:rPr altLang="en-US" smtClean="0"/>
              <a:t>-Disparities in vocabulary between children in low SE hseholds and high SES begin as early as 18 months and widens – as children enter school.</a:t>
            </a:r>
          </a:p>
          <a:p>
            <a:pPr eaLnBrk="1" hangingPunct="1">
              <a:spcBef>
                <a:spcPct val="0"/>
              </a:spcBef>
            </a:pPr>
            <a:r>
              <a:rPr altLang="en-US" smtClean="0"/>
              <a:t>-Amount of parental talk and language interactions is highly associated with vocabulary size in the early years. </a:t>
            </a:r>
          </a:p>
          <a:p>
            <a:pPr eaLnBrk="1" hangingPunct="1">
              <a:spcBef>
                <a:spcPct val="0"/>
              </a:spcBef>
            </a:pPr>
            <a:r>
              <a:rPr altLang="en-US" smtClean="0"/>
              <a:t>-By age 3, children from wealthier families (who received more language inputs) have vocabs 2-3 times larger than their disadvantaged peers.</a:t>
            </a:r>
          </a:p>
          <a:p>
            <a:pPr eaLnBrk="1" hangingPunct="1">
              <a:spcBef>
                <a:spcPct val="0"/>
              </a:spcBef>
            </a:pPr>
            <a:r>
              <a:rPr altLang="en-US" smtClean="0"/>
              <a:t>!!! Early oral language skills (before age 3) could predict differences in vocab size/reading comprehension scores at age 9, controlling other factors.</a:t>
            </a:r>
          </a:p>
          <a:p>
            <a:pPr eaLnBrk="1" hangingPunct="1">
              <a:spcBef>
                <a:spcPct val="0"/>
              </a:spcBef>
            </a:pPr>
            <a:endParaRPr altLang="en-US" smtClean="0"/>
          </a:p>
          <a:p>
            <a:pPr eaLnBrk="1" hangingPunct="1">
              <a:spcBef>
                <a:spcPct val="0"/>
              </a:spcBef>
            </a:pPr>
            <a:endParaRPr altLang="en-US" smtClean="0"/>
          </a:p>
          <a:p>
            <a:pPr eaLnBrk="1" hangingPunct="1">
              <a:spcBef>
                <a:spcPct val="0"/>
              </a:spcBef>
            </a:pPr>
            <a:endParaRPr altLang="en-US" smtClean="0"/>
          </a:p>
          <a:p>
            <a:pPr eaLnBrk="1" hangingPunct="1">
              <a:spcBef>
                <a:spcPct val="0"/>
              </a:spcBef>
            </a:pPr>
            <a:endParaRPr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3C1B26-C493-4F21-8EFC-5C147394C7E2}" type="slidenum">
              <a:rPr lang="en-US" altLang="en-US"/>
              <a:pPr/>
              <a:t>6</a:t>
            </a:fld>
            <a:endParaRPr lang="en-US" altLang="en-US"/>
          </a:p>
        </p:txBody>
      </p:sp>
    </p:spTree>
    <p:extLst>
      <p:ext uri="{BB962C8B-B14F-4D97-AF65-F5344CB8AC3E}">
        <p14:creationId xmlns:p14="http://schemas.microsoft.com/office/powerpoint/2010/main" val="25510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altLang="en-US" smtClean="0"/>
              <a:t>-Early inputs follow kids. If a child enters school with 6,000 or 13,000 vocabulary words, this early start follows the child through life. </a:t>
            </a:r>
          </a:p>
          <a:p>
            <a:pPr eaLnBrk="1" hangingPunct="1">
              <a:spcBef>
                <a:spcPct val="0"/>
              </a:spcBef>
            </a:pPr>
            <a:r>
              <a:rPr altLang="en-US" smtClean="0"/>
              <a:t>-Longitudinal research demonstrates that: </a:t>
            </a:r>
          </a:p>
          <a:p>
            <a:pPr marL="457200" lvl="1" indent="0" eaLnBrk="1" hangingPunct="1">
              <a:spcBef>
                <a:spcPct val="0"/>
              </a:spcBef>
            </a:pPr>
            <a:r>
              <a:rPr lang="en-US" altLang="en-US" smtClean="0"/>
              <a:t>-ability to pay attention and complete a task at age 4 has greater correlation with college completion at age 25 than any academic attainment in the intervening years, </a:t>
            </a:r>
            <a:r>
              <a:rPr lang="en-US" altLang="en-US" sz="1600" smtClean="0"/>
              <a:t>(McClelland, Acocka,  Piccininb,  Rheac,  2012)</a:t>
            </a:r>
          </a:p>
          <a:p>
            <a:pPr marL="457200" lvl="1" indent="0" eaLnBrk="1" hangingPunct="1">
              <a:spcBef>
                <a:spcPct val="0"/>
              </a:spcBef>
            </a:pPr>
            <a:r>
              <a:rPr lang="en-US" altLang="en-US" smtClean="0"/>
              <a:t>-And that a child’s learning and reading skills in kindergarten predicts grade 6 reading and math levels </a:t>
            </a:r>
            <a:r>
              <a:rPr lang="en-US" altLang="en-US" sz="1600" smtClean="0"/>
              <a:t>(McClelland et al., 2006, 2000).</a:t>
            </a:r>
            <a:endParaRPr lang="en-US" altLang="en-US" sz="1600" smtClean="0">
              <a:solidFill>
                <a:srgbClr val="FFFF00"/>
              </a:solidFill>
            </a:endParaRPr>
          </a:p>
          <a:p>
            <a:pPr eaLnBrk="1" hangingPunct="1">
              <a:spcBef>
                <a:spcPct val="0"/>
              </a:spcBef>
            </a:pPr>
            <a:endParaRPr altLang="en-US" smtClean="0">
              <a:solidFill>
                <a:srgbClr val="FFFF00"/>
              </a:solidFill>
            </a:endParaRPr>
          </a:p>
          <a:p>
            <a:pPr eaLnBrk="1" hangingPunct="1">
              <a:spcBef>
                <a:spcPct val="0"/>
              </a:spcBef>
            </a:pPr>
            <a:endParaRPr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CE656A-7DAD-466B-AB9E-BA9E078AB0EF}" type="slidenum">
              <a:rPr lang="en-US" altLang="en-US"/>
              <a:pPr/>
              <a:t>7</a:t>
            </a:fld>
            <a:endParaRPr lang="en-US" altLang="en-US"/>
          </a:p>
        </p:txBody>
      </p:sp>
    </p:spTree>
    <p:extLst>
      <p:ext uri="{BB962C8B-B14F-4D97-AF65-F5344CB8AC3E}">
        <p14:creationId xmlns:p14="http://schemas.microsoft.com/office/powerpoint/2010/main" val="281552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172">
              <a:defRPr/>
            </a:pPr>
            <a:endParaRPr lang="en-US" sz="1000" dirty="0"/>
          </a:p>
          <a:p>
            <a:pPr defTabSz="922172">
              <a:defRPr/>
            </a:pPr>
            <a:r>
              <a:rPr lang="en-US" sz="1000" dirty="0"/>
              <a:t>Heckman, J. J., S. H. Moon, R. Pinto, P. A. </a:t>
            </a:r>
            <a:r>
              <a:rPr lang="en-US" sz="1000" dirty="0" err="1"/>
              <a:t>Savalyev</a:t>
            </a:r>
            <a:r>
              <a:rPr lang="en-US" sz="1000" dirty="0"/>
              <a:t>, and A. </a:t>
            </a:r>
            <a:r>
              <a:rPr lang="en-US" sz="1000" dirty="0" err="1"/>
              <a:t>Yavitz</a:t>
            </a:r>
            <a:r>
              <a:rPr lang="en-US" sz="1000" dirty="0"/>
              <a:t>. 2009. “The Rate of Return to the High/Scope Perry Preschool Program.” Unpublished manuscript, Department of Economics, University of Chicago.</a:t>
            </a:r>
          </a:p>
          <a:p>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67ED0574-A9DE-44EC-8E96-904644181160}" type="slidenum">
              <a:rPr lang="en-US" smtClean="0"/>
              <a:pPr>
                <a:defRPr/>
              </a:pPr>
              <a:t>8</a:t>
            </a:fld>
            <a:endParaRPr lang="en-US" dirty="0"/>
          </a:p>
        </p:txBody>
      </p:sp>
    </p:spTree>
    <p:extLst>
      <p:ext uri="{BB962C8B-B14F-4D97-AF65-F5344CB8AC3E}">
        <p14:creationId xmlns:p14="http://schemas.microsoft.com/office/powerpoint/2010/main" val="60483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Ethiopia implements</a:t>
            </a:r>
            <a:r>
              <a:rPr lang="en-US" baseline="0" dirty="0" smtClean="0"/>
              <a:t> ELM in four different sites</a:t>
            </a: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12</a:t>
            </a:fld>
            <a:endParaRPr lang="en-US" dirty="0"/>
          </a:p>
        </p:txBody>
      </p:sp>
    </p:spTree>
    <p:extLst>
      <p:ext uri="{BB962C8B-B14F-4D97-AF65-F5344CB8AC3E}">
        <p14:creationId xmlns:p14="http://schemas.microsoft.com/office/powerpoint/2010/main" val="1481486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2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Master" Target="../slideMasters/slideMaster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2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12" name="Picture 1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148391" y="350838"/>
            <a:ext cx="2538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0" y="1071485"/>
            <a:ext cx="9144000" cy="4722471"/>
          </a:xfrm>
          <a:solidFill>
            <a:schemeClr val="bg1">
              <a:lumMod val="85000"/>
            </a:schemeClr>
          </a:solidFill>
        </p:spPr>
        <p:txBody>
          <a:bodyPr rtlCol="0">
            <a:normAutofit/>
          </a:bodyPr>
          <a:lstStyle/>
          <a:p>
            <a:pPr lvl="0"/>
            <a:r>
              <a:rPr lang="en-US" noProof="0" smtClean="0"/>
              <a:t>Click icon to add picture</a:t>
            </a:r>
            <a:endParaRPr lang="en-US" noProof="0"/>
          </a:p>
        </p:txBody>
      </p:sp>
      <p:sp>
        <p:nvSpPr>
          <p:cNvPr id="17" name="Text Placeholder 2"/>
          <p:cNvSpPr>
            <a:spLocks noGrp="1"/>
          </p:cNvSpPr>
          <p:nvPr>
            <p:ph type="body" idx="13"/>
          </p:nvPr>
        </p:nvSpPr>
        <p:spPr>
          <a:xfrm>
            <a:off x="477046" y="5952696"/>
            <a:ext cx="8289132" cy="287974"/>
          </a:xfrm>
        </p:spPr>
        <p:txBody>
          <a:bodyPr anchor="ctr">
            <a:noAutofit/>
          </a:bodyPr>
          <a:lstStyle>
            <a:lvl1pPr marL="0" indent="0" algn="r">
              <a:buNone/>
              <a:defRPr sz="1800" spc="1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6" name="Title 1"/>
          <p:cNvSpPr>
            <a:spLocks noGrp="1"/>
          </p:cNvSpPr>
          <p:nvPr>
            <p:ph type="title"/>
          </p:nvPr>
        </p:nvSpPr>
        <p:spPr>
          <a:xfrm>
            <a:off x="457200" y="3789981"/>
            <a:ext cx="8308976" cy="1884910"/>
          </a:xfrm>
        </p:spPr>
        <p:txBody>
          <a:bodyPr anchor="b">
            <a:noAutofit/>
          </a:bodyPr>
          <a:lstStyle>
            <a:lvl1pPr algn="r">
              <a:lnSpc>
                <a:spcPct val="80000"/>
              </a:lnSpc>
              <a:defRPr sz="5400" b="1" cap="none">
                <a:solidFill>
                  <a:schemeClr val="bg1"/>
                </a:solidFill>
              </a:defRPr>
            </a:lvl1pPr>
          </a:lstStyle>
          <a:p>
            <a:r>
              <a:rPr lang="en-US" smtClean="0"/>
              <a:t>Click to edit Master title style</a:t>
            </a:r>
            <a:endParaRPr lang="en-US" dirty="0"/>
          </a:p>
        </p:txBody>
      </p:sp>
      <p:sp>
        <p:nvSpPr>
          <p:cNvPr id="13" name="Slide Number Placeholder 2"/>
          <p:cNvSpPr>
            <a:spLocks noGrp="1"/>
          </p:cNvSpPr>
          <p:nvPr userDrawn="1">
            <p:ph type="sldNum" sz="quarter" idx="14"/>
          </p:nvPr>
        </p:nvSpPr>
        <p:spPr/>
        <p:txBody>
          <a:bodyPr/>
          <a:lstStyle>
            <a:lvl1pPr>
              <a:defRPr/>
            </a:lvl1pPr>
          </a:lstStyle>
          <a:p>
            <a:pPr>
              <a:defRPr/>
            </a:pPr>
            <a:fld id="{F387AB8B-6445-D949-A1B2-E42D3A952F56}" type="slidenum">
              <a:rPr lang="en-US"/>
              <a:pPr>
                <a:defRPr/>
              </a:pPr>
              <a:t>‹#›</a:t>
            </a:fld>
            <a:endParaRPr lang="en-US" dirty="0"/>
          </a:p>
        </p:txBody>
      </p:sp>
      <p:sp>
        <p:nvSpPr>
          <p:cNvPr id="14" name="Footer Placeholder 3"/>
          <p:cNvSpPr>
            <a:spLocks noGrp="1"/>
          </p:cNvSpPr>
          <p:nvPr userDrawn="1">
            <p:ph type="ftr" sz="quarter" idx="15"/>
          </p:nvPr>
        </p:nvSpPr>
        <p:spPr/>
        <p:txBody>
          <a:bodyPr/>
          <a:lstStyle>
            <a:lvl1pPr>
              <a:defRPr/>
            </a:lvl1pPr>
          </a:lstStyle>
          <a:p>
            <a:pPr>
              <a:defRPr/>
            </a:pPr>
            <a:endParaRPr lang="en-US"/>
          </a:p>
        </p:txBody>
      </p:sp>
      <p:sp>
        <p:nvSpPr>
          <p:cNvPr id="15" name="Oval 14"/>
          <p:cNvSpPr/>
          <p:nvPr userDrawn="1"/>
        </p:nvSpPr>
        <p:spPr bwMode="auto">
          <a:xfrm>
            <a:off x="331801" y="6699271"/>
            <a:ext cx="217487" cy="219075"/>
          </a:xfrm>
          <a:prstGeom prst="ellipse">
            <a:avLst/>
          </a:prstGeom>
          <a:solidFill>
            <a:srgbClr val="00A1C9"/>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6" name="Oval 15"/>
          <p:cNvSpPr/>
          <p:nvPr userDrawn="1"/>
        </p:nvSpPr>
        <p:spPr bwMode="auto">
          <a:xfrm>
            <a:off x="-295275" y="6353175"/>
            <a:ext cx="609600" cy="609600"/>
          </a:xfrm>
          <a:prstGeom prst="ellipse">
            <a:avLst/>
          </a:prstGeom>
          <a:solidFill>
            <a:srgbClr val="F3823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8" name="Oval 17"/>
          <p:cNvSpPr/>
          <p:nvPr userDrawn="1"/>
        </p:nvSpPr>
        <p:spPr bwMode="auto">
          <a:xfrm>
            <a:off x="296863" y="5880100"/>
            <a:ext cx="863600" cy="863600"/>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2"/>
              </a:solidFill>
            </a:endParaRPr>
          </a:p>
        </p:txBody>
      </p:sp>
      <p:sp>
        <p:nvSpPr>
          <p:cNvPr id="19" name="Oval 18"/>
          <p:cNvSpPr/>
          <p:nvPr userDrawn="1"/>
        </p:nvSpPr>
        <p:spPr bwMode="auto">
          <a:xfrm>
            <a:off x="-104775" y="5897584"/>
            <a:ext cx="401639" cy="401637"/>
          </a:xfrm>
          <a:prstGeom prst="ellipse">
            <a:avLst/>
          </a:prstGeom>
          <a:solidFill>
            <a:srgbClr val="A32477"/>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0" name="TextBox 19"/>
          <p:cNvSpPr txBox="1">
            <a:spLocks noChangeArrowheads="1"/>
          </p:cNvSpPr>
          <p:nvPr userDrawn="1"/>
        </p:nvSpPr>
        <p:spPr bwMode="auto">
          <a:xfrm>
            <a:off x="339728" y="565151"/>
            <a:ext cx="33337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pPr>
              <a:defRPr/>
            </a:pPr>
            <a:r>
              <a:rPr lang="en-US" sz="1100" b="1" dirty="0" smtClean="0">
                <a:solidFill>
                  <a:srgbClr val="EB212E"/>
                </a:solidFill>
                <a:cs typeface="Gill Sans MT" charset="0"/>
              </a:rPr>
              <a:t>Every day. In times of crisis. For our future.</a:t>
            </a:r>
          </a:p>
        </p:txBody>
      </p:sp>
    </p:spTree>
    <p:extLst>
      <p:ext uri="{BB962C8B-B14F-4D97-AF65-F5344CB8AC3E}">
        <p14:creationId xmlns:p14="http://schemas.microsoft.com/office/powerpoint/2010/main" val="41137843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Object Horizontal Slide">
    <p:spTree>
      <p:nvGrpSpPr>
        <p:cNvPr id="1" name=""/>
        <p:cNvGrpSpPr/>
        <p:nvPr/>
      </p:nvGrpSpPr>
      <p:grpSpPr>
        <a:xfrm>
          <a:off x="0" y="0"/>
          <a:ext cx="0" cy="0"/>
          <a:chOff x="0" y="0"/>
          <a:chExt cx="0" cy="0"/>
        </a:xfrm>
      </p:grpSpPr>
      <p:sp>
        <p:nvSpPr>
          <p:cNvPr id="5" name="Title 1"/>
          <p:cNvSpPr>
            <a:spLocks noGrp="1"/>
          </p:cNvSpPr>
          <p:nvPr>
            <p:ph type="title"/>
          </p:nvPr>
        </p:nvSpPr>
        <p:spPr>
          <a:xfrm>
            <a:off x="457200" y="826244"/>
            <a:ext cx="8229600" cy="854421"/>
          </a:xfrm>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6A73DB1-3925-164B-B490-8993FFD18E9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a:p>
        </p:txBody>
      </p:sp>
      <p:graphicFrame>
        <p:nvGraphicFramePr>
          <p:cNvPr id="7" name="Diagram 6"/>
          <p:cNvGraphicFramePr/>
          <p:nvPr userDrawn="1">
            <p:extLst>
              <p:ext uri="{D42A27DB-BD31-4B8C-83A1-F6EECF244321}">
                <p14:modId xmlns:p14="http://schemas.microsoft.com/office/powerpoint/2010/main" val="738715176"/>
              </p:ext>
            </p:extLst>
          </p:nvPr>
        </p:nvGraphicFramePr>
        <p:xfrm>
          <a:off x="457200" y="1995634"/>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767546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14817696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srgbClr val="FFFFFF"/>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1506314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srgbClr val="FFFFFF"/>
                </a:solidFill>
                <a:latin typeface="Gill Sans MT"/>
                <a:ea typeface="+mn-ea"/>
                <a:cs typeface="Gill Sans MT"/>
              </a:rPr>
              <a:t>www.savethechildren.org</a:t>
            </a:r>
            <a:endParaRPr lang="en-US" sz="1600" spc="60" dirty="0">
              <a:solidFill>
                <a:srgbClr val="FFFFFF"/>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10"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268426118"/>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a:defRPr/>
            </a:pPr>
            <a:endParaRPr lang="en-US" sz="2400">
              <a:solidFill>
                <a:srgbClr val="000000"/>
              </a:solidFill>
              <a:latin typeface="Gill Sans MT" pitchFamily="34" charset="0"/>
              <a:ea typeface="MS PGothic" pitchFamily="34" charset="-128"/>
            </a:endParaRPr>
          </a:p>
        </p:txBody>
      </p:sp>
      <p:sp>
        <p:nvSpPr>
          <p:cNvPr id="5" name="Rectangle 9"/>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a:defRPr/>
            </a:pPr>
            <a:r>
              <a:rPr lang="en-US" sz="2400">
                <a:solidFill>
                  <a:srgbClr val="000000"/>
                </a:solidFill>
                <a:latin typeface="Gill Sans MT" pitchFamily="34" charset="0"/>
                <a:ea typeface="MS PGothic" pitchFamily="34" charset="-128"/>
              </a:rPr>
              <a:t>CIES, 56th Conference, PUerito Rico,2012</a:t>
            </a:r>
          </a:p>
        </p:txBody>
      </p:sp>
      <p:sp>
        <p:nvSpPr>
          <p:cNvPr id="6" name="Rectangle 10"/>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a:defRPr/>
            </a:pPr>
            <a:fld id="{09A721AD-1FF3-4347-95AC-8A1E619A2AAE}" type="slidenum">
              <a:rPr lang="en-US" sz="2400">
                <a:solidFill>
                  <a:srgbClr val="000000"/>
                </a:solidFill>
                <a:latin typeface="Gill Sans MT" pitchFamily="34" charset="0"/>
                <a:ea typeface="MS PGothic" pitchFamily="34" charset="-128"/>
              </a:rPr>
              <a:pPr defTabSz="914400">
                <a:defRPr/>
              </a:pPr>
              <a:t>‹#›</a:t>
            </a:fld>
            <a:endParaRPr lang="en-US" sz="240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656396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16615662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865580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948537028"/>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5909909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1603602"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5"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494975"/>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413093926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icture Right Slide">
    <p:spTree>
      <p:nvGrpSpPr>
        <p:cNvPr id="1" name=""/>
        <p:cNvGrpSpPr/>
        <p:nvPr/>
      </p:nvGrpSpPr>
      <p:grpSpPr>
        <a:xfrm>
          <a:off x="0" y="0"/>
          <a:ext cx="0" cy="0"/>
          <a:chOff x="0" y="0"/>
          <a:chExt cx="0" cy="0"/>
        </a:xfrm>
      </p:grpSpPr>
      <p:sp>
        <p:nvSpPr>
          <p:cNvPr id="6" name="Title 1"/>
          <p:cNvSpPr>
            <a:spLocks noGrp="1"/>
          </p:cNvSpPr>
          <p:nvPr>
            <p:ph type="title"/>
          </p:nvPr>
        </p:nvSpPr>
        <p:spPr>
          <a:xfrm>
            <a:off x="457203" y="1944309"/>
            <a:ext cx="3991943" cy="1387618"/>
          </a:xfrm>
        </p:spPr>
        <p:txBody>
          <a:bodyPr anchor="b">
            <a:normAutofit/>
          </a:bodyPr>
          <a:lstStyle>
            <a:lvl1pPr algn="l">
              <a:defRPr sz="3200"/>
            </a:lvl1pPr>
          </a:lstStyle>
          <a:p>
            <a:r>
              <a:rPr lang="en-US" smtClean="0"/>
              <a:t>Click to edit Master title style</a:t>
            </a:r>
            <a:endParaRPr lang="en-US" dirty="0"/>
          </a:p>
        </p:txBody>
      </p:sp>
      <p:sp>
        <p:nvSpPr>
          <p:cNvPr id="7" name="Text Placeholder 2"/>
          <p:cNvSpPr>
            <a:spLocks noGrp="1"/>
          </p:cNvSpPr>
          <p:nvPr>
            <p:ph type="body" idx="13"/>
          </p:nvPr>
        </p:nvSpPr>
        <p:spPr>
          <a:xfrm>
            <a:off x="477047" y="3429003"/>
            <a:ext cx="3972099" cy="2042674"/>
          </a:xfrm>
        </p:spPr>
        <p:txBody>
          <a:bodyPr>
            <a:noAutofit/>
          </a:bodyPr>
          <a:lstStyle>
            <a:lvl1pPr marL="0" indent="0" algn="l">
              <a:buNone/>
              <a:defRPr sz="1400" spc="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Picture Placeholder 4"/>
          <p:cNvSpPr>
            <a:spLocks noGrp="1"/>
          </p:cNvSpPr>
          <p:nvPr>
            <p:ph type="pic" sz="quarter" idx="14"/>
          </p:nvPr>
        </p:nvSpPr>
        <p:spPr>
          <a:xfrm>
            <a:off x="4822837" y="1608140"/>
            <a:ext cx="3863975" cy="3863975"/>
          </a:xfrm>
        </p:spPr>
        <p:txBody>
          <a:bodyPr rtlCol="0">
            <a:normAutofit/>
          </a:bodyPr>
          <a:lstStyle>
            <a:lvl1pPr>
              <a:buClr>
                <a:srgbClr val="EB212E"/>
              </a:buClr>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15"/>
          </p:nvPr>
        </p:nvSpPr>
        <p:spPr/>
        <p:txBody>
          <a:bodyPr/>
          <a:lstStyle>
            <a:lvl1pPr>
              <a:defRPr/>
            </a:lvl1pPr>
          </a:lstStyle>
          <a:p>
            <a:pPr>
              <a:defRPr/>
            </a:pPr>
            <a:fld id="{4C3CA2B8-44A3-D141-9EE5-554E7DCAEB05}" type="slidenum">
              <a:rPr lang="en-US"/>
              <a:pPr>
                <a:defRPr/>
              </a:pPr>
              <a:t>‹#›</a:t>
            </a:fld>
            <a:endParaRPr lang="en-US" dirty="0"/>
          </a:p>
        </p:txBody>
      </p:sp>
      <p:sp>
        <p:nvSpPr>
          <p:cNvPr id="9" name="Footer Placeholder 6"/>
          <p:cNvSpPr>
            <a:spLocks noGrp="1"/>
          </p:cNvSpPr>
          <p:nvPr>
            <p:ph type="ftr" sz="quarter" idx="16"/>
          </p:nvPr>
        </p:nvSpPr>
        <p:spPr/>
        <p:txBody>
          <a:bodyPr/>
          <a:lstStyle>
            <a:lvl1pPr>
              <a:defRPr/>
            </a:lvl1pPr>
          </a:lstStyle>
          <a:p>
            <a:pPr>
              <a:defRPr/>
            </a:pPr>
            <a:endParaRPr lang="en-US"/>
          </a:p>
        </p:txBody>
      </p: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72510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836984691"/>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66"/>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79"/>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346246491"/>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66"/>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79"/>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1614291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0437309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678159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0751630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070994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1388491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3240527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79"/>
            <a:ext cx="1962150" cy="471487"/>
          </a:xfrm>
          <a:prstGeom prst="rect">
            <a:avLst/>
          </a:prstGeom>
          <a:noFill/>
          <a:ln w="9525">
            <a:noFill/>
            <a:miter lim="800000"/>
            <a:headEnd/>
            <a:tailEnd/>
          </a:ln>
        </p:spPr>
      </p:pic>
    </p:spTree>
    <p:extLst>
      <p:ext uri="{BB962C8B-B14F-4D97-AF65-F5344CB8AC3E}">
        <p14:creationId xmlns:p14="http://schemas.microsoft.com/office/powerpoint/2010/main" val="16502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48BADE97-E41A-F44C-A69B-12CD0F7871CF}" type="slidenum">
              <a:rPr lang="en-US"/>
              <a:pPr>
                <a:defRPr/>
              </a:pPr>
              <a:t>‹#›</a:t>
            </a:fld>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8182763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cs typeface="Gill Sans MT"/>
              </a:rPr>
              <a:t>www.savethechildren.org</a:t>
            </a:r>
            <a:endParaRPr lang="en-US" sz="1600" spc="60" dirty="0">
              <a:solidFill>
                <a:prstClr val="white"/>
              </a:solidFill>
              <a:latin typeface="Gill Sans MT"/>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33"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2463421384"/>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2" name="Rectangle 11"/>
          <p:cNvSpPr>
            <a:spLocks noChangeArrowheads="1"/>
          </p:cNvSpPr>
          <p:nvPr/>
        </p:nvSpPr>
        <p:spPr bwMode="auto">
          <a:xfrm>
            <a:off x="146304" y="639172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5791200" y="6404984"/>
            <a:ext cx="3044952" cy="365760"/>
          </a:xfrm>
          <a:prstGeom prst="rect">
            <a:avLst/>
          </a:prstGeom>
        </p:spPr>
        <p:txBody>
          <a:bodyPr/>
          <a:lstStyle/>
          <a:p>
            <a:pPr defTabSz="914400"/>
            <a:fld id="{069B7874-2D0C-48AD-8DDE-89FA4F710B12}" type="datetimeFigureOut">
              <a:rPr lang="en-US" sz="2400" smtClean="0">
                <a:solidFill>
                  <a:prstClr val="black"/>
                </a:solidFill>
                <a:latin typeface="Gill Sans MT"/>
                <a:ea typeface="MS PGothic" pitchFamily="34" charset="-128"/>
              </a:rPr>
              <a:pPr defTabSz="914400"/>
              <a:t>6/6/2016</a:t>
            </a:fld>
            <a:endParaRPr lang="en-US" sz="2400">
              <a:solidFill>
                <a:prstClr val="black"/>
              </a:solidFill>
              <a:latin typeface="Gill Sans MT"/>
              <a:ea typeface="MS PGothic" pitchFamily="34" charset="-128"/>
            </a:endParaRPr>
          </a:p>
        </p:txBody>
      </p:sp>
      <p:sp>
        <p:nvSpPr>
          <p:cNvPr id="17" name="Footer Placeholder 16"/>
          <p:cNvSpPr>
            <a:spLocks noGrp="1"/>
          </p:cNvSpPr>
          <p:nvPr>
            <p:ph type="ftr" sz="quarter" idx="11"/>
          </p:nvPr>
        </p:nvSpPr>
        <p:spPr>
          <a:xfrm>
            <a:off x="304800" y="6410848"/>
            <a:ext cx="3581400" cy="365760"/>
          </a:xfrm>
          <a:prstGeom prst="rect">
            <a:avLst/>
          </a:prstGeom>
        </p:spPr>
        <p:txBody>
          <a:bodyPr/>
          <a:lstStyle/>
          <a:p>
            <a:pPr defTabSz="914400"/>
            <a:endParaRPr lang="en-US" sz="2400">
              <a:solidFill>
                <a:prstClr val="black"/>
              </a:solidFill>
              <a:latin typeface="Gill Sans MT"/>
              <a:ea typeface="MS PGothic" pitchFamily="34" charset="-128"/>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dirty="0">
              <a:solidFill>
                <a:prstClr val="black"/>
              </a:solidFill>
              <a:latin typeface="Gill Sans MT"/>
              <a:ea typeface="MS PGothic" pitchFamily="34" charset="-128"/>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240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2400">
              <a:solidFill>
                <a:prstClr val="white"/>
              </a:solidFill>
            </a:endParaRPr>
          </a:p>
        </p:txBody>
      </p:sp>
      <p:sp>
        <p:nvSpPr>
          <p:cNvPr id="29" name="Slide Number Placeholder 28"/>
          <p:cNvSpPr>
            <a:spLocks noGrp="1"/>
          </p:cNvSpPr>
          <p:nvPr>
            <p:ph type="sldNum" sz="quarter" idx="12"/>
          </p:nvPr>
        </p:nvSpPr>
        <p:spPr>
          <a:xfrm>
            <a:off x="4343400" y="2199516"/>
            <a:ext cx="457200" cy="441325"/>
          </a:xfrm>
          <a:prstGeom prst="rect">
            <a:avLst/>
          </a:prstGeom>
        </p:spPr>
        <p:txBody>
          <a:bodyPr/>
          <a:lstStyle>
            <a:lvl1pPr>
              <a:defRPr>
                <a:solidFill>
                  <a:schemeClr val="accent3">
                    <a:shade val="75000"/>
                  </a:schemeClr>
                </a:solidFill>
              </a:defRPr>
            </a:lvl1pPr>
          </a:lstStyle>
          <a:p>
            <a:pPr defTabSz="914400"/>
            <a:fld id="{54C49C32-77DF-4C3C-B61F-954B402F7904}" type="slidenum">
              <a:rPr lang="en-US" sz="2400" smtClean="0">
                <a:solidFill>
                  <a:srgbClr val="6AB023">
                    <a:shade val="75000"/>
                  </a:srgbClr>
                </a:solidFill>
                <a:latin typeface="Gill Sans MT"/>
                <a:ea typeface="MS PGothic" pitchFamily="34" charset="-128"/>
              </a:rPr>
              <a:pPr defTabSz="914400"/>
              <a:t>‹#›</a:t>
            </a:fld>
            <a:endParaRPr lang="en-US" sz="2400">
              <a:solidFill>
                <a:srgbClr val="6AB023">
                  <a:shade val="75000"/>
                </a:srgbClr>
              </a:solidFill>
              <a:latin typeface="Gill Sans MT"/>
              <a:ea typeface="MS PGothic" pitchFamily="34" charset="-128"/>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98471397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5791200" y="6404984"/>
            <a:ext cx="3044952" cy="365760"/>
          </a:xfrm>
          <a:prstGeom prst="rect">
            <a:avLst/>
          </a:prstGeom>
        </p:spPr>
        <p:txBody>
          <a:bodyPr/>
          <a:lstStyle/>
          <a:p>
            <a:pPr defTabSz="914400"/>
            <a:fld id="{069B7874-2D0C-48AD-8DDE-89FA4F710B12}" type="datetimeFigureOut">
              <a:rPr lang="en-US" sz="2400" smtClean="0">
                <a:solidFill>
                  <a:prstClr val="black"/>
                </a:solidFill>
                <a:latin typeface="Gill Sans MT"/>
                <a:ea typeface="MS PGothic" pitchFamily="34" charset="-128"/>
              </a:rPr>
              <a:pPr defTabSz="914400"/>
              <a:t>6/6/2016</a:t>
            </a:fld>
            <a:endParaRPr lang="en-US" sz="2400">
              <a:solidFill>
                <a:prstClr val="black"/>
              </a:solidFill>
              <a:latin typeface="Gill Sans MT"/>
              <a:ea typeface="MS PGothic" pitchFamily="34" charset="-128"/>
            </a:endParaRPr>
          </a:p>
        </p:txBody>
      </p:sp>
      <p:sp>
        <p:nvSpPr>
          <p:cNvPr id="5" name="Footer Placeholder 4"/>
          <p:cNvSpPr>
            <a:spLocks noGrp="1"/>
          </p:cNvSpPr>
          <p:nvPr>
            <p:ph type="ftr" sz="quarter" idx="11"/>
          </p:nvPr>
        </p:nvSpPr>
        <p:spPr>
          <a:xfrm>
            <a:off x="304800" y="6410848"/>
            <a:ext cx="3581400" cy="365760"/>
          </a:xfrm>
          <a:prstGeom prst="rect">
            <a:avLst/>
          </a:prstGeom>
        </p:spPr>
        <p:txBody>
          <a:bodyPr/>
          <a:lstStyle/>
          <a:p>
            <a:pPr defTabSz="914400"/>
            <a:endParaRPr lang="en-US" sz="2400">
              <a:solidFill>
                <a:prstClr val="black"/>
              </a:solidFill>
              <a:latin typeface="Gill Sans MT"/>
              <a:ea typeface="MS PGothic" pitchFamily="34" charset="-128"/>
            </a:endParaRPr>
          </a:p>
        </p:txBody>
      </p:sp>
      <p:sp>
        <p:nvSpPr>
          <p:cNvPr id="6" name="Slide Number Placeholder 5"/>
          <p:cNvSpPr>
            <a:spLocks noGrp="1"/>
          </p:cNvSpPr>
          <p:nvPr>
            <p:ph type="sldNum" sz="quarter" idx="12"/>
          </p:nvPr>
        </p:nvSpPr>
        <p:spPr>
          <a:xfrm>
            <a:off x="4361688" y="1026372"/>
            <a:ext cx="457200" cy="441325"/>
          </a:xfrm>
          <a:prstGeom prst="rect">
            <a:avLst/>
          </a:prstGeom>
        </p:spPr>
        <p:txBody>
          <a:bodyPr/>
          <a:lstStyle/>
          <a:p>
            <a:pPr defTabSz="914400"/>
            <a:fld id="{54C49C32-77DF-4C3C-B61F-954B402F7904}" type="slidenum">
              <a:rPr lang="en-US" sz="2400" smtClean="0">
                <a:solidFill>
                  <a:prstClr val="black"/>
                </a:solidFill>
                <a:latin typeface="Gill Sans MT"/>
                <a:ea typeface="MS PGothic" pitchFamily="34" charset="-128"/>
              </a:rPr>
              <a:pPr defTabSz="914400"/>
              <a:t>‹#›</a:t>
            </a:fld>
            <a:endParaRPr lang="en-US" sz="2400">
              <a:solidFill>
                <a:prstClr val="black"/>
              </a:solidFill>
              <a:latin typeface="Gill Sans MT"/>
              <a:ea typeface="MS PGothic" pitchFamily="34" charset="-128"/>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93642933"/>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dirty="0">
              <a:solidFill>
                <a:prstClr val="black"/>
              </a:solidFill>
              <a:latin typeface="Gill Sans MT"/>
              <a:ea typeface="MS PGothic" pitchFamily="34" charset="-128"/>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240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dirty="0">
              <a:solidFill>
                <a:prstClr val="black"/>
              </a:solidFill>
              <a:latin typeface="Gill Sans MT"/>
              <a:ea typeface="MS PGothic" pitchFamily="34" charset="-128"/>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240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2400">
              <a:solidFill>
                <a:prstClr val="white"/>
              </a:solidFill>
            </a:endParaRPr>
          </a:p>
        </p:txBody>
      </p:sp>
      <p:sp>
        <p:nvSpPr>
          <p:cNvPr id="7" name="Slide Number Placeholder 6"/>
          <p:cNvSpPr>
            <a:spLocks noGrp="1"/>
          </p:cNvSpPr>
          <p:nvPr>
            <p:ph type="sldNum" sz="quarter" idx="12"/>
          </p:nvPr>
        </p:nvSpPr>
        <p:spPr>
          <a:xfrm>
            <a:off x="1371600" y="312740"/>
            <a:ext cx="457200" cy="441325"/>
          </a:xfrm>
          <a:prstGeom prst="rect">
            <a:avLst/>
          </a:prstGeom>
        </p:spPr>
        <p:txBody>
          <a:bodyPr/>
          <a:lstStyle/>
          <a:p>
            <a:pPr defTabSz="914400"/>
            <a:fld id="{54C49C32-77DF-4C3C-B61F-954B402F7904}" type="slidenum">
              <a:rPr lang="en-US" sz="2400" smtClean="0">
                <a:solidFill>
                  <a:prstClr val="black"/>
                </a:solidFill>
                <a:latin typeface="Gill Sans MT"/>
                <a:ea typeface="MS PGothic" pitchFamily="34" charset="-128"/>
              </a:rPr>
              <a:pPr defTabSz="914400"/>
              <a:t>‹#›</a:t>
            </a:fld>
            <a:endParaRPr lang="en-US" sz="2400">
              <a:solidFill>
                <a:prstClr val="black"/>
              </a:solidFill>
              <a:latin typeface="Gill Sans MT"/>
              <a:ea typeface="MS PGothic" pitchFamily="34" charset="-128"/>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45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2400">
              <a:solidFill>
                <a:prstClr val="black"/>
              </a:solidFill>
              <a:latin typeface="Gill Sans MT"/>
              <a:ea typeface="MS PGothic" pitchFamily="34" charset="-128"/>
            </a:endParaRPr>
          </a:p>
        </p:txBody>
      </p:sp>
      <p:sp>
        <p:nvSpPr>
          <p:cNvPr id="5" name="Date Placeholder 4"/>
          <p:cNvSpPr>
            <a:spLocks noGrp="1"/>
          </p:cNvSpPr>
          <p:nvPr>
            <p:ph type="dt" sz="half" idx="10"/>
          </p:nvPr>
        </p:nvSpPr>
        <p:spPr>
          <a:xfrm>
            <a:off x="5788152" y="6404984"/>
            <a:ext cx="3044952" cy="365760"/>
          </a:xfrm>
          <a:prstGeom prst="rect">
            <a:avLst/>
          </a:prstGeom>
        </p:spPr>
        <p:txBody>
          <a:bodyPr/>
          <a:lstStyle/>
          <a:p>
            <a:pPr defTabSz="914400"/>
            <a:fld id="{069B7874-2D0C-48AD-8DDE-89FA4F710B12}" type="datetimeFigureOut">
              <a:rPr lang="en-US" sz="2400" smtClean="0">
                <a:solidFill>
                  <a:prstClr val="black"/>
                </a:solidFill>
                <a:latin typeface="Gill Sans MT"/>
                <a:ea typeface="MS PGothic" pitchFamily="34" charset="-128"/>
              </a:rPr>
              <a:pPr defTabSz="914400"/>
              <a:t>6/6/2016</a:t>
            </a:fld>
            <a:endParaRPr lang="en-US" sz="2400">
              <a:solidFill>
                <a:prstClr val="black"/>
              </a:solidFill>
              <a:latin typeface="Gill Sans MT"/>
              <a:ea typeface="MS PGothic" pitchFamily="34" charset="-128"/>
            </a:endParaRPr>
          </a:p>
        </p:txBody>
      </p:sp>
      <p:sp>
        <p:nvSpPr>
          <p:cNvPr id="6" name="Footer Placeholder 5"/>
          <p:cNvSpPr>
            <a:spLocks noGrp="1"/>
          </p:cNvSpPr>
          <p:nvPr>
            <p:ph type="ftr" sz="quarter" idx="11"/>
          </p:nvPr>
        </p:nvSpPr>
        <p:spPr>
          <a:xfrm>
            <a:off x="301752" y="6410848"/>
            <a:ext cx="3584448" cy="365760"/>
          </a:xfrm>
          <a:prstGeom prst="rect">
            <a:avLst/>
          </a:prstGeom>
        </p:spPr>
        <p:txBody>
          <a:bodyPr/>
          <a:lstStyle/>
          <a:p>
            <a:pPr defTabSz="914400"/>
            <a:endParaRPr lang="en-US" sz="2400">
              <a:solidFill>
                <a:prstClr val="black"/>
              </a:solidFill>
              <a:latin typeface="Gill Sans MT"/>
              <a:ea typeface="MS PGothic" pitchFamily="34" charset="-128"/>
            </a:endParaRPr>
          </a:p>
        </p:txBody>
      </p:sp>
    </p:spTree>
    <p:extLst>
      <p:ext uri="{BB962C8B-B14F-4D97-AF65-F5344CB8AC3E}">
        <p14:creationId xmlns:p14="http://schemas.microsoft.com/office/powerpoint/2010/main" val="40187272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fontAlgn="auto">
              <a:spcBef>
                <a:spcPts val="0"/>
              </a:spcBef>
              <a:spcAft>
                <a:spcPts val="0"/>
              </a:spcAft>
              <a:defRPr/>
            </a:pPr>
            <a:endParaRPr lang="en-GB">
              <a:solidFill>
                <a:prstClr val="black"/>
              </a:solidFill>
              <a:latin typeface="Gill Sans MT"/>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fontAlgn="auto">
              <a:spcBef>
                <a:spcPts val="0"/>
              </a:spcBef>
              <a:spcAft>
                <a:spcPts val="0"/>
              </a:spcAft>
              <a:defRPr/>
            </a:pPr>
            <a:endParaRPr lang="en-GB">
              <a:solidFill>
                <a:prstClr val="black"/>
              </a:solidFill>
              <a:latin typeface="Gill Sans MT"/>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fontAlgn="auto">
              <a:spcBef>
                <a:spcPts val="0"/>
              </a:spcBef>
              <a:spcAft>
                <a:spcPts val="0"/>
              </a:spcAft>
            </a:pPr>
            <a:fld id="{DBAA82FF-68D6-4292-BB4A-AA9E2833CCCB}" type="slidenum">
              <a:rPr lang="en-GB" altLang="en-US">
                <a:solidFill>
                  <a:prstClr val="black"/>
                </a:solidFill>
                <a:latin typeface="Gill Sans MT"/>
              </a:rPr>
              <a:pPr defTabSz="914400" fontAlgn="auto">
                <a:spcBef>
                  <a:spcPts val="0"/>
                </a:spcBef>
                <a:spcAft>
                  <a:spcPts val="0"/>
                </a:spcAft>
              </a:pPr>
              <a:t>‹#›</a:t>
            </a:fld>
            <a:endParaRPr lang="en-GB" altLang="en-US">
              <a:solidFill>
                <a:prstClr val="black"/>
              </a:solidFill>
              <a:latin typeface="Gill Sans MT"/>
            </a:endParaRPr>
          </a:p>
        </p:txBody>
      </p:sp>
    </p:spTree>
    <p:extLst>
      <p:ext uri="{BB962C8B-B14F-4D97-AF65-F5344CB8AC3E}">
        <p14:creationId xmlns:p14="http://schemas.microsoft.com/office/powerpoint/2010/main" val="597714500"/>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4425572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5244700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81876618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358920336"/>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1603600"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2"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57717602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Section Divider Slide 1">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pPr>
                <a:defRPr/>
              </a:pPr>
              <a:t>‹#›</a:t>
            </a:fld>
            <a:endParaRPr lang="en-US" dirty="0"/>
          </a:p>
        </p:txBody>
      </p:sp>
      <p:sp>
        <p:nvSpPr>
          <p:cNvPr id="6" name="Footer Placeholder 3"/>
          <p:cNvSpPr>
            <a:spLocks noGrp="1"/>
          </p:cNvSpPr>
          <p:nvPr>
            <p:ph type="ftr" sz="quarter" idx="14"/>
          </p:nvPr>
        </p:nvSpPr>
        <p:spPr/>
        <p:txBody>
          <a:bodyPr/>
          <a:lstStyle>
            <a:lvl1pPr>
              <a:defRPr/>
            </a:lvl1pPr>
          </a:lstStyle>
          <a:p>
            <a:pPr>
              <a:defRPr/>
            </a:pPr>
            <a:endParaRPr lang="en-US"/>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3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C:\Users\lbernard\Desktop\2014_PPT_Template\Circle_Divider_Page_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2453" y="4592151"/>
            <a:ext cx="9484988" cy="111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3554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914692931"/>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901493527"/>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70971360"/>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04"/>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270921360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8916673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7328873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1666377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77064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875461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55434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rcle Section Divider Slide 2">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pPr>
                <a:defRPr/>
              </a:pPr>
              <a:t>‹#›</a:t>
            </a:fld>
            <a:endParaRPr lang="en-US" dirty="0"/>
          </a:p>
        </p:txBody>
      </p:sp>
      <p:sp>
        <p:nvSpPr>
          <p:cNvPr id="6" name="Footer Placeholder 3"/>
          <p:cNvSpPr>
            <a:spLocks noGrp="1"/>
          </p:cNvSpPr>
          <p:nvPr>
            <p:ph type="ftr" sz="quarter" idx="14"/>
          </p:nvPr>
        </p:nvSpPr>
        <p:spPr/>
        <p:txBody>
          <a:bodyPr/>
          <a:lstStyle>
            <a:lvl1pPr>
              <a:defRPr/>
            </a:lvl1pPr>
          </a:lstStyle>
          <a:p>
            <a:pPr>
              <a:defRPr/>
            </a:pPr>
            <a:endParaRPr lang="en-US"/>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3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C:\Users\lbernard\Desktop\2014_PPT_Template\Circle_Divider_Page_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0024" y="4573121"/>
            <a:ext cx="9556752" cy="11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6024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38788762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02"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3558842653"/>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pPr defTabSz="914400"/>
            <a:fld id="{42A2C1A8-0719-44BA-A661-5A5B166CEB76}" type="datetimeFigureOut">
              <a:rPr lang="en-US" sz="2400" smtClean="0">
                <a:solidFill>
                  <a:prstClr val="black"/>
                </a:solidFill>
                <a:latin typeface="Gill Sans MT" pitchFamily="34" charset="0"/>
                <a:ea typeface="MS PGothic" pitchFamily="34" charset="-128"/>
              </a:rPr>
              <a:pPr defTabSz="914400"/>
              <a:t>6/6/2016</a:t>
            </a:fld>
            <a:endParaRPr lang="en-US" sz="2400" dirty="0">
              <a:solidFill>
                <a:prstClr val="black"/>
              </a:solidFill>
              <a:latin typeface="Gill Sans MT" pitchFamily="34" charset="0"/>
              <a:ea typeface="MS PGothic" pitchFamily="34" charset="-128"/>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defTabSz="914400"/>
            <a:endParaRPr lang="en-US" sz="2400" dirty="0">
              <a:solidFill>
                <a:prstClr val="black"/>
              </a:solidFill>
              <a:latin typeface="Gill Sans MT" pitchFamily="34" charset="0"/>
              <a:ea typeface="MS PGothic" pitchFamily="34" charset="-128"/>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pPr defTabSz="914400"/>
            <a:fld id="{98172FBB-E3E7-408A-9455-E683211CCEE4}" type="slidenum">
              <a:rPr lang="en-US" sz="2400" smtClean="0">
                <a:solidFill>
                  <a:prstClr val="black"/>
                </a:solidFill>
                <a:latin typeface="Gill Sans MT" pitchFamily="34" charset="0"/>
                <a:ea typeface="MS PGothic" pitchFamily="34" charset="-128"/>
              </a:rPr>
              <a:pPr defTabSz="914400"/>
              <a:t>‹#›</a:t>
            </a:fld>
            <a:endParaRPr 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12756155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a:xfrm>
            <a:off x="6553200" y="6488115"/>
            <a:ext cx="2133600" cy="184150"/>
          </a:xfrm>
          <a:prstGeom prst="rect">
            <a:avLst/>
          </a:prstGeom>
        </p:spPr>
        <p:txBody>
          <a:bodyPr/>
          <a:lstStyle>
            <a:lvl1pPr>
              <a:defRPr/>
            </a:lvl1pPr>
          </a:lstStyle>
          <a:p>
            <a:pPr defTabSz="914400">
              <a:defRPr/>
            </a:pPr>
            <a:fld id="{48BADE97-E41A-F44C-A69B-12CD0F7871CF}" type="slidenum">
              <a:rPr lang="en-US" sz="2400">
                <a:solidFill>
                  <a:prstClr val="black"/>
                </a:solidFill>
                <a:latin typeface="Gill Sans MT" pitchFamily="34" charset="0"/>
                <a:ea typeface="MS PGothic" pitchFamily="34" charset="-128"/>
              </a:rPr>
              <a:pPr defTabSz="914400">
                <a:defRPr/>
              </a:pPr>
              <a:t>‹#›</a:t>
            </a:fld>
            <a:endParaRPr lang="en-US" sz="2400" dirty="0">
              <a:solidFill>
                <a:prstClr val="black"/>
              </a:solidFill>
              <a:latin typeface="Gill Sans MT" pitchFamily="34" charset="0"/>
              <a:ea typeface="MS PGothic" pitchFamily="34" charset="-128"/>
            </a:endParaRPr>
          </a:p>
        </p:txBody>
      </p:sp>
      <p:sp>
        <p:nvSpPr>
          <p:cNvPr id="11" name="Footer Placeholder 3"/>
          <p:cNvSpPr>
            <a:spLocks noGrp="1"/>
          </p:cNvSpPr>
          <p:nvPr>
            <p:ph type="ftr" sz="quarter" idx="11"/>
          </p:nvPr>
        </p:nvSpPr>
        <p:spPr>
          <a:xfrm>
            <a:off x="3124200" y="6488115"/>
            <a:ext cx="2895600" cy="184150"/>
          </a:xfrm>
          <a:prstGeom prst="rect">
            <a:avLst/>
          </a:prstGeom>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168066593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2" y="1463948"/>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6"/>
          <p:cNvSpPr>
            <a:spLocks noGrp="1"/>
          </p:cNvSpPr>
          <p:nvPr>
            <p:ph type="ftr" sz="quarter" idx="10"/>
          </p:nvPr>
        </p:nvSpPr>
        <p:spPr>
          <a:xfrm>
            <a:off x="3124200" y="6488115"/>
            <a:ext cx="2895600" cy="184150"/>
          </a:xfrm>
          <a:prstGeom prst="rect">
            <a:avLst/>
          </a:prstGeom>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
        <p:nvSpPr>
          <p:cNvPr id="14" name="Slide Number Placeholder 17"/>
          <p:cNvSpPr>
            <a:spLocks noGrp="1"/>
          </p:cNvSpPr>
          <p:nvPr>
            <p:ph type="sldNum" sz="quarter" idx="11"/>
          </p:nvPr>
        </p:nvSpPr>
        <p:spPr>
          <a:xfrm>
            <a:off x="6553200" y="6488115"/>
            <a:ext cx="2133600" cy="184150"/>
          </a:xfrm>
          <a:prstGeom prst="rect">
            <a:avLst/>
          </a:prstGeom>
        </p:spPr>
        <p:txBody>
          <a:bodyPr/>
          <a:lstStyle>
            <a:lvl1pPr>
              <a:defRPr/>
            </a:lvl1pPr>
          </a:lstStyle>
          <a:p>
            <a:pPr defTabSz="914400">
              <a:defRPr/>
            </a:pPr>
            <a:fld id="{D4BAC141-B1B6-4640-B52E-5FBF68EFE6BE}" type="slidenum">
              <a:rPr lang="en-US" sz="2400">
                <a:solidFill>
                  <a:prstClr val="black"/>
                </a:solidFill>
                <a:latin typeface="Gill Sans MT" pitchFamily="34" charset="0"/>
                <a:ea typeface="MS PGothic" pitchFamily="34" charset="-128"/>
              </a:rPr>
              <a:pPr defTabSz="914400">
                <a:defRPr/>
              </a:pPr>
              <a:t>‹#›</a:t>
            </a:fld>
            <a:endParaRPr lang="en-US" sz="2400" dirty="0">
              <a:solidFill>
                <a:prstClr val="black"/>
              </a:solidFill>
              <a:latin typeface="Gill Sans MT" pitchFamily="34" charset="0"/>
              <a:ea typeface="MS PGothic" pitchFamily="34" charset="-128"/>
            </a:endParaRPr>
          </a:p>
        </p:txBody>
      </p:sp>
      <p:sp>
        <p:nvSpPr>
          <p:cNvPr id="10" name="Title 1"/>
          <p:cNvSpPr>
            <a:spLocks noGrp="1"/>
          </p:cNvSpPr>
          <p:nvPr>
            <p:ph type="title"/>
          </p:nvPr>
        </p:nvSpPr>
        <p:spPr>
          <a:xfrm>
            <a:off x="457202" y="1463948"/>
            <a:ext cx="3008313" cy="1224689"/>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15" name="Straight Connector 14"/>
          <p:cNvCxnSpPr/>
          <p:nvPr userDrawn="1"/>
        </p:nvCxnSpPr>
        <p:spPr>
          <a:xfrm>
            <a:off x="593096"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07807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9462711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8923713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85414216"/>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4102647678"/>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1603598"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0"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4177583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ircle Section Divider Slide 3">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pPr>
                <a:defRPr/>
              </a:pPr>
              <a:t>‹#›</a:t>
            </a:fld>
            <a:endParaRPr lang="en-US" dirty="0"/>
          </a:p>
        </p:txBody>
      </p:sp>
      <p:sp>
        <p:nvSpPr>
          <p:cNvPr id="6" name="Footer Placeholder 3"/>
          <p:cNvSpPr>
            <a:spLocks noGrp="1"/>
          </p:cNvSpPr>
          <p:nvPr>
            <p:ph type="ftr" sz="quarter" idx="14"/>
          </p:nvPr>
        </p:nvSpPr>
        <p:spPr/>
        <p:txBody>
          <a:bodyPr/>
          <a:lstStyle>
            <a:lvl1pPr>
              <a:defRPr/>
            </a:lvl1pPr>
          </a:lstStyle>
          <a:p>
            <a:pPr>
              <a:defRPr/>
            </a:pPr>
            <a:endParaRPr lang="en-US"/>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3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3074" name="Picture 2" descr="C:\Users\lbernard\Desktop\2014_PPT_Template\Circle_Divider_Page_3.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1448" y="4570581"/>
            <a:ext cx="9515475" cy="111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33024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2994524"/>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306338411"/>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5" y="607060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1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052768102"/>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5" y="6070600"/>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25"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13"/>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301799701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1875868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3"/>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35653657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8774593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0"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0351733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3"/>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8"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2139186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0"/>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160805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p:txBody>
          <a:bodyPr/>
          <a:lstStyle>
            <a:lvl1pPr>
              <a:defRPr>
                <a:solidFill>
                  <a:srgbClr val="FFFFFF"/>
                </a:solidFill>
              </a:defRPr>
            </a:lvl1pPr>
          </a:lstStyle>
          <a:p>
            <a:pPr>
              <a:defRPr/>
            </a:pPr>
            <a:fld id="{67CA885E-9AB9-F54B-BEED-E57C9A18DCCE}" type="slidenum">
              <a:rPr lang="en-US" smtClean="0"/>
              <a:pPr>
                <a:defRPr/>
              </a:pPr>
              <a:t>‹#›</a:t>
            </a:fld>
            <a:endParaRPr lang="en-US" dirty="0"/>
          </a:p>
        </p:txBody>
      </p:sp>
      <p:sp>
        <p:nvSpPr>
          <p:cNvPr id="6"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2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868662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3"/>
            <a:ext cx="1962150" cy="471487"/>
          </a:xfrm>
          <a:prstGeom prst="rect">
            <a:avLst/>
          </a:prstGeom>
          <a:noFill/>
          <a:ln w="9525">
            <a:noFill/>
            <a:miter lim="800000"/>
            <a:headEnd/>
            <a:tailEnd/>
          </a:ln>
        </p:spPr>
      </p:pic>
    </p:spTree>
    <p:extLst>
      <p:ext uri="{BB962C8B-B14F-4D97-AF65-F5344CB8AC3E}">
        <p14:creationId xmlns:p14="http://schemas.microsoft.com/office/powerpoint/2010/main" val="219708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00"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2846433103"/>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1 Column Content Slide">
    <p:spTree>
      <p:nvGrpSpPr>
        <p:cNvPr id="1" name=""/>
        <p:cNvGrpSpPr/>
        <p:nvPr/>
      </p:nvGrpSpPr>
      <p:grpSpPr>
        <a:xfrm>
          <a:off x="0" y="0"/>
          <a:ext cx="0" cy="0"/>
          <a:chOff x="0" y="0"/>
          <a:chExt cx="0" cy="0"/>
        </a:xfrm>
      </p:grpSpPr>
      <p:cxnSp>
        <p:nvCxnSpPr>
          <p:cNvPr id="9" name="Straight Connector 8"/>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2"/>
          <p:cNvSpPr>
            <a:spLocks noGrp="1"/>
          </p:cNvSpPr>
          <p:nvPr>
            <p:ph type="sldNum" sz="quarter" idx="10"/>
          </p:nvPr>
        </p:nvSpPr>
        <p:spPr>
          <a:xfrm>
            <a:off x="6553200" y="6488115"/>
            <a:ext cx="2133600" cy="184150"/>
          </a:xfrm>
          <a:prstGeom prst="rect">
            <a:avLst/>
          </a:prstGeom>
        </p:spPr>
        <p:txBody>
          <a:bodyPr/>
          <a:lstStyle>
            <a:lvl1pPr>
              <a:defRPr/>
            </a:lvl1pPr>
          </a:lstStyle>
          <a:p>
            <a:pPr>
              <a:defRPr/>
            </a:pPr>
            <a:fld id="{F6A73DB1-3925-164B-B490-8993FFD18E9A}" type="slidenum">
              <a:rPr lang="en-US"/>
              <a:pPr>
                <a:defRPr/>
              </a:pPr>
              <a:t>‹#›</a:t>
            </a:fld>
            <a:endParaRPr lang="en-US" dirty="0"/>
          </a:p>
        </p:txBody>
      </p:sp>
    </p:spTree>
    <p:extLst>
      <p:ext uri="{BB962C8B-B14F-4D97-AF65-F5344CB8AC3E}">
        <p14:creationId xmlns:p14="http://schemas.microsoft.com/office/powerpoint/2010/main" val="238363638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629485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5012561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343846862"/>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714469795"/>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1603600"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2"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327538625"/>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408610074"/>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65245344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ate Blue Divider Slide">
    <p:bg>
      <p:bgPr>
        <a:solidFill>
          <a:srgbClr val="7491A4"/>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6"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2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8543267"/>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600064160"/>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04"/>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25295858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577392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19057207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414666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8290464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11745813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25925179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9111714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02"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182792603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Blank Slide">
    <p:bg>
      <p:bgPr>
        <a:solidFill>
          <a:srgbClr val="EB212E"/>
        </a:solidFill>
        <a:effectLst/>
      </p:bgPr>
    </p:bg>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14207F0-F671-3D49-A402-C824F31CECA2}" type="slidenum">
              <a:rPr lang="en-US" smtClean="0">
                <a:solidFill>
                  <a:schemeClr val="bg1"/>
                </a:solidFill>
              </a:rPr>
              <a:pPr fontAlgn="auto">
                <a:spcBef>
                  <a:spcPts val="0"/>
                </a:spcBef>
                <a:spcAft>
                  <a:spcPts val="0"/>
                </a:spcAft>
                <a:defRPr/>
              </a:pPr>
              <a:t>‹#›</a:t>
            </a:fld>
            <a:endParaRPr lang="en-US" dirty="0">
              <a:solidFill>
                <a:schemeClr val="bg1"/>
              </a:solidFill>
            </a:endParaRPr>
          </a:p>
        </p:txBody>
      </p:sp>
      <p:sp>
        <p:nvSpPr>
          <p:cNvPr id="8" name="Footer Placeholder 3"/>
          <p:cNvSpPr>
            <a:spLocks noGrp="1"/>
          </p:cNvSpPr>
          <p:nvPr>
            <p:ph type="ftr" sz="quarter" idx="10"/>
          </p:nvPr>
        </p:nvSpPr>
        <p:spPr/>
        <p:txBody>
          <a:bodyPr/>
          <a:lstStyle>
            <a:lvl1pPr>
              <a:defRPr>
                <a:solidFill>
                  <a:schemeClr val="bg1"/>
                </a:solidFill>
              </a:defRPr>
            </a:lvl1pPr>
          </a:lstStyle>
          <a:p>
            <a:pPr>
              <a:defRPr/>
            </a:pPr>
            <a:endParaRPr lang="en-US" dirty="0"/>
          </a:p>
        </p:txBody>
      </p:sp>
      <p:cxnSp>
        <p:nvCxnSpPr>
          <p:cNvPr id="10" name="Straight Connector 9"/>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00399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pPr defTabSz="914400"/>
            <a:fld id="{42A2C1A8-0719-44BA-A661-5A5B166CEB76}" type="datetimeFigureOut">
              <a:rPr lang="en-US" sz="2400" smtClean="0">
                <a:solidFill>
                  <a:prstClr val="black"/>
                </a:solidFill>
                <a:latin typeface="Gill Sans MT" pitchFamily="34" charset="0"/>
                <a:ea typeface="MS PGothic" pitchFamily="34" charset="-128"/>
              </a:rPr>
              <a:pPr defTabSz="914400"/>
              <a:t>6/6/2016</a:t>
            </a:fld>
            <a:endParaRPr lang="en-US" sz="2400" dirty="0">
              <a:solidFill>
                <a:prstClr val="black"/>
              </a:solidFill>
              <a:latin typeface="Gill Sans MT" pitchFamily="34" charset="0"/>
              <a:ea typeface="MS PGothic" pitchFamily="34" charset="-128"/>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defTabSz="914400"/>
            <a:endParaRPr lang="en-US" sz="2400" dirty="0">
              <a:solidFill>
                <a:prstClr val="black"/>
              </a:solidFill>
              <a:latin typeface="Gill Sans MT" pitchFamily="34" charset="0"/>
              <a:ea typeface="MS PGothic" pitchFamily="34" charset="-128"/>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pPr defTabSz="914400"/>
            <a:fld id="{98172FBB-E3E7-408A-9455-E683211CCEE4}" type="slidenum">
              <a:rPr lang="en-US" sz="2400" smtClean="0">
                <a:solidFill>
                  <a:prstClr val="black"/>
                </a:solidFill>
                <a:latin typeface="Gill Sans MT" pitchFamily="34" charset="0"/>
                <a:ea typeface="MS PGothic" pitchFamily="34" charset="-128"/>
              </a:rPr>
              <a:pPr defTabSz="914400"/>
              <a:t>‹#›</a:t>
            </a:fld>
            <a:endParaRPr 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33550433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a:xfrm>
            <a:off x="6553200" y="6488115"/>
            <a:ext cx="2133600" cy="184150"/>
          </a:xfrm>
          <a:prstGeom prst="rect">
            <a:avLst/>
          </a:prstGeom>
        </p:spPr>
        <p:txBody>
          <a:bodyPr/>
          <a:lstStyle>
            <a:lvl1pPr>
              <a:defRPr/>
            </a:lvl1pPr>
          </a:lstStyle>
          <a:p>
            <a:pPr defTabSz="914400">
              <a:defRPr/>
            </a:pPr>
            <a:fld id="{48BADE97-E41A-F44C-A69B-12CD0F7871CF}" type="slidenum">
              <a:rPr lang="en-US" sz="2400">
                <a:solidFill>
                  <a:prstClr val="black"/>
                </a:solidFill>
                <a:latin typeface="Gill Sans MT" pitchFamily="34" charset="0"/>
                <a:ea typeface="MS PGothic" pitchFamily="34" charset="-128"/>
              </a:rPr>
              <a:pPr defTabSz="914400">
                <a:defRPr/>
              </a:pPr>
              <a:t>‹#›</a:t>
            </a:fld>
            <a:endParaRPr lang="en-US" sz="2400" dirty="0">
              <a:solidFill>
                <a:prstClr val="black"/>
              </a:solidFill>
              <a:latin typeface="Gill Sans MT" pitchFamily="34" charset="0"/>
              <a:ea typeface="MS PGothic" pitchFamily="34" charset="-128"/>
            </a:endParaRPr>
          </a:p>
        </p:txBody>
      </p:sp>
      <p:sp>
        <p:nvSpPr>
          <p:cNvPr id="11" name="Footer Placeholder 3"/>
          <p:cNvSpPr>
            <a:spLocks noGrp="1"/>
          </p:cNvSpPr>
          <p:nvPr>
            <p:ph type="ftr" sz="quarter" idx="11"/>
          </p:nvPr>
        </p:nvSpPr>
        <p:spPr>
          <a:xfrm>
            <a:off x="3124200" y="6488115"/>
            <a:ext cx="2895600" cy="184150"/>
          </a:xfrm>
          <a:prstGeom prst="rect">
            <a:avLst/>
          </a:prstGeom>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201320924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2" y="1463948"/>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6"/>
          <p:cNvSpPr>
            <a:spLocks noGrp="1"/>
          </p:cNvSpPr>
          <p:nvPr>
            <p:ph type="ftr" sz="quarter" idx="10"/>
          </p:nvPr>
        </p:nvSpPr>
        <p:spPr>
          <a:xfrm>
            <a:off x="3124200" y="6488115"/>
            <a:ext cx="2895600" cy="184150"/>
          </a:xfrm>
          <a:prstGeom prst="rect">
            <a:avLst/>
          </a:prstGeom>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
        <p:nvSpPr>
          <p:cNvPr id="14" name="Slide Number Placeholder 17"/>
          <p:cNvSpPr>
            <a:spLocks noGrp="1"/>
          </p:cNvSpPr>
          <p:nvPr>
            <p:ph type="sldNum" sz="quarter" idx="11"/>
          </p:nvPr>
        </p:nvSpPr>
        <p:spPr>
          <a:xfrm>
            <a:off x="6553200" y="6488115"/>
            <a:ext cx="2133600" cy="184150"/>
          </a:xfrm>
          <a:prstGeom prst="rect">
            <a:avLst/>
          </a:prstGeom>
        </p:spPr>
        <p:txBody>
          <a:bodyPr/>
          <a:lstStyle>
            <a:lvl1pPr>
              <a:defRPr/>
            </a:lvl1pPr>
          </a:lstStyle>
          <a:p>
            <a:pPr defTabSz="914400">
              <a:defRPr/>
            </a:pPr>
            <a:fld id="{D4BAC141-B1B6-4640-B52E-5FBF68EFE6BE}" type="slidenum">
              <a:rPr lang="en-US" sz="2400">
                <a:solidFill>
                  <a:prstClr val="black"/>
                </a:solidFill>
                <a:latin typeface="Gill Sans MT" pitchFamily="34" charset="0"/>
                <a:ea typeface="MS PGothic" pitchFamily="34" charset="-128"/>
              </a:rPr>
              <a:pPr defTabSz="914400">
                <a:defRPr/>
              </a:pPr>
              <a:t>‹#›</a:t>
            </a:fld>
            <a:endParaRPr lang="en-US" sz="2400" dirty="0">
              <a:solidFill>
                <a:prstClr val="black"/>
              </a:solidFill>
              <a:latin typeface="Gill Sans MT" pitchFamily="34" charset="0"/>
              <a:ea typeface="MS PGothic" pitchFamily="34" charset="-128"/>
            </a:endParaRPr>
          </a:p>
        </p:txBody>
      </p:sp>
      <p:sp>
        <p:nvSpPr>
          <p:cNvPr id="10" name="Title 1"/>
          <p:cNvSpPr>
            <a:spLocks noGrp="1"/>
          </p:cNvSpPr>
          <p:nvPr>
            <p:ph type="title"/>
          </p:nvPr>
        </p:nvSpPr>
        <p:spPr>
          <a:xfrm>
            <a:off x="457202" y="1463948"/>
            <a:ext cx="3008313" cy="1224689"/>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15" name="Straight Connector 14"/>
          <p:cNvCxnSpPr/>
          <p:nvPr userDrawn="1"/>
        </p:nvCxnSpPr>
        <p:spPr>
          <a:xfrm>
            <a:off x="593096"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321304"/>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a:xfrm>
            <a:off x="6553200" y="6488115"/>
            <a:ext cx="2133600" cy="184150"/>
          </a:xfrm>
          <a:prstGeom prst="rect">
            <a:avLst/>
          </a:prstGeom>
        </p:spPr>
        <p:txBody>
          <a:bodyPr/>
          <a:lstStyle>
            <a:lvl1pPr>
              <a:defRPr>
                <a:solidFill>
                  <a:srgbClr val="FFFFFF"/>
                </a:solidFill>
              </a:defRPr>
            </a:lvl1pPr>
          </a:lstStyle>
          <a:p>
            <a:pPr defTabSz="914400">
              <a:defRPr/>
            </a:pPr>
            <a:fld id="{67CA885E-9AB9-F54B-BEED-E57C9A18DCCE}" type="slidenum">
              <a:rPr lang="en-US" sz="2400" smtClean="0">
                <a:latin typeface="Gill Sans MT" pitchFamily="34" charset="0"/>
                <a:ea typeface="MS PGothic" pitchFamily="34" charset="-128"/>
              </a:rPr>
              <a:pPr defTabSz="914400">
                <a:defRPr/>
              </a:pPr>
              <a:t>‹#›</a:t>
            </a:fld>
            <a:endParaRPr lang="en-US" sz="2400" dirty="0">
              <a:latin typeface="Gill Sans MT" pitchFamily="34" charset="0"/>
              <a:ea typeface="MS PGothic" pitchFamily="34" charset="-128"/>
            </a:endParaRPr>
          </a:p>
        </p:txBody>
      </p:sp>
      <p:sp>
        <p:nvSpPr>
          <p:cNvPr id="6" name="Footer Placeholder 3"/>
          <p:cNvSpPr>
            <a:spLocks noGrp="1"/>
          </p:cNvSpPr>
          <p:nvPr>
            <p:ph type="ftr" sz="quarter" idx="11"/>
          </p:nvPr>
        </p:nvSpPr>
        <p:spPr>
          <a:xfrm>
            <a:off x="3124200" y="6488115"/>
            <a:ext cx="2895600" cy="184150"/>
          </a:xfrm>
          <a:prstGeom prst="rect">
            <a:avLst/>
          </a:prstGeom>
        </p:spPr>
        <p:txBody>
          <a:bodyPr/>
          <a:lstStyle>
            <a:lvl1pPr>
              <a:defRPr>
                <a:solidFill>
                  <a:srgbClr val="FFFFFF"/>
                </a:solidFill>
              </a:defRPr>
            </a:lvl1pPr>
          </a:lstStyle>
          <a:p>
            <a:pPr defTabSz="914400">
              <a:defRPr/>
            </a:pPr>
            <a:endParaRPr lang="en-US" sz="2400" dirty="0">
              <a:latin typeface="Gill Sans MT" pitchFamily="34" charset="0"/>
              <a:ea typeface="MS PGothic" pitchFamily="34" charset="-128"/>
            </a:endParaRPr>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7"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17352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9074856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1208426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851804690"/>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704665872"/>
      </p:ext>
    </p:extLst>
  </p:cSld>
  <p:clrMapOvr>
    <a:overrideClrMapping bg1="dk1" tx1="lt1" bg2="dk2" tx2="lt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1603600"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2"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589818738"/>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58459625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ate Blue Blank Slide">
    <p:bg>
      <p:bgPr>
        <a:solidFill>
          <a:srgbClr val="7491A4"/>
        </a:solid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55866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441923420"/>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04"/>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299561446"/>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04"/>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27"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2223410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3470404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6905616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5245581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7719801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9428452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32688524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239682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1 Column Content Slide">
    <p:spTree>
      <p:nvGrpSpPr>
        <p:cNvPr id="1" name=""/>
        <p:cNvGrpSpPr/>
        <p:nvPr/>
      </p:nvGrpSpPr>
      <p:grpSpPr>
        <a:xfrm>
          <a:off x="0" y="0"/>
          <a:ext cx="0" cy="0"/>
          <a:chOff x="0" y="0"/>
          <a:chExt cx="0" cy="0"/>
        </a:xfrm>
      </p:grpSpPr>
      <p:cxnSp>
        <p:nvCxnSpPr>
          <p:cNvPr id="9" name="Straight Connector 8"/>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2"/>
          <p:cNvSpPr>
            <a:spLocks noGrp="1"/>
          </p:cNvSpPr>
          <p:nvPr>
            <p:ph type="sldNum" sz="quarter" idx="10"/>
          </p:nvPr>
        </p:nvSpPr>
        <p:spPr>
          <a:xfrm>
            <a:off x="6553200" y="6488115"/>
            <a:ext cx="2133600" cy="184150"/>
          </a:xfrm>
        </p:spPr>
        <p:txBody>
          <a:bodyPr/>
          <a:lstStyle>
            <a:lvl1pPr>
              <a:defRPr/>
            </a:lvl1pPr>
          </a:lstStyle>
          <a:p>
            <a:pPr>
              <a:defRPr/>
            </a:pPr>
            <a:fld id="{F6A73DB1-3925-164B-B490-8993FFD18E9A}" type="slidenum">
              <a:rPr lang="en-US"/>
              <a:pPr>
                <a:defRPr/>
              </a:pPr>
              <a:t>‹#›</a:t>
            </a:fld>
            <a:endParaRPr lang="en-US" dirty="0"/>
          </a:p>
        </p:txBody>
      </p:sp>
    </p:spTree>
    <p:extLst>
      <p:ext uri="{BB962C8B-B14F-4D97-AF65-F5344CB8AC3E}">
        <p14:creationId xmlns:p14="http://schemas.microsoft.com/office/powerpoint/2010/main" val="4805862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pPr fontAlgn="auto">
                <a:spcBef>
                  <a:spcPts val="0"/>
                </a:spcBef>
                <a:spcAft>
                  <a:spcPts val="0"/>
                </a:spcAft>
                <a:defRPr/>
              </a:pPr>
              <a:t>‹#›</a:t>
            </a:fld>
            <a:endParaRPr lang="en-US" dirty="0"/>
          </a:p>
        </p:txBody>
      </p:sp>
      <p:sp>
        <p:nvSpPr>
          <p:cNvPr id="5" name="Footer Placeholder 6"/>
          <p:cNvSpPr>
            <a:spLocks noGrp="1"/>
          </p:cNvSpPr>
          <p:nvPr>
            <p:ph type="ftr" sz="quarter" idx="11"/>
          </p:nvPr>
        </p:nvSpPr>
        <p:spPr>
          <a:xfrm>
            <a:off x="3124200" y="6488115"/>
            <a:ext cx="2895600" cy="184150"/>
          </a:xfrm>
        </p:spPr>
        <p:txBody>
          <a:bodyPr/>
          <a:lstStyle>
            <a:lvl1pPr>
              <a:defRPr/>
            </a:lvl1pPr>
          </a:lstStyle>
          <a:p>
            <a:pPr>
              <a:defRPr/>
            </a:pPr>
            <a:endParaRPr lang="en-US"/>
          </a:p>
        </p:txBody>
      </p:sp>
    </p:spTree>
    <p:extLst>
      <p:ext uri="{BB962C8B-B14F-4D97-AF65-F5344CB8AC3E}">
        <p14:creationId xmlns:p14="http://schemas.microsoft.com/office/powerpoint/2010/main" val="217090498"/>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02"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608446361"/>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defTabSz="914400"/>
            <a:endParaRPr lang="en-US" sz="2400">
              <a:solidFill>
                <a:srgbClr val="000000"/>
              </a:solidFill>
              <a:latin typeface="Gill Sans MT" pitchFamily="34" charset="0"/>
              <a:ea typeface="MS PGothic" pitchFamily="34" charset="-128"/>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defTabSz="914400"/>
            <a:endParaRPr lang="en-US" sz="2400">
              <a:solidFill>
                <a:srgbClr val="000000"/>
              </a:solidFill>
              <a:latin typeface="Gill Sans MT" pitchFamily="34" charset="0"/>
              <a:ea typeface="MS PGothic" pitchFamily="34" charset="-128"/>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defTabSz="914400"/>
            <a:fld id="{787073C2-EEAC-4D32-916C-2872B972E5E7}" type="slidenum">
              <a:rPr lang="en-US" sz="2400">
                <a:solidFill>
                  <a:srgbClr val="000000"/>
                </a:solidFill>
                <a:latin typeface="Gill Sans MT" pitchFamily="34" charset="0"/>
                <a:ea typeface="MS PGothic" pitchFamily="34" charset="-128"/>
              </a:rPr>
              <a:pPr defTabSz="914400"/>
              <a:t>‹#›</a:t>
            </a:fld>
            <a:endParaRPr lang="en-US" sz="240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12702950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pPr defTabSz="914400"/>
            <a:fld id="{42A2C1A8-0719-44BA-A661-5A5B166CEB76}" type="datetimeFigureOut">
              <a:rPr lang="en-US" sz="2400" smtClean="0">
                <a:solidFill>
                  <a:prstClr val="black"/>
                </a:solidFill>
                <a:latin typeface="Gill Sans MT" pitchFamily="34" charset="0"/>
                <a:ea typeface="MS PGothic" pitchFamily="34" charset="-128"/>
              </a:rPr>
              <a:pPr defTabSz="914400"/>
              <a:t>6/6/2016</a:t>
            </a:fld>
            <a:endParaRPr lang="en-US" sz="2400" dirty="0">
              <a:solidFill>
                <a:prstClr val="black"/>
              </a:solidFill>
              <a:latin typeface="Gill Sans MT" pitchFamily="34" charset="0"/>
              <a:ea typeface="MS PGothic" pitchFamily="34" charset="-128"/>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defTabSz="914400"/>
            <a:endParaRPr lang="en-US" sz="2400" dirty="0">
              <a:solidFill>
                <a:prstClr val="black"/>
              </a:solidFill>
              <a:latin typeface="Gill Sans MT" pitchFamily="34" charset="0"/>
              <a:ea typeface="MS PGothic" pitchFamily="34" charset="-128"/>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pPr defTabSz="914400"/>
            <a:fld id="{98172FBB-E3E7-408A-9455-E683211CCEE4}" type="slidenum">
              <a:rPr lang="en-US" sz="2400" smtClean="0">
                <a:solidFill>
                  <a:prstClr val="black"/>
                </a:solidFill>
                <a:latin typeface="Gill Sans MT" pitchFamily="34" charset="0"/>
                <a:ea typeface="MS PGothic" pitchFamily="34" charset="-128"/>
              </a:rPr>
              <a:pPr defTabSz="914400"/>
              <a:t>‹#›</a:t>
            </a:fld>
            <a:endParaRPr 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28923521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a:xfrm>
            <a:off x="6553200" y="6488115"/>
            <a:ext cx="2133600" cy="184150"/>
          </a:xfrm>
          <a:prstGeom prst="rect">
            <a:avLst/>
          </a:prstGeom>
        </p:spPr>
        <p:txBody>
          <a:bodyPr/>
          <a:lstStyle>
            <a:lvl1pPr>
              <a:defRPr/>
            </a:lvl1pPr>
          </a:lstStyle>
          <a:p>
            <a:pPr defTabSz="914400">
              <a:defRPr/>
            </a:pPr>
            <a:fld id="{48BADE97-E41A-F44C-A69B-12CD0F7871CF}" type="slidenum">
              <a:rPr lang="en-US" sz="2400">
                <a:solidFill>
                  <a:prstClr val="black"/>
                </a:solidFill>
                <a:latin typeface="Gill Sans MT" pitchFamily="34" charset="0"/>
                <a:ea typeface="MS PGothic" pitchFamily="34" charset="-128"/>
              </a:rPr>
              <a:pPr defTabSz="914400">
                <a:defRPr/>
              </a:pPr>
              <a:t>‹#›</a:t>
            </a:fld>
            <a:endParaRPr lang="en-US" sz="2400" dirty="0">
              <a:solidFill>
                <a:prstClr val="black"/>
              </a:solidFill>
              <a:latin typeface="Gill Sans MT" pitchFamily="34" charset="0"/>
              <a:ea typeface="MS PGothic" pitchFamily="34" charset="-128"/>
            </a:endParaRPr>
          </a:p>
        </p:txBody>
      </p:sp>
      <p:sp>
        <p:nvSpPr>
          <p:cNvPr id="11" name="Footer Placeholder 3"/>
          <p:cNvSpPr>
            <a:spLocks noGrp="1"/>
          </p:cNvSpPr>
          <p:nvPr>
            <p:ph type="ftr" sz="quarter" idx="11"/>
          </p:nvPr>
        </p:nvSpPr>
        <p:spPr>
          <a:xfrm>
            <a:off x="3124200" y="6488115"/>
            <a:ext cx="2895600" cy="184150"/>
          </a:xfrm>
          <a:prstGeom prst="rect">
            <a:avLst/>
          </a:prstGeom>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4292309631"/>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a:xfrm>
            <a:off x="6553200" y="6488115"/>
            <a:ext cx="2133600" cy="184150"/>
          </a:xfrm>
          <a:prstGeom prst="rect">
            <a:avLst/>
          </a:prstGeom>
        </p:spPr>
        <p:txBody>
          <a:bodyPr/>
          <a:lstStyle>
            <a:lvl1pPr>
              <a:defRPr>
                <a:solidFill>
                  <a:srgbClr val="FFFFFF"/>
                </a:solidFill>
              </a:defRPr>
            </a:lvl1pPr>
          </a:lstStyle>
          <a:p>
            <a:pPr defTabSz="914400">
              <a:defRPr/>
            </a:pPr>
            <a:fld id="{67CA885E-9AB9-F54B-BEED-E57C9A18DCCE}" type="slidenum">
              <a:rPr lang="en-US" sz="2400" smtClean="0">
                <a:latin typeface="Gill Sans MT" pitchFamily="34" charset="0"/>
                <a:ea typeface="MS PGothic" pitchFamily="34" charset="-128"/>
              </a:rPr>
              <a:pPr defTabSz="914400">
                <a:defRPr/>
              </a:pPr>
              <a:t>‹#›</a:t>
            </a:fld>
            <a:endParaRPr lang="en-US" sz="2400" dirty="0">
              <a:latin typeface="Gill Sans MT" pitchFamily="34" charset="0"/>
              <a:ea typeface="MS PGothic" pitchFamily="34" charset="-128"/>
            </a:endParaRPr>
          </a:p>
        </p:txBody>
      </p:sp>
      <p:sp>
        <p:nvSpPr>
          <p:cNvPr id="6" name="Footer Placeholder 3"/>
          <p:cNvSpPr>
            <a:spLocks noGrp="1"/>
          </p:cNvSpPr>
          <p:nvPr>
            <p:ph type="ftr" sz="quarter" idx="11"/>
          </p:nvPr>
        </p:nvSpPr>
        <p:spPr>
          <a:xfrm>
            <a:off x="3124200" y="6488115"/>
            <a:ext cx="2895600" cy="184150"/>
          </a:xfrm>
          <a:prstGeom prst="rect">
            <a:avLst/>
          </a:prstGeom>
        </p:spPr>
        <p:txBody>
          <a:bodyPr/>
          <a:lstStyle>
            <a:lvl1pPr>
              <a:defRPr>
                <a:solidFill>
                  <a:srgbClr val="FFFFFF"/>
                </a:solidFill>
              </a:defRPr>
            </a:lvl1pPr>
          </a:lstStyle>
          <a:p>
            <a:pPr defTabSz="914400">
              <a:defRPr/>
            </a:pPr>
            <a:endParaRPr lang="en-US" sz="2400" dirty="0">
              <a:latin typeface="Gill Sans MT" pitchFamily="34" charset="0"/>
              <a:ea typeface="MS PGothic" pitchFamily="34" charset="-128"/>
            </a:endParaRPr>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7"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308180"/>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12" name="Picture 1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148390" y="350838"/>
            <a:ext cx="2538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0" y="1071485"/>
            <a:ext cx="9144000" cy="4722471"/>
          </a:xfrm>
          <a:solidFill>
            <a:schemeClr val="bg1">
              <a:lumMod val="85000"/>
            </a:schemeClr>
          </a:solidFill>
        </p:spPr>
        <p:txBody>
          <a:bodyPr rtlCol="0">
            <a:normAutofit/>
          </a:bodyPr>
          <a:lstStyle/>
          <a:p>
            <a:pPr lvl="0"/>
            <a:r>
              <a:rPr lang="en-US" noProof="0" smtClean="0"/>
              <a:t>Click icon to add picture</a:t>
            </a:r>
            <a:endParaRPr lang="en-US" noProof="0"/>
          </a:p>
        </p:txBody>
      </p:sp>
      <p:sp>
        <p:nvSpPr>
          <p:cNvPr id="17" name="Text Placeholder 2"/>
          <p:cNvSpPr>
            <a:spLocks noGrp="1"/>
          </p:cNvSpPr>
          <p:nvPr>
            <p:ph type="body" idx="13"/>
          </p:nvPr>
        </p:nvSpPr>
        <p:spPr>
          <a:xfrm>
            <a:off x="477046" y="5952696"/>
            <a:ext cx="8289132" cy="287974"/>
          </a:xfrm>
        </p:spPr>
        <p:txBody>
          <a:bodyPr anchor="ctr">
            <a:noAutofit/>
          </a:bodyPr>
          <a:lstStyle>
            <a:lvl1pPr marL="0" indent="0" algn="r">
              <a:buNone/>
              <a:defRPr sz="1800" spc="1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6" name="Title 1"/>
          <p:cNvSpPr>
            <a:spLocks noGrp="1"/>
          </p:cNvSpPr>
          <p:nvPr>
            <p:ph type="title"/>
          </p:nvPr>
        </p:nvSpPr>
        <p:spPr>
          <a:xfrm>
            <a:off x="457200" y="3789981"/>
            <a:ext cx="8308976" cy="1884910"/>
          </a:xfrm>
        </p:spPr>
        <p:txBody>
          <a:bodyPr anchor="b">
            <a:noAutofit/>
          </a:bodyPr>
          <a:lstStyle>
            <a:lvl1pPr algn="r">
              <a:lnSpc>
                <a:spcPct val="80000"/>
              </a:lnSpc>
              <a:defRPr sz="5400" b="1" cap="none">
                <a:solidFill>
                  <a:schemeClr val="bg1"/>
                </a:solidFill>
              </a:defRPr>
            </a:lvl1pPr>
          </a:lstStyle>
          <a:p>
            <a:r>
              <a:rPr lang="en-US" smtClean="0"/>
              <a:t>Click to edit Master title style</a:t>
            </a:r>
            <a:endParaRPr lang="en-US" dirty="0"/>
          </a:p>
        </p:txBody>
      </p:sp>
      <p:sp>
        <p:nvSpPr>
          <p:cNvPr id="13" name="Slide Number Placeholder 2"/>
          <p:cNvSpPr>
            <a:spLocks noGrp="1"/>
          </p:cNvSpPr>
          <p:nvPr userDrawn="1">
            <p:ph type="sldNum" sz="quarter" idx="14"/>
          </p:nvPr>
        </p:nvSpPr>
        <p:spPr/>
        <p:txBody>
          <a:bodyPr/>
          <a:lstStyle>
            <a:lvl1pPr>
              <a:defRPr/>
            </a:lvl1pPr>
          </a:lstStyle>
          <a:p>
            <a:pPr>
              <a:defRPr/>
            </a:pPr>
            <a:fld id="{F387AB8B-6445-D949-A1B2-E42D3A952F56}" type="slidenum">
              <a:rPr lang="en-US">
                <a:solidFill>
                  <a:srgbClr val="000000">
                    <a:tint val="75000"/>
                  </a:srgbClr>
                </a:solidFill>
              </a:rPr>
              <a:pPr>
                <a:defRPr/>
              </a:pPr>
              <a:t>‹#›</a:t>
            </a:fld>
            <a:endParaRPr lang="en-US" dirty="0">
              <a:solidFill>
                <a:srgbClr val="000000">
                  <a:tint val="75000"/>
                </a:srgbClr>
              </a:solidFill>
            </a:endParaRPr>
          </a:p>
        </p:txBody>
      </p:sp>
      <p:sp>
        <p:nvSpPr>
          <p:cNvPr id="14" name="Footer Placeholder 3"/>
          <p:cNvSpPr>
            <a:spLocks noGrp="1"/>
          </p:cNvSpPr>
          <p:nvPr userDrawn="1">
            <p:ph type="ftr" sz="quarter" idx="15"/>
          </p:nvPr>
        </p:nvSpPr>
        <p:spPr/>
        <p:txBody>
          <a:bodyPr/>
          <a:lstStyle>
            <a:lvl1pPr>
              <a:defRPr/>
            </a:lvl1pPr>
          </a:lstStyle>
          <a:p>
            <a:pPr>
              <a:defRPr/>
            </a:pPr>
            <a:endParaRPr lang="en-US">
              <a:solidFill>
                <a:srgbClr val="000000">
                  <a:tint val="75000"/>
                </a:srgbClr>
              </a:solidFill>
            </a:endParaRPr>
          </a:p>
        </p:txBody>
      </p:sp>
      <p:sp>
        <p:nvSpPr>
          <p:cNvPr id="15" name="Oval 14"/>
          <p:cNvSpPr/>
          <p:nvPr userDrawn="1"/>
        </p:nvSpPr>
        <p:spPr bwMode="auto">
          <a:xfrm>
            <a:off x="331791" y="6699251"/>
            <a:ext cx="217487" cy="219075"/>
          </a:xfrm>
          <a:prstGeom prst="ellipse">
            <a:avLst/>
          </a:prstGeom>
          <a:solidFill>
            <a:srgbClr val="00A1C9"/>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6" name="Oval 15"/>
          <p:cNvSpPr/>
          <p:nvPr userDrawn="1"/>
        </p:nvSpPr>
        <p:spPr bwMode="auto">
          <a:xfrm>
            <a:off x="-295275" y="6353175"/>
            <a:ext cx="609600" cy="609600"/>
          </a:xfrm>
          <a:prstGeom prst="ellipse">
            <a:avLst/>
          </a:prstGeom>
          <a:solidFill>
            <a:srgbClr val="F3823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8" name="Oval 17"/>
          <p:cNvSpPr/>
          <p:nvPr userDrawn="1"/>
        </p:nvSpPr>
        <p:spPr bwMode="auto">
          <a:xfrm>
            <a:off x="296863" y="5880100"/>
            <a:ext cx="863600" cy="863600"/>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rgbClr val="E30022"/>
              </a:solidFill>
            </a:endParaRPr>
          </a:p>
        </p:txBody>
      </p:sp>
      <p:sp>
        <p:nvSpPr>
          <p:cNvPr id="19" name="Oval 18"/>
          <p:cNvSpPr/>
          <p:nvPr userDrawn="1"/>
        </p:nvSpPr>
        <p:spPr bwMode="auto">
          <a:xfrm>
            <a:off x="-104776" y="5897564"/>
            <a:ext cx="401639" cy="401637"/>
          </a:xfrm>
          <a:prstGeom prst="ellipse">
            <a:avLst/>
          </a:prstGeom>
          <a:solidFill>
            <a:srgbClr val="A32477"/>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20" name="TextBox 19"/>
          <p:cNvSpPr txBox="1">
            <a:spLocks noChangeArrowheads="1"/>
          </p:cNvSpPr>
          <p:nvPr userDrawn="1"/>
        </p:nvSpPr>
        <p:spPr bwMode="auto">
          <a:xfrm>
            <a:off x="339727" y="565151"/>
            <a:ext cx="33337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pPr>
              <a:defRPr/>
            </a:pPr>
            <a:r>
              <a:rPr lang="en-US" sz="1100" b="1" dirty="0" smtClean="0">
                <a:solidFill>
                  <a:srgbClr val="EB212E"/>
                </a:solidFill>
                <a:cs typeface="Gill Sans MT" charset="0"/>
              </a:rPr>
              <a:t>Every day. In times of crisis. For our future.</a:t>
            </a:r>
          </a:p>
        </p:txBody>
      </p:sp>
    </p:spTree>
    <p:extLst>
      <p:ext uri="{BB962C8B-B14F-4D97-AF65-F5344CB8AC3E}">
        <p14:creationId xmlns:p14="http://schemas.microsoft.com/office/powerpoint/2010/main" val="407676936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1 Column Content Slide">
    <p:spTree>
      <p:nvGrpSpPr>
        <p:cNvPr id="1" name=""/>
        <p:cNvGrpSpPr/>
        <p:nvPr/>
      </p:nvGrpSpPr>
      <p:grpSpPr>
        <a:xfrm>
          <a:off x="0" y="0"/>
          <a:ext cx="0" cy="0"/>
          <a:chOff x="0" y="0"/>
          <a:chExt cx="0" cy="0"/>
        </a:xfrm>
      </p:grpSpPr>
      <p:cxnSp>
        <p:nvCxnSpPr>
          <p:cNvPr id="9" name="Straight Connector 8"/>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2"/>
          <p:cNvSpPr>
            <a:spLocks noGrp="1"/>
          </p:cNvSpPr>
          <p:nvPr>
            <p:ph type="sldNum" sz="quarter" idx="10"/>
          </p:nvPr>
        </p:nvSpPr>
        <p:spPr>
          <a:xfrm>
            <a:off x="6553200" y="6488115"/>
            <a:ext cx="2133600" cy="184150"/>
          </a:xfrm>
        </p:spPr>
        <p:txBody>
          <a:bodyPr/>
          <a:lstStyle>
            <a:lvl1pPr>
              <a:defRPr/>
            </a:lvl1pPr>
          </a:lstStyle>
          <a:p>
            <a:pPr>
              <a:defRPr/>
            </a:pPr>
            <a:fld id="{F6A73DB1-3925-164B-B490-8993FFD18E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4750172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2 Column Content Slide">
    <p:spTree>
      <p:nvGrpSpPr>
        <p:cNvPr id="1" name=""/>
        <p:cNvGrpSpPr/>
        <p:nvPr/>
      </p:nvGrpSpPr>
      <p:grpSpPr>
        <a:xfrm>
          <a:off x="0" y="0"/>
          <a:ext cx="0" cy="0"/>
          <a:chOff x="0" y="0"/>
          <a:chExt cx="0" cy="0"/>
        </a:xfrm>
      </p:grpSpPr>
      <p:cxnSp>
        <p:nvCxnSpPr>
          <p:cNvPr id="10" name="Straight Connector 9"/>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5" name="Content Placeholder 3"/>
          <p:cNvSpPr>
            <a:spLocks noGrp="1"/>
          </p:cNvSpPr>
          <p:nvPr>
            <p:ph sz="half" idx="2"/>
          </p:nvPr>
        </p:nvSpPr>
        <p:spPr>
          <a:xfrm>
            <a:off x="457202" y="1861679"/>
            <a:ext cx="4040188"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5"/>
          <p:cNvSpPr>
            <a:spLocks noGrp="1"/>
          </p:cNvSpPr>
          <p:nvPr>
            <p:ph sz="quarter" idx="4"/>
          </p:nvPr>
        </p:nvSpPr>
        <p:spPr>
          <a:xfrm>
            <a:off x="4645027" y="1861679"/>
            <a:ext cx="4041775"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3" name="Slide Number Placeholder 17"/>
          <p:cNvSpPr>
            <a:spLocks noGrp="1"/>
          </p:cNvSpPr>
          <p:nvPr>
            <p:ph type="sldNum" sz="quarter" idx="11"/>
          </p:nvPr>
        </p:nvSpPr>
        <p:spPr/>
        <p:txBody>
          <a:bodyPr/>
          <a:lstStyle>
            <a:lvl1pPr>
              <a:defRPr/>
            </a:lvl1pPr>
          </a:lstStyle>
          <a:p>
            <a:pPr>
              <a:defRPr/>
            </a:pPr>
            <a:fld id="{F5C2BCCB-801B-8641-9EDB-7DD1300E31C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190011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457202" y="2272059"/>
            <a:ext cx="4040188"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7" y="2272059"/>
            <a:ext cx="4041775"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5" name="Slide Number Placeholder 17"/>
          <p:cNvSpPr>
            <a:spLocks noGrp="1"/>
          </p:cNvSpPr>
          <p:nvPr>
            <p:ph type="sldNum" sz="quarter" idx="11"/>
          </p:nvPr>
        </p:nvSpPr>
        <p:spPr/>
        <p:txBody>
          <a:bodyPr/>
          <a:lstStyle>
            <a:lvl1pPr>
              <a:defRPr/>
            </a:lvl1pPr>
          </a:lstStyle>
          <a:p>
            <a:pPr>
              <a:defRPr/>
            </a:pPr>
            <a:fld id="{FDF73038-F151-1A4F-A8A6-7896995A513C}" type="slidenum">
              <a:rPr lang="en-US">
                <a:solidFill>
                  <a:srgbClr val="000000">
                    <a:tint val="75000"/>
                  </a:srgbClr>
                </a:solidFill>
              </a:rPr>
              <a:pPr>
                <a:defRPr/>
              </a:pPr>
              <a:t>‹#›</a:t>
            </a:fld>
            <a:endParaRPr lang="en-US" dirty="0">
              <a:solidFill>
                <a:srgbClr val="000000">
                  <a:tint val="75000"/>
                </a:srgbClr>
              </a:solidFill>
            </a:endParaRPr>
          </a:p>
        </p:txBody>
      </p:sp>
      <p:sp>
        <p:nvSpPr>
          <p:cNvPr id="10"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4"/>
          <p:cNvSpPr>
            <a:spLocks noGrp="1"/>
          </p:cNvSpPr>
          <p:nvPr>
            <p:ph type="body" sz="quarter" idx="3"/>
          </p:nvPr>
        </p:nvSpPr>
        <p:spPr>
          <a:xfrm>
            <a:off x="464502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65828390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nchoring Rule: 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ext Placeholder 3"/>
          <p:cNvSpPr>
            <a:spLocks noGrp="1"/>
          </p:cNvSpPr>
          <p:nvPr>
            <p:ph type="body" sz="half" idx="12"/>
          </p:nvPr>
        </p:nvSpPr>
        <p:spPr>
          <a:xfrm>
            <a:off x="4649790"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Slide Number Placeholder 2"/>
          <p:cNvSpPr>
            <a:spLocks noGrp="1"/>
          </p:cNvSpPr>
          <p:nvPr>
            <p:ph type="sldNum" sz="quarter" idx="13"/>
          </p:nvPr>
        </p:nvSpPr>
        <p:spPr/>
        <p:txBody>
          <a:bodyPr/>
          <a:lstStyle>
            <a:lvl1pPr>
              <a:defRPr/>
            </a:lvl1pPr>
          </a:lstStyle>
          <a:p>
            <a:pPr>
              <a:defRPr/>
            </a:pPr>
            <a:fld id="{82905116-9813-C84C-976C-BDC3941DA234}" type="slidenum">
              <a:rPr lang="en-US">
                <a:solidFill>
                  <a:srgbClr val="000000">
                    <a:tint val="75000"/>
                  </a:srgbClr>
                </a:solidFill>
              </a:rPr>
              <a:pPr>
                <a:defRPr/>
              </a:pPr>
              <a:t>‹#›</a:t>
            </a:fld>
            <a:endParaRPr lang="en-US" dirty="0">
              <a:solidFill>
                <a:srgbClr val="000000">
                  <a:tint val="75000"/>
                </a:srgbClr>
              </a:solidFill>
            </a:endParaRPr>
          </a:p>
        </p:txBody>
      </p:sp>
      <p:sp>
        <p:nvSpPr>
          <p:cNvPr id="19"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4"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Text Placeholder 4"/>
          <p:cNvSpPr>
            <a:spLocks noGrp="1"/>
          </p:cNvSpPr>
          <p:nvPr>
            <p:ph type="body" sz="quarter" idx="3"/>
          </p:nvPr>
        </p:nvSpPr>
        <p:spPr>
          <a:xfrm>
            <a:off x="464502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cxnSp>
        <p:nvCxnSpPr>
          <p:cNvPr id="22" name="Straight Connector 21"/>
          <p:cNvCxnSpPr/>
          <p:nvPr userDrawn="1"/>
        </p:nvCxnSpPr>
        <p:spPr>
          <a:xfrm>
            <a:off x="605794"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803143"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1695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a:r>
              <a:rPr lang="en-US" sz="1800">
                <a:solidFill>
                  <a:srgbClr val="FFFFFF"/>
                </a:solidFill>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dirty="0"/>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1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6215320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eft Aligned 1 Column Slide">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solidFill>
                  <a:srgbClr val="000000">
                    <a:tint val="75000"/>
                  </a:srgbClr>
                </a:solidFill>
              </a:rPr>
              <a:pPr fontAlgn="auto">
                <a:spcBef>
                  <a:spcPts val="0"/>
                </a:spcBef>
                <a:spcAft>
                  <a:spcPts val="0"/>
                </a:spcAft>
                <a:defRPr/>
              </a:pPr>
              <a:t>‹#›</a:t>
            </a:fld>
            <a:endParaRPr lang="en-US" dirty="0">
              <a:solidFill>
                <a:srgbClr val="000000">
                  <a:tint val="75000"/>
                </a:srgbClr>
              </a:solidFill>
            </a:endParaRPr>
          </a:p>
        </p:txBody>
      </p:sp>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Slide Number Placeholder 2"/>
          <p:cNvSpPr>
            <a:spLocks noGrp="1"/>
          </p:cNvSpPr>
          <p:nvPr>
            <p:ph type="sldNum" sz="quarter" idx="10"/>
          </p:nvPr>
        </p:nvSpPr>
        <p:spPr/>
        <p:txBody>
          <a:bodyPr/>
          <a:lstStyle>
            <a:lvl1pPr>
              <a:defRPr/>
            </a:lvl1pPr>
          </a:lstStyle>
          <a:p>
            <a:pPr>
              <a:defRPr/>
            </a:pPr>
            <a:fld id="{7644CD4C-4A26-6A47-90BA-B7BA7365EA7B}" type="slidenum">
              <a:rPr lang="en-US">
                <a:solidFill>
                  <a:srgbClr val="000000">
                    <a:tint val="75000"/>
                  </a:srgbClr>
                </a:solidFill>
              </a:rPr>
              <a:pPr>
                <a:defRPr/>
              </a:pPr>
              <a:t>‹#›</a:t>
            </a:fld>
            <a:endParaRPr lang="en-US" dirty="0">
              <a:solidFill>
                <a:srgbClr val="000000">
                  <a:tint val="75000"/>
                </a:srgbClr>
              </a:solidFill>
            </a:endParaRPr>
          </a:p>
        </p:txBody>
      </p:sp>
      <p:sp>
        <p:nvSpPr>
          <p:cNvPr id="1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517373113"/>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eft Column Dialogue Box Slide">
    <p:spTree>
      <p:nvGrpSpPr>
        <p:cNvPr id="1" name=""/>
        <p:cNvGrpSpPr/>
        <p:nvPr/>
      </p:nvGrpSpPr>
      <p:grpSpPr>
        <a:xfrm>
          <a:off x="0" y="0"/>
          <a:ext cx="0" cy="0"/>
          <a:chOff x="0" y="0"/>
          <a:chExt cx="0" cy="0"/>
        </a:xfrm>
      </p:grpSpPr>
      <p:grpSp>
        <p:nvGrpSpPr>
          <p:cNvPr id="18" name="Group 13"/>
          <p:cNvGrpSpPr>
            <a:grpSpLocks/>
          </p:cNvGrpSpPr>
          <p:nvPr userDrawn="1"/>
        </p:nvGrpSpPr>
        <p:grpSpPr bwMode="auto">
          <a:xfrm>
            <a:off x="4572000" y="2351088"/>
            <a:ext cx="4110040" cy="1985962"/>
            <a:chOff x="260147" y="787028"/>
            <a:chExt cx="4461943" cy="2156556"/>
          </a:xfrm>
        </p:grpSpPr>
        <p:grpSp>
          <p:nvGrpSpPr>
            <p:cNvPr id="22" name="Group 14"/>
            <p:cNvGrpSpPr>
              <a:grpSpLocks/>
            </p:cNvGrpSpPr>
            <p:nvPr userDrawn="1"/>
          </p:nvGrpSpPr>
          <p:grpSpPr bwMode="auto">
            <a:xfrm rot="-2700000">
              <a:off x="3221158" y="2563174"/>
              <a:ext cx="1325576" cy="380410"/>
              <a:chOff x="2222662" y="4415268"/>
              <a:chExt cx="1325576" cy="380410"/>
            </a:xfrm>
          </p:grpSpPr>
          <p:sp>
            <p:nvSpPr>
              <p:cNvPr id="29" name="Rounded Rectangle 28"/>
              <p:cNvSpPr/>
              <p:nvPr userDrawn="1"/>
            </p:nvSpPr>
            <p:spPr>
              <a:xfrm>
                <a:off x="2342921" y="4412744"/>
                <a:ext cx="1037500" cy="380975"/>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Oval 29"/>
              <p:cNvSpPr/>
              <p:nvPr userDrawn="1"/>
            </p:nvSpPr>
            <p:spPr>
              <a:xfrm>
                <a:off x="3166255" y="4412492"/>
                <a:ext cx="379153" cy="382698"/>
              </a:xfrm>
              <a:prstGeom prst="ellipse">
                <a:avLst/>
              </a:prstGeom>
              <a:solidFill>
                <a:srgbClr val="E300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Oval 30"/>
              <p:cNvSpPr/>
              <p:nvPr userDrawn="1"/>
            </p:nvSpPr>
            <p:spPr>
              <a:xfrm>
                <a:off x="2221806" y="4411272"/>
                <a:ext cx="379153" cy="382698"/>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nvGrpSpPr>
            <p:cNvPr id="23" name="Group 15"/>
            <p:cNvGrpSpPr>
              <a:grpSpLocks/>
            </p:cNvGrpSpPr>
            <p:nvPr userDrawn="1"/>
          </p:nvGrpSpPr>
          <p:grpSpPr bwMode="auto">
            <a:xfrm>
              <a:off x="260147" y="787028"/>
              <a:ext cx="4461943" cy="1966931"/>
              <a:chOff x="260147" y="787028"/>
              <a:chExt cx="4461943" cy="1966931"/>
            </a:xfrm>
          </p:grpSpPr>
          <p:sp>
            <p:nvSpPr>
              <p:cNvPr id="25" name="Rounded Rectangle 24"/>
              <p:cNvSpPr/>
              <p:nvPr userDrawn="1"/>
            </p:nvSpPr>
            <p:spPr>
              <a:xfrm>
                <a:off x="985708" y="787028"/>
                <a:ext cx="3071139" cy="1966931"/>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 name="Oval 25"/>
              <p:cNvSpPr/>
              <p:nvPr userDrawn="1"/>
            </p:nvSpPr>
            <p:spPr>
              <a:xfrm>
                <a:off x="2759111"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 name="Oval 27"/>
              <p:cNvSpPr/>
              <p:nvPr userDrawn="1"/>
            </p:nvSpPr>
            <p:spPr>
              <a:xfrm>
                <a:off x="260147"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sp>
        <p:nvSpPr>
          <p:cNvPr id="32" name="Title 1"/>
          <p:cNvSpPr>
            <a:spLocks noGrp="1"/>
          </p:cNvSpPr>
          <p:nvPr>
            <p:ph type="title"/>
          </p:nvPr>
        </p:nvSpPr>
        <p:spPr>
          <a:xfrm>
            <a:off x="675478" y="2350721"/>
            <a:ext cx="3008313" cy="2064195"/>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9" name="Picture 2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16"/>
          <p:cNvSpPr>
            <a:spLocks noGrp="1"/>
          </p:cNvSpPr>
          <p:nvPr userDrawn="1">
            <p:ph type="ftr" sz="quarter" idx="10"/>
          </p:nvPr>
        </p:nvSpPr>
        <p:spPr/>
        <p:txBody>
          <a:bodyPr/>
          <a:lstStyle>
            <a:lvl1pPr>
              <a:defRPr/>
            </a:lvl1pPr>
          </a:lstStyle>
          <a:p>
            <a:pPr>
              <a:defRPr/>
            </a:pPr>
            <a:endParaRPr lang="en-US">
              <a:solidFill>
                <a:srgbClr val="000000">
                  <a:tint val="75000"/>
                </a:srgbClr>
              </a:solidFill>
            </a:endParaRPr>
          </a:p>
        </p:txBody>
      </p:sp>
      <p:sp>
        <p:nvSpPr>
          <p:cNvPr id="21" name="Slide Number Placeholder 17"/>
          <p:cNvSpPr>
            <a:spLocks noGrp="1"/>
          </p:cNvSpPr>
          <p:nvPr userDrawn="1">
            <p:ph type="sldNum" sz="quarter" idx="11"/>
          </p:nvPr>
        </p:nvSpPr>
        <p:spPr/>
        <p:txBody>
          <a:bodyPr/>
          <a:lstStyle>
            <a:lvl1pPr>
              <a:defRPr/>
            </a:lvl1pPr>
          </a:lstStyle>
          <a:p>
            <a:pPr>
              <a:defRPr/>
            </a:pPr>
            <a:fld id="{504B4BC2-3912-D940-9F1E-44F38562F738}" type="slidenum">
              <a:rPr lang="en-US">
                <a:solidFill>
                  <a:srgbClr val="000000">
                    <a:tint val="75000"/>
                  </a:srgbClr>
                </a:solidFill>
              </a:rPr>
              <a:pPr>
                <a:defRPr/>
              </a:pPr>
              <a:t>‹#›</a:t>
            </a:fld>
            <a:endParaRPr lang="en-US" dirty="0">
              <a:solidFill>
                <a:srgbClr val="000000">
                  <a:tint val="75000"/>
                </a:srgbClr>
              </a:solidFill>
            </a:endParaRPr>
          </a:p>
        </p:txBody>
      </p:sp>
      <p:sp>
        <p:nvSpPr>
          <p:cNvPr id="24" name="Text Placeholder 23"/>
          <p:cNvSpPr>
            <a:spLocks noGrp="1"/>
          </p:cNvSpPr>
          <p:nvPr>
            <p:ph type="body" sz="quarter" idx="12"/>
          </p:nvPr>
        </p:nvSpPr>
        <p:spPr>
          <a:xfrm>
            <a:off x="5240339" y="2651125"/>
            <a:ext cx="2870200" cy="1187450"/>
          </a:xfrm>
        </p:spPr>
        <p:txBody>
          <a:bodyPr/>
          <a:lstStyle>
            <a:lvl1pPr marL="0" indent="0" algn="l">
              <a:buNone/>
              <a:defRPr sz="16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smtClean="0"/>
              <a:t>Click to edit Master text styles</a:t>
            </a:r>
          </a:p>
        </p:txBody>
      </p:sp>
    </p:spTree>
    <p:extLst>
      <p:ext uri="{BB962C8B-B14F-4D97-AF65-F5344CB8AC3E}">
        <p14:creationId xmlns:p14="http://schemas.microsoft.com/office/powerpoint/2010/main" val="605768168"/>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1" y="1463945"/>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4" name="Slide Number Placeholder 17"/>
          <p:cNvSpPr>
            <a:spLocks noGrp="1"/>
          </p:cNvSpPr>
          <p:nvPr>
            <p:ph type="sldNum" sz="quarter" idx="11"/>
          </p:nvPr>
        </p:nvSpPr>
        <p:spPr/>
        <p:txBody>
          <a:bodyPr/>
          <a:lstStyle>
            <a:lvl1pPr>
              <a:defRPr/>
            </a:lvl1pPr>
          </a:lstStyle>
          <a:p>
            <a:pPr>
              <a:defRPr/>
            </a:pPr>
            <a:fld id="{D4BAC141-B1B6-4640-B52E-5FBF68EFE6BE}" type="slidenum">
              <a:rPr lang="en-US">
                <a:solidFill>
                  <a:srgbClr val="000000">
                    <a:tint val="75000"/>
                  </a:srgbClr>
                </a:solidFill>
              </a:rPr>
              <a:pPr>
                <a:defRPr/>
              </a:pPr>
              <a:t>‹#›</a:t>
            </a:fld>
            <a:endParaRPr lang="en-US" dirty="0">
              <a:solidFill>
                <a:srgbClr val="000000">
                  <a:tint val="75000"/>
                </a:srgbClr>
              </a:solidFill>
            </a:endParaRPr>
          </a:p>
        </p:txBody>
      </p:sp>
      <p:sp>
        <p:nvSpPr>
          <p:cNvPr id="10" name="Title 1"/>
          <p:cNvSpPr>
            <a:spLocks noGrp="1"/>
          </p:cNvSpPr>
          <p:nvPr>
            <p:ph type="title"/>
          </p:nvPr>
        </p:nvSpPr>
        <p:spPr>
          <a:xfrm>
            <a:off x="457202" y="1463946"/>
            <a:ext cx="3008313" cy="1224689"/>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15" name="Straight Connector 14"/>
          <p:cNvCxnSpPr/>
          <p:nvPr userDrawn="1"/>
        </p:nvCxnSpPr>
        <p:spPr>
          <a:xfrm>
            <a:off x="593094"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532596"/>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ircle Smart Object with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B159F492-CDD1-9448-BE01-B1A4E6805F88}" type="slidenum">
              <a:rPr lang="en-US">
                <a:solidFill>
                  <a:srgbClr val="000000">
                    <a:tint val="75000"/>
                  </a:srgbClr>
                </a:solidFill>
              </a:rPr>
              <a:pPr>
                <a:defRPr/>
              </a:pPr>
              <a:t>‹#›</a:t>
            </a:fld>
            <a:endParaRPr lang="en-US" dirty="0">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cxnSp>
        <p:nvCxnSpPr>
          <p:cNvPr id="6" name="Straight Connector 5"/>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7"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 name="Diagram 73"/>
          <p:cNvGraphicFramePr/>
          <p:nvPr userDrawn="1">
            <p:extLst/>
          </p:nvPr>
        </p:nvGraphicFramePr>
        <p:xfrm>
          <a:off x="1509713" y="18985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957211"/>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mart Object Horizontal Slide">
    <p:spTree>
      <p:nvGrpSpPr>
        <p:cNvPr id="1" name=""/>
        <p:cNvGrpSpPr/>
        <p:nvPr/>
      </p:nvGrpSpPr>
      <p:grpSpPr>
        <a:xfrm>
          <a:off x="0" y="0"/>
          <a:ext cx="0" cy="0"/>
          <a:chOff x="0" y="0"/>
          <a:chExt cx="0" cy="0"/>
        </a:xfrm>
      </p:grpSpPr>
      <p:sp>
        <p:nvSpPr>
          <p:cNvPr id="5" name="Title 1"/>
          <p:cNvSpPr>
            <a:spLocks noGrp="1"/>
          </p:cNvSpPr>
          <p:nvPr>
            <p:ph type="title"/>
          </p:nvPr>
        </p:nvSpPr>
        <p:spPr>
          <a:xfrm>
            <a:off x="457200" y="826244"/>
            <a:ext cx="8229600" cy="854421"/>
          </a:xfrm>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6A73DB1-3925-164B-B490-8993FFD18E9A}"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graphicFrame>
        <p:nvGraphicFramePr>
          <p:cNvPr id="7" name="Diagram 6"/>
          <p:cNvGraphicFramePr/>
          <p:nvPr userDrawn="1">
            <p:extLst/>
          </p:nvPr>
        </p:nvGraphicFramePr>
        <p:xfrm>
          <a:off x="457200" y="1995634"/>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438803"/>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Left Picture Right Slide">
    <p:spTree>
      <p:nvGrpSpPr>
        <p:cNvPr id="1" name=""/>
        <p:cNvGrpSpPr/>
        <p:nvPr/>
      </p:nvGrpSpPr>
      <p:grpSpPr>
        <a:xfrm>
          <a:off x="0" y="0"/>
          <a:ext cx="0" cy="0"/>
          <a:chOff x="0" y="0"/>
          <a:chExt cx="0" cy="0"/>
        </a:xfrm>
      </p:grpSpPr>
      <p:sp>
        <p:nvSpPr>
          <p:cNvPr id="6" name="Title 1"/>
          <p:cNvSpPr>
            <a:spLocks noGrp="1"/>
          </p:cNvSpPr>
          <p:nvPr>
            <p:ph type="title"/>
          </p:nvPr>
        </p:nvSpPr>
        <p:spPr>
          <a:xfrm>
            <a:off x="457203" y="1944309"/>
            <a:ext cx="3991943" cy="1387618"/>
          </a:xfrm>
        </p:spPr>
        <p:txBody>
          <a:bodyPr anchor="b">
            <a:normAutofit/>
          </a:bodyPr>
          <a:lstStyle>
            <a:lvl1pPr algn="l">
              <a:defRPr sz="3200"/>
            </a:lvl1pPr>
          </a:lstStyle>
          <a:p>
            <a:r>
              <a:rPr lang="en-US" smtClean="0"/>
              <a:t>Click to edit Master title style</a:t>
            </a:r>
            <a:endParaRPr lang="en-US" dirty="0"/>
          </a:p>
        </p:txBody>
      </p:sp>
      <p:sp>
        <p:nvSpPr>
          <p:cNvPr id="7" name="Text Placeholder 2"/>
          <p:cNvSpPr>
            <a:spLocks noGrp="1"/>
          </p:cNvSpPr>
          <p:nvPr>
            <p:ph type="body" idx="13"/>
          </p:nvPr>
        </p:nvSpPr>
        <p:spPr>
          <a:xfrm>
            <a:off x="477045" y="3429003"/>
            <a:ext cx="3972099" cy="2042674"/>
          </a:xfrm>
        </p:spPr>
        <p:txBody>
          <a:bodyPr>
            <a:noAutofit/>
          </a:bodyPr>
          <a:lstStyle>
            <a:lvl1pPr marL="0" indent="0" algn="l">
              <a:buNone/>
              <a:defRPr sz="1400" spc="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Picture Placeholder 4"/>
          <p:cNvSpPr>
            <a:spLocks noGrp="1"/>
          </p:cNvSpPr>
          <p:nvPr>
            <p:ph type="pic" sz="quarter" idx="14"/>
          </p:nvPr>
        </p:nvSpPr>
        <p:spPr>
          <a:xfrm>
            <a:off x="4822827" y="1608140"/>
            <a:ext cx="3863975" cy="3863975"/>
          </a:xfrm>
        </p:spPr>
        <p:txBody>
          <a:bodyPr rtlCol="0">
            <a:normAutofit/>
          </a:bodyPr>
          <a:lstStyle>
            <a:lvl1pPr>
              <a:buClr>
                <a:srgbClr val="EB212E"/>
              </a:buClr>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15"/>
          </p:nvPr>
        </p:nvSpPr>
        <p:spPr/>
        <p:txBody>
          <a:bodyPr/>
          <a:lstStyle>
            <a:lvl1pPr>
              <a:defRPr/>
            </a:lvl1pPr>
          </a:lstStyle>
          <a:p>
            <a:pPr>
              <a:defRPr/>
            </a:pPr>
            <a:fld id="{4C3CA2B8-44A3-D141-9EE5-554E7DCAEB05}" type="slidenum">
              <a:rPr lang="en-US">
                <a:solidFill>
                  <a:srgbClr val="000000">
                    <a:tint val="75000"/>
                  </a:srgbClr>
                </a:solidFill>
              </a:rPr>
              <a:pPr>
                <a:defRPr/>
              </a:pPr>
              <a:t>‹#›</a:t>
            </a:fld>
            <a:endParaRPr lang="en-US" dirty="0">
              <a:solidFill>
                <a:srgbClr val="000000">
                  <a:tint val="75000"/>
                </a:srgbClr>
              </a:solidFill>
            </a:endParaRPr>
          </a:p>
        </p:txBody>
      </p:sp>
      <p:sp>
        <p:nvSpPr>
          <p:cNvPr id="9" name="Footer Placeholder 6"/>
          <p:cNvSpPr>
            <a:spLocks noGrp="1"/>
          </p:cNvSpPr>
          <p:nvPr>
            <p:ph type="ftr" sz="quarter" idx="16"/>
          </p:nvPr>
        </p:nvSpPr>
        <p:spPr/>
        <p:txBody>
          <a:bodyPr/>
          <a:lstStyle>
            <a:lvl1pPr>
              <a:defRPr/>
            </a:lvl1pPr>
          </a:lstStyle>
          <a:p>
            <a:pPr>
              <a:defRPr/>
            </a:pPr>
            <a:endParaRPr lang="en-US">
              <a:solidFill>
                <a:srgbClr val="000000">
                  <a:tint val="75000"/>
                </a:srgbClr>
              </a:solidFill>
            </a:endParaRPr>
          </a:p>
        </p:txBody>
      </p: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55362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48BADE97-E41A-F44C-A69B-12CD0F7871CF}" type="slidenum">
              <a:rPr lang="en-US">
                <a:solidFill>
                  <a:srgbClr val="000000">
                    <a:tint val="75000"/>
                  </a:srgbClr>
                </a:solidFill>
              </a:rPr>
              <a:pPr>
                <a:defRPr/>
              </a:pPr>
              <a:t>‹#›</a:t>
            </a:fld>
            <a:endParaRPr lang="en-US" dirty="0">
              <a:solidFill>
                <a:srgbClr val="000000">
                  <a:tint val="75000"/>
                </a:srgb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40265220"/>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ircle Section Divider Slide 1">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C:\Users\lbernard\Desktop\2014_PPT_Template\Circle_Divider_Page_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2453" y="4592151"/>
            <a:ext cx="9484988" cy="111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6543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ircle Section Divider Slide 2">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C:\Users\lbernard\Desktop\2014_PPT_Template\Circle_Divider_Page_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0024" y="4573101"/>
            <a:ext cx="9556752" cy="11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64491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Circle Section Divider Slide 3">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3074" name="Picture 2" descr="C:\Users\lbernard\Desktop\2014_PPT_Template\Circle_Divider_Page_3.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1450" y="4570561"/>
            <a:ext cx="9515475" cy="111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1952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pt-B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pt-B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BA6231D-8776-4B44-9B0F-13A33FA32D5D}" type="datetimeFigureOut">
              <a:rPr lang="pt-BR" smtClean="0"/>
              <a:t>06/06/2016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28BA7F4-27EE-43E8-998A-692ED57876D2}" type="slidenum">
              <a:rPr lang="pt-BR" smtClean="0"/>
              <a:t>‹#›</a:t>
            </a:fld>
            <a:endParaRPr lang="pt-BR"/>
          </a:p>
        </p:txBody>
      </p:sp>
    </p:spTree>
    <p:extLst>
      <p:ext uri="{BB962C8B-B14F-4D97-AF65-F5344CB8AC3E}">
        <p14:creationId xmlns:p14="http://schemas.microsoft.com/office/powerpoint/2010/main" val="20901354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p:txBody>
          <a:bodyPr/>
          <a:lstStyle>
            <a:lvl1pPr>
              <a:defRPr>
                <a:solidFill>
                  <a:srgbClr val="FFFFFF"/>
                </a:solidFill>
              </a:defRPr>
            </a:lvl1pPr>
          </a:lstStyle>
          <a:p>
            <a:pPr>
              <a:defRPr/>
            </a:pPr>
            <a:fld id="{67CA885E-9AB9-F54B-BEED-E57C9A18DCCE}" type="slidenum">
              <a:rPr lang="en-US" smtClean="0"/>
              <a:pPr>
                <a:defRPr/>
              </a:pPr>
              <a:t>‹#›</a:t>
            </a:fld>
            <a:endParaRPr lang="en-US" dirty="0"/>
          </a:p>
        </p:txBody>
      </p:sp>
      <p:sp>
        <p:nvSpPr>
          <p:cNvPr id="6"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599032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te Blue Divider Slide">
    <p:bg>
      <p:bgPr>
        <a:solidFill>
          <a:srgbClr val="7491A4"/>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6"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5627176"/>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Red Blank Slide">
    <p:bg>
      <p:bgPr>
        <a:solidFill>
          <a:srgbClr val="EB212E"/>
        </a:solidFill>
        <a:effectLst/>
      </p:bgPr>
    </p:bg>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14207F0-F671-3D49-A402-C824F31CECA2}" type="slidenum">
              <a:rPr lang="en-US" smtClean="0">
                <a:solidFill>
                  <a:prstClr val="white"/>
                </a:solidFill>
              </a:rPr>
              <a:pPr fontAlgn="auto">
                <a:spcBef>
                  <a:spcPts val="0"/>
                </a:spcBef>
                <a:spcAft>
                  <a:spcPts val="0"/>
                </a:spcAft>
                <a:defRPr/>
              </a:pPr>
              <a:t>‹#›</a:t>
            </a:fld>
            <a:endParaRPr lang="en-US" dirty="0">
              <a:solidFill>
                <a:prstClr val="white"/>
              </a:solidFill>
            </a:endParaRPr>
          </a:p>
        </p:txBody>
      </p:sp>
      <p:sp>
        <p:nvSpPr>
          <p:cNvPr id="8" name="Footer Placeholder 3"/>
          <p:cNvSpPr>
            <a:spLocks noGrp="1"/>
          </p:cNvSpPr>
          <p:nvPr>
            <p:ph type="ftr" sz="quarter" idx="10"/>
          </p:nvPr>
        </p:nvSpPr>
        <p:spPr/>
        <p:txBody>
          <a:bodyPr/>
          <a:lstStyle>
            <a:lvl1pPr>
              <a:defRPr>
                <a:solidFill>
                  <a:schemeClr val="bg1"/>
                </a:solidFill>
              </a:defRPr>
            </a:lvl1pPr>
          </a:lstStyle>
          <a:p>
            <a:pPr>
              <a:defRPr/>
            </a:pPr>
            <a:endParaRPr lang="en-US" dirty="0">
              <a:solidFill>
                <a:prstClr val="white"/>
              </a:solidFill>
            </a:endParaRPr>
          </a:p>
        </p:txBody>
      </p:sp>
      <p:cxnSp>
        <p:nvCxnSpPr>
          <p:cNvPr id="10" name="Straight Connector 9"/>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8229"/>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late Blue Blank Slide">
    <p:bg>
      <p:bgPr>
        <a:solidFill>
          <a:srgbClr val="7491A4"/>
        </a:solid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557118"/>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solidFill>
                  <a:srgbClr val="000000">
                    <a:tint val="75000"/>
                  </a:srgbClr>
                </a:solidFill>
              </a:rPr>
              <a:pPr fontAlgn="auto">
                <a:spcBef>
                  <a:spcPts val="0"/>
                </a:spcBef>
                <a:spcAft>
                  <a:spcPts val="0"/>
                </a:spcAft>
                <a:defRPr/>
              </a:pPr>
              <a:t>‹#›</a:t>
            </a:fld>
            <a:endParaRPr lang="en-US" dirty="0">
              <a:solidFill>
                <a:srgbClr val="000000">
                  <a:tint val="75000"/>
                </a:srgbClr>
              </a:solidFill>
            </a:endParaRPr>
          </a:p>
        </p:txBody>
      </p:sp>
      <p:sp>
        <p:nvSpPr>
          <p:cNvPr id="5" name="Footer Placeholder 6"/>
          <p:cNvSpPr>
            <a:spLocks noGrp="1"/>
          </p:cNvSpPr>
          <p:nvPr>
            <p:ph type="ftr" sz="quarter" idx="11"/>
          </p:nvPr>
        </p:nvSpPr>
        <p:spPr>
          <a:xfrm>
            <a:off x="3124200" y="6488115"/>
            <a:ext cx="2895600" cy="184150"/>
          </a:xfrm>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41263922"/>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3"/>
            <a:ext cx="1962150" cy="471487"/>
          </a:xfrm>
          <a:prstGeom prst="rect">
            <a:avLst/>
          </a:prstGeom>
          <a:noFill/>
          <a:ln w="9525">
            <a:noFill/>
            <a:miter lim="800000"/>
            <a:headEnd/>
            <a:tailEnd/>
          </a:ln>
        </p:spPr>
      </p:pic>
    </p:spTree>
    <p:extLst>
      <p:ext uri="{BB962C8B-B14F-4D97-AF65-F5344CB8AC3E}">
        <p14:creationId xmlns:p14="http://schemas.microsoft.com/office/powerpoint/2010/main" val="13972080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9041850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6" name="Text Placeholder 5"/>
          <p:cNvSpPr>
            <a:spLocks noGrp="1"/>
          </p:cNvSpPr>
          <p:nvPr>
            <p:ph type="body" sz="quarter" idx="11"/>
          </p:nvPr>
        </p:nvSpPr>
        <p:spPr>
          <a:xfrm>
            <a:off x="463062" y="1393825"/>
            <a:ext cx="8255977" cy="41268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8"/>
          <p:cNvSpPr>
            <a:spLocks noGrp="1" noChangeArrowheads="1"/>
          </p:cNvSpPr>
          <p:nvPr>
            <p:ph type="sldNum" sz="quarter" idx="12"/>
            <p:custDataLst>
              <p:tags r:id="rId1"/>
            </p:custDataLst>
          </p:nvPr>
        </p:nvSpPr>
        <p:spPr/>
        <p:txBody>
          <a:bodyPr/>
          <a:lstStyle>
            <a:lvl1pPr>
              <a:defRPr/>
            </a:lvl1pPr>
          </a:lstStyle>
          <a:p>
            <a:pPr>
              <a:defRPr/>
            </a:pPr>
            <a:fld id="{E6E4BF9B-D4B1-4441-82DB-BD2320475FA7}" type="slidenum">
              <a:rPr lang="it-IT"/>
              <a:pPr>
                <a:defRPr/>
              </a:pPr>
              <a:t>‹#›</a:t>
            </a:fld>
            <a:endParaRPr lang="it-IT"/>
          </a:p>
        </p:txBody>
      </p:sp>
    </p:spTree>
    <p:extLst>
      <p:ext uri="{BB962C8B-B14F-4D97-AF65-F5344CB8AC3E}">
        <p14:creationId xmlns:p14="http://schemas.microsoft.com/office/powerpoint/2010/main" val="1761871391"/>
      </p:ext>
    </p:extLst>
  </p:cSld>
  <p:clrMapOvr>
    <a:masterClrMapping/>
  </p:clrMapOvr>
  <p:transition spd="slow">
    <p:pull/>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12" name="Picture 1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148390" y="350838"/>
            <a:ext cx="2538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0" y="1071485"/>
            <a:ext cx="9144000" cy="4722471"/>
          </a:xfrm>
          <a:solidFill>
            <a:schemeClr val="bg1">
              <a:lumMod val="85000"/>
            </a:schemeClr>
          </a:solidFill>
        </p:spPr>
        <p:txBody>
          <a:bodyPr rtlCol="0">
            <a:normAutofit/>
          </a:bodyPr>
          <a:lstStyle/>
          <a:p>
            <a:pPr lvl="0"/>
            <a:r>
              <a:rPr lang="en-US" noProof="0" smtClean="0"/>
              <a:t>Click icon to add picture</a:t>
            </a:r>
            <a:endParaRPr lang="en-US" noProof="0"/>
          </a:p>
        </p:txBody>
      </p:sp>
      <p:sp>
        <p:nvSpPr>
          <p:cNvPr id="17" name="Text Placeholder 2"/>
          <p:cNvSpPr>
            <a:spLocks noGrp="1"/>
          </p:cNvSpPr>
          <p:nvPr>
            <p:ph type="body" idx="13"/>
          </p:nvPr>
        </p:nvSpPr>
        <p:spPr>
          <a:xfrm>
            <a:off x="477046" y="5952696"/>
            <a:ext cx="8289132" cy="287974"/>
          </a:xfrm>
        </p:spPr>
        <p:txBody>
          <a:bodyPr anchor="ctr">
            <a:noAutofit/>
          </a:bodyPr>
          <a:lstStyle>
            <a:lvl1pPr marL="0" indent="0" algn="r">
              <a:buNone/>
              <a:defRPr sz="1800" spc="1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6" name="Title 1"/>
          <p:cNvSpPr>
            <a:spLocks noGrp="1"/>
          </p:cNvSpPr>
          <p:nvPr>
            <p:ph type="title"/>
          </p:nvPr>
        </p:nvSpPr>
        <p:spPr>
          <a:xfrm>
            <a:off x="457200" y="3789981"/>
            <a:ext cx="8308976" cy="1884910"/>
          </a:xfrm>
        </p:spPr>
        <p:txBody>
          <a:bodyPr anchor="b">
            <a:noAutofit/>
          </a:bodyPr>
          <a:lstStyle>
            <a:lvl1pPr algn="r">
              <a:lnSpc>
                <a:spcPct val="80000"/>
              </a:lnSpc>
              <a:defRPr sz="5400" b="1" cap="none">
                <a:solidFill>
                  <a:schemeClr val="bg1"/>
                </a:solidFill>
              </a:defRPr>
            </a:lvl1pPr>
          </a:lstStyle>
          <a:p>
            <a:r>
              <a:rPr lang="en-US" smtClean="0"/>
              <a:t>Click to edit Master title style</a:t>
            </a:r>
            <a:endParaRPr lang="en-US" dirty="0"/>
          </a:p>
        </p:txBody>
      </p:sp>
      <p:sp>
        <p:nvSpPr>
          <p:cNvPr id="13" name="Slide Number Placeholder 2"/>
          <p:cNvSpPr>
            <a:spLocks noGrp="1"/>
          </p:cNvSpPr>
          <p:nvPr userDrawn="1">
            <p:ph type="sldNum" sz="quarter" idx="14"/>
          </p:nvPr>
        </p:nvSpPr>
        <p:spPr/>
        <p:txBody>
          <a:bodyPr/>
          <a:lstStyle>
            <a:lvl1pPr>
              <a:defRPr/>
            </a:lvl1pPr>
          </a:lstStyle>
          <a:p>
            <a:pPr>
              <a:defRPr/>
            </a:pPr>
            <a:fld id="{F387AB8B-6445-D949-A1B2-E42D3A952F56}" type="slidenum">
              <a:rPr lang="en-US">
                <a:solidFill>
                  <a:srgbClr val="000000">
                    <a:tint val="75000"/>
                  </a:srgbClr>
                </a:solidFill>
              </a:rPr>
              <a:pPr>
                <a:defRPr/>
              </a:pPr>
              <a:t>‹#›</a:t>
            </a:fld>
            <a:endParaRPr lang="en-US" dirty="0">
              <a:solidFill>
                <a:srgbClr val="000000">
                  <a:tint val="75000"/>
                </a:srgbClr>
              </a:solidFill>
            </a:endParaRPr>
          </a:p>
        </p:txBody>
      </p:sp>
      <p:sp>
        <p:nvSpPr>
          <p:cNvPr id="14" name="Footer Placeholder 3"/>
          <p:cNvSpPr>
            <a:spLocks noGrp="1"/>
          </p:cNvSpPr>
          <p:nvPr userDrawn="1">
            <p:ph type="ftr" sz="quarter" idx="15"/>
          </p:nvPr>
        </p:nvSpPr>
        <p:spPr/>
        <p:txBody>
          <a:bodyPr/>
          <a:lstStyle>
            <a:lvl1pPr>
              <a:defRPr/>
            </a:lvl1pPr>
          </a:lstStyle>
          <a:p>
            <a:pPr>
              <a:defRPr/>
            </a:pPr>
            <a:endParaRPr lang="en-US">
              <a:solidFill>
                <a:srgbClr val="000000">
                  <a:tint val="75000"/>
                </a:srgbClr>
              </a:solidFill>
            </a:endParaRPr>
          </a:p>
        </p:txBody>
      </p:sp>
      <p:sp>
        <p:nvSpPr>
          <p:cNvPr id="15" name="Oval 14"/>
          <p:cNvSpPr/>
          <p:nvPr userDrawn="1"/>
        </p:nvSpPr>
        <p:spPr bwMode="auto">
          <a:xfrm>
            <a:off x="331791" y="6699251"/>
            <a:ext cx="217487" cy="219075"/>
          </a:xfrm>
          <a:prstGeom prst="ellipse">
            <a:avLst/>
          </a:prstGeom>
          <a:solidFill>
            <a:srgbClr val="00A1C9"/>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6" name="Oval 15"/>
          <p:cNvSpPr/>
          <p:nvPr userDrawn="1"/>
        </p:nvSpPr>
        <p:spPr bwMode="auto">
          <a:xfrm>
            <a:off x="-295275" y="6353175"/>
            <a:ext cx="609600" cy="609600"/>
          </a:xfrm>
          <a:prstGeom prst="ellipse">
            <a:avLst/>
          </a:prstGeom>
          <a:solidFill>
            <a:srgbClr val="F3823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18" name="Oval 17"/>
          <p:cNvSpPr/>
          <p:nvPr userDrawn="1"/>
        </p:nvSpPr>
        <p:spPr bwMode="auto">
          <a:xfrm>
            <a:off x="296863" y="5880100"/>
            <a:ext cx="863600" cy="863600"/>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rgbClr val="E30022"/>
              </a:solidFill>
            </a:endParaRPr>
          </a:p>
        </p:txBody>
      </p:sp>
      <p:sp>
        <p:nvSpPr>
          <p:cNvPr id="19" name="Oval 18"/>
          <p:cNvSpPr/>
          <p:nvPr userDrawn="1"/>
        </p:nvSpPr>
        <p:spPr bwMode="auto">
          <a:xfrm>
            <a:off x="-104776" y="5897564"/>
            <a:ext cx="401639" cy="401637"/>
          </a:xfrm>
          <a:prstGeom prst="ellipse">
            <a:avLst/>
          </a:prstGeom>
          <a:solidFill>
            <a:srgbClr val="A32477"/>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20" name="TextBox 19"/>
          <p:cNvSpPr txBox="1">
            <a:spLocks noChangeArrowheads="1"/>
          </p:cNvSpPr>
          <p:nvPr userDrawn="1"/>
        </p:nvSpPr>
        <p:spPr bwMode="auto">
          <a:xfrm>
            <a:off x="339727" y="565151"/>
            <a:ext cx="33337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pPr>
              <a:defRPr/>
            </a:pPr>
            <a:r>
              <a:rPr lang="en-US" sz="1100" b="1" dirty="0" smtClean="0">
                <a:solidFill>
                  <a:srgbClr val="EB212E"/>
                </a:solidFill>
                <a:cs typeface="Gill Sans MT" charset="0"/>
              </a:rPr>
              <a:t>Every day. In times of crisis. For our future.</a:t>
            </a:r>
          </a:p>
        </p:txBody>
      </p:sp>
    </p:spTree>
    <p:extLst>
      <p:ext uri="{BB962C8B-B14F-4D97-AF65-F5344CB8AC3E}">
        <p14:creationId xmlns:p14="http://schemas.microsoft.com/office/powerpoint/2010/main" val="451126378"/>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1 Column Content Slide">
    <p:spTree>
      <p:nvGrpSpPr>
        <p:cNvPr id="1" name=""/>
        <p:cNvGrpSpPr/>
        <p:nvPr/>
      </p:nvGrpSpPr>
      <p:grpSpPr>
        <a:xfrm>
          <a:off x="0" y="0"/>
          <a:ext cx="0" cy="0"/>
          <a:chOff x="0" y="0"/>
          <a:chExt cx="0" cy="0"/>
        </a:xfrm>
      </p:grpSpPr>
      <p:cxnSp>
        <p:nvCxnSpPr>
          <p:cNvPr id="9" name="Straight Connector 8"/>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2"/>
          <p:cNvSpPr>
            <a:spLocks noGrp="1"/>
          </p:cNvSpPr>
          <p:nvPr>
            <p:ph type="sldNum" sz="quarter" idx="10"/>
          </p:nvPr>
        </p:nvSpPr>
        <p:spPr>
          <a:xfrm>
            <a:off x="6553200" y="6488115"/>
            <a:ext cx="2133600" cy="184150"/>
          </a:xfrm>
        </p:spPr>
        <p:txBody>
          <a:bodyPr/>
          <a:lstStyle>
            <a:lvl1pPr>
              <a:defRPr/>
            </a:lvl1pPr>
          </a:lstStyle>
          <a:p>
            <a:pPr>
              <a:defRPr/>
            </a:pPr>
            <a:fld id="{F6A73DB1-3925-164B-B490-8993FFD18E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273017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1382751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2 Column Content Slide">
    <p:spTree>
      <p:nvGrpSpPr>
        <p:cNvPr id="1" name=""/>
        <p:cNvGrpSpPr/>
        <p:nvPr/>
      </p:nvGrpSpPr>
      <p:grpSpPr>
        <a:xfrm>
          <a:off x="0" y="0"/>
          <a:ext cx="0" cy="0"/>
          <a:chOff x="0" y="0"/>
          <a:chExt cx="0" cy="0"/>
        </a:xfrm>
      </p:grpSpPr>
      <p:cxnSp>
        <p:nvCxnSpPr>
          <p:cNvPr id="10" name="Straight Connector 9"/>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5" name="Content Placeholder 3"/>
          <p:cNvSpPr>
            <a:spLocks noGrp="1"/>
          </p:cNvSpPr>
          <p:nvPr>
            <p:ph sz="half" idx="2"/>
          </p:nvPr>
        </p:nvSpPr>
        <p:spPr>
          <a:xfrm>
            <a:off x="457202" y="1861679"/>
            <a:ext cx="4040188"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5"/>
          <p:cNvSpPr>
            <a:spLocks noGrp="1"/>
          </p:cNvSpPr>
          <p:nvPr>
            <p:ph sz="quarter" idx="4"/>
          </p:nvPr>
        </p:nvSpPr>
        <p:spPr>
          <a:xfrm>
            <a:off x="4645027" y="1861679"/>
            <a:ext cx="4041775"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3" name="Slide Number Placeholder 17"/>
          <p:cNvSpPr>
            <a:spLocks noGrp="1"/>
          </p:cNvSpPr>
          <p:nvPr>
            <p:ph type="sldNum" sz="quarter" idx="11"/>
          </p:nvPr>
        </p:nvSpPr>
        <p:spPr/>
        <p:txBody>
          <a:bodyPr/>
          <a:lstStyle>
            <a:lvl1pPr>
              <a:defRPr/>
            </a:lvl1pPr>
          </a:lstStyle>
          <a:p>
            <a:pPr>
              <a:defRPr/>
            </a:pPr>
            <a:fld id="{F5C2BCCB-801B-8641-9EDB-7DD1300E31C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2200092"/>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457202" y="2272059"/>
            <a:ext cx="4040188"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7" y="2272059"/>
            <a:ext cx="4041775"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5" name="Slide Number Placeholder 17"/>
          <p:cNvSpPr>
            <a:spLocks noGrp="1"/>
          </p:cNvSpPr>
          <p:nvPr>
            <p:ph type="sldNum" sz="quarter" idx="11"/>
          </p:nvPr>
        </p:nvSpPr>
        <p:spPr/>
        <p:txBody>
          <a:bodyPr/>
          <a:lstStyle>
            <a:lvl1pPr>
              <a:defRPr/>
            </a:lvl1pPr>
          </a:lstStyle>
          <a:p>
            <a:pPr>
              <a:defRPr/>
            </a:pPr>
            <a:fld id="{FDF73038-F151-1A4F-A8A6-7896995A513C}" type="slidenum">
              <a:rPr lang="en-US">
                <a:solidFill>
                  <a:srgbClr val="000000">
                    <a:tint val="75000"/>
                  </a:srgbClr>
                </a:solidFill>
              </a:rPr>
              <a:pPr>
                <a:defRPr/>
              </a:pPr>
              <a:t>‹#›</a:t>
            </a:fld>
            <a:endParaRPr lang="en-US" dirty="0">
              <a:solidFill>
                <a:srgbClr val="000000">
                  <a:tint val="75000"/>
                </a:srgbClr>
              </a:solidFill>
            </a:endParaRPr>
          </a:p>
        </p:txBody>
      </p:sp>
      <p:sp>
        <p:nvSpPr>
          <p:cNvPr id="10"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4"/>
          <p:cNvSpPr>
            <a:spLocks noGrp="1"/>
          </p:cNvSpPr>
          <p:nvPr>
            <p:ph type="body" sz="quarter" idx="3"/>
          </p:nvPr>
        </p:nvSpPr>
        <p:spPr>
          <a:xfrm>
            <a:off x="464502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673750744"/>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nchoring Rule: 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ext Placeholder 3"/>
          <p:cNvSpPr>
            <a:spLocks noGrp="1"/>
          </p:cNvSpPr>
          <p:nvPr>
            <p:ph type="body" sz="half" idx="12"/>
          </p:nvPr>
        </p:nvSpPr>
        <p:spPr>
          <a:xfrm>
            <a:off x="4649790"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Slide Number Placeholder 2"/>
          <p:cNvSpPr>
            <a:spLocks noGrp="1"/>
          </p:cNvSpPr>
          <p:nvPr>
            <p:ph type="sldNum" sz="quarter" idx="13"/>
          </p:nvPr>
        </p:nvSpPr>
        <p:spPr/>
        <p:txBody>
          <a:bodyPr/>
          <a:lstStyle>
            <a:lvl1pPr>
              <a:defRPr/>
            </a:lvl1pPr>
          </a:lstStyle>
          <a:p>
            <a:pPr>
              <a:defRPr/>
            </a:pPr>
            <a:fld id="{82905116-9813-C84C-976C-BDC3941DA234}" type="slidenum">
              <a:rPr lang="en-US">
                <a:solidFill>
                  <a:srgbClr val="000000">
                    <a:tint val="75000"/>
                  </a:srgbClr>
                </a:solidFill>
              </a:rPr>
              <a:pPr>
                <a:defRPr/>
              </a:pPr>
              <a:t>‹#›</a:t>
            </a:fld>
            <a:endParaRPr lang="en-US" dirty="0">
              <a:solidFill>
                <a:srgbClr val="000000">
                  <a:tint val="75000"/>
                </a:srgbClr>
              </a:solidFill>
            </a:endParaRPr>
          </a:p>
        </p:txBody>
      </p:sp>
      <p:sp>
        <p:nvSpPr>
          <p:cNvPr id="19"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4"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Text Placeholder 4"/>
          <p:cNvSpPr>
            <a:spLocks noGrp="1"/>
          </p:cNvSpPr>
          <p:nvPr>
            <p:ph type="body" sz="quarter" idx="3"/>
          </p:nvPr>
        </p:nvSpPr>
        <p:spPr>
          <a:xfrm>
            <a:off x="464502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cxnSp>
        <p:nvCxnSpPr>
          <p:cNvPr id="22" name="Straight Connector 21"/>
          <p:cNvCxnSpPr/>
          <p:nvPr userDrawn="1"/>
        </p:nvCxnSpPr>
        <p:spPr>
          <a:xfrm>
            <a:off x="605794"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803143"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540699"/>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eft Aligned 1 Column Slide">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solidFill>
                  <a:srgbClr val="000000">
                    <a:tint val="75000"/>
                  </a:srgbClr>
                </a:solidFill>
              </a:rPr>
              <a:pPr fontAlgn="auto">
                <a:spcBef>
                  <a:spcPts val="0"/>
                </a:spcBef>
                <a:spcAft>
                  <a:spcPts val="0"/>
                </a:spcAft>
                <a:defRPr/>
              </a:pPr>
              <a:t>‹#›</a:t>
            </a:fld>
            <a:endParaRPr lang="en-US" dirty="0">
              <a:solidFill>
                <a:srgbClr val="000000">
                  <a:tint val="75000"/>
                </a:srgbClr>
              </a:solidFill>
            </a:endParaRPr>
          </a:p>
        </p:txBody>
      </p:sp>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Slide Number Placeholder 2"/>
          <p:cNvSpPr>
            <a:spLocks noGrp="1"/>
          </p:cNvSpPr>
          <p:nvPr>
            <p:ph type="sldNum" sz="quarter" idx="10"/>
          </p:nvPr>
        </p:nvSpPr>
        <p:spPr/>
        <p:txBody>
          <a:bodyPr/>
          <a:lstStyle>
            <a:lvl1pPr>
              <a:defRPr/>
            </a:lvl1pPr>
          </a:lstStyle>
          <a:p>
            <a:pPr>
              <a:defRPr/>
            </a:pPr>
            <a:fld id="{7644CD4C-4A26-6A47-90BA-B7BA7365EA7B}" type="slidenum">
              <a:rPr lang="en-US">
                <a:solidFill>
                  <a:srgbClr val="000000">
                    <a:tint val="75000"/>
                  </a:srgbClr>
                </a:solidFill>
              </a:rPr>
              <a:pPr>
                <a:defRPr/>
              </a:pPr>
              <a:t>‹#›</a:t>
            </a:fld>
            <a:endParaRPr lang="en-US" dirty="0">
              <a:solidFill>
                <a:srgbClr val="000000">
                  <a:tint val="75000"/>
                </a:srgbClr>
              </a:solidFill>
            </a:endParaRPr>
          </a:p>
        </p:txBody>
      </p:sp>
      <p:sp>
        <p:nvSpPr>
          <p:cNvPr id="1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458594784"/>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eft Column Dialogue Box Slide">
    <p:spTree>
      <p:nvGrpSpPr>
        <p:cNvPr id="1" name=""/>
        <p:cNvGrpSpPr/>
        <p:nvPr/>
      </p:nvGrpSpPr>
      <p:grpSpPr>
        <a:xfrm>
          <a:off x="0" y="0"/>
          <a:ext cx="0" cy="0"/>
          <a:chOff x="0" y="0"/>
          <a:chExt cx="0" cy="0"/>
        </a:xfrm>
      </p:grpSpPr>
      <p:grpSp>
        <p:nvGrpSpPr>
          <p:cNvPr id="18" name="Group 13"/>
          <p:cNvGrpSpPr>
            <a:grpSpLocks/>
          </p:cNvGrpSpPr>
          <p:nvPr userDrawn="1"/>
        </p:nvGrpSpPr>
        <p:grpSpPr bwMode="auto">
          <a:xfrm>
            <a:off x="4572000" y="2351088"/>
            <a:ext cx="4110040" cy="1985962"/>
            <a:chOff x="260147" y="787028"/>
            <a:chExt cx="4461943" cy="2156556"/>
          </a:xfrm>
        </p:grpSpPr>
        <p:grpSp>
          <p:nvGrpSpPr>
            <p:cNvPr id="22" name="Group 14"/>
            <p:cNvGrpSpPr>
              <a:grpSpLocks/>
            </p:cNvGrpSpPr>
            <p:nvPr userDrawn="1"/>
          </p:nvGrpSpPr>
          <p:grpSpPr bwMode="auto">
            <a:xfrm rot="-2700000">
              <a:off x="3221158" y="2563174"/>
              <a:ext cx="1325576" cy="380410"/>
              <a:chOff x="2222662" y="4415268"/>
              <a:chExt cx="1325576" cy="380410"/>
            </a:xfrm>
          </p:grpSpPr>
          <p:sp>
            <p:nvSpPr>
              <p:cNvPr id="29" name="Rounded Rectangle 28"/>
              <p:cNvSpPr/>
              <p:nvPr userDrawn="1"/>
            </p:nvSpPr>
            <p:spPr>
              <a:xfrm>
                <a:off x="2342921" y="4412744"/>
                <a:ext cx="1037500" cy="380975"/>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Oval 29"/>
              <p:cNvSpPr/>
              <p:nvPr userDrawn="1"/>
            </p:nvSpPr>
            <p:spPr>
              <a:xfrm>
                <a:off x="3166255" y="4412492"/>
                <a:ext cx="379153" cy="382698"/>
              </a:xfrm>
              <a:prstGeom prst="ellipse">
                <a:avLst/>
              </a:prstGeom>
              <a:solidFill>
                <a:srgbClr val="E300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Oval 30"/>
              <p:cNvSpPr/>
              <p:nvPr userDrawn="1"/>
            </p:nvSpPr>
            <p:spPr>
              <a:xfrm>
                <a:off x="2221806" y="4411272"/>
                <a:ext cx="379153" cy="382698"/>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nvGrpSpPr>
            <p:cNvPr id="23" name="Group 15"/>
            <p:cNvGrpSpPr>
              <a:grpSpLocks/>
            </p:cNvGrpSpPr>
            <p:nvPr userDrawn="1"/>
          </p:nvGrpSpPr>
          <p:grpSpPr bwMode="auto">
            <a:xfrm>
              <a:off x="260147" y="787028"/>
              <a:ext cx="4461943" cy="1966931"/>
              <a:chOff x="260147" y="787028"/>
              <a:chExt cx="4461943" cy="1966931"/>
            </a:xfrm>
          </p:grpSpPr>
          <p:sp>
            <p:nvSpPr>
              <p:cNvPr id="25" name="Rounded Rectangle 24"/>
              <p:cNvSpPr/>
              <p:nvPr userDrawn="1"/>
            </p:nvSpPr>
            <p:spPr>
              <a:xfrm>
                <a:off x="985708" y="787028"/>
                <a:ext cx="3071139" cy="1966931"/>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 name="Oval 25"/>
              <p:cNvSpPr/>
              <p:nvPr userDrawn="1"/>
            </p:nvSpPr>
            <p:spPr>
              <a:xfrm>
                <a:off x="2759111"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 name="Oval 27"/>
              <p:cNvSpPr/>
              <p:nvPr userDrawn="1"/>
            </p:nvSpPr>
            <p:spPr>
              <a:xfrm>
                <a:off x="260147"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sp>
        <p:nvSpPr>
          <p:cNvPr id="32" name="Title 1"/>
          <p:cNvSpPr>
            <a:spLocks noGrp="1"/>
          </p:cNvSpPr>
          <p:nvPr>
            <p:ph type="title"/>
          </p:nvPr>
        </p:nvSpPr>
        <p:spPr>
          <a:xfrm>
            <a:off x="675478" y="2350721"/>
            <a:ext cx="3008313" cy="2064195"/>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9" name="Picture 2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16"/>
          <p:cNvSpPr>
            <a:spLocks noGrp="1"/>
          </p:cNvSpPr>
          <p:nvPr userDrawn="1">
            <p:ph type="ftr" sz="quarter" idx="10"/>
          </p:nvPr>
        </p:nvSpPr>
        <p:spPr/>
        <p:txBody>
          <a:bodyPr/>
          <a:lstStyle>
            <a:lvl1pPr>
              <a:defRPr/>
            </a:lvl1pPr>
          </a:lstStyle>
          <a:p>
            <a:pPr>
              <a:defRPr/>
            </a:pPr>
            <a:endParaRPr lang="en-US">
              <a:solidFill>
                <a:srgbClr val="000000">
                  <a:tint val="75000"/>
                </a:srgbClr>
              </a:solidFill>
            </a:endParaRPr>
          </a:p>
        </p:txBody>
      </p:sp>
      <p:sp>
        <p:nvSpPr>
          <p:cNvPr id="21" name="Slide Number Placeholder 17"/>
          <p:cNvSpPr>
            <a:spLocks noGrp="1"/>
          </p:cNvSpPr>
          <p:nvPr userDrawn="1">
            <p:ph type="sldNum" sz="quarter" idx="11"/>
          </p:nvPr>
        </p:nvSpPr>
        <p:spPr/>
        <p:txBody>
          <a:bodyPr/>
          <a:lstStyle>
            <a:lvl1pPr>
              <a:defRPr/>
            </a:lvl1pPr>
          </a:lstStyle>
          <a:p>
            <a:pPr>
              <a:defRPr/>
            </a:pPr>
            <a:fld id="{504B4BC2-3912-D940-9F1E-44F38562F738}" type="slidenum">
              <a:rPr lang="en-US">
                <a:solidFill>
                  <a:srgbClr val="000000">
                    <a:tint val="75000"/>
                  </a:srgbClr>
                </a:solidFill>
              </a:rPr>
              <a:pPr>
                <a:defRPr/>
              </a:pPr>
              <a:t>‹#›</a:t>
            </a:fld>
            <a:endParaRPr lang="en-US" dirty="0">
              <a:solidFill>
                <a:srgbClr val="000000">
                  <a:tint val="75000"/>
                </a:srgbClr>
              </a:solidFill>
            </a:endParaRPr>
          </a:p>
        </p:txBody>
      </p:sp>
      <p:sp>
        <p:nvSpPr>
          <p:cNvPr id="24" name="Text Placeholder 23"/>
          <p:cNvSpPr>
            <a:spLocks noGrp="1"/>
          </p:cNvSpPr>
          <p:nvPr>
            <p:ph type="body" sz="quarter" idx="12"/>
          </p:nvPr>
        </p:nvSpPr>
        <p:spPr>
          <a:xfrm>
            <a:off x="5240339" y="2651125"/>
            <a:ext cx="2870200" cy="1187450"/>
          </a:xfrm>
        </p:spPr>
        <p:txBody>
          <a:bodyPr/>
          <a:lstStyle>
            <a:lvl1pPr marL="0" indent="0" algn="l">
              <a:buNone/>
              <a:defRPr sz="16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smtClean="0"/>
              <a:t>Click to edit Master text styles</a:t>
            </a:r>
          </a:p>
        </p:txBody>
      </p:sp>
    </p:spTree>
    <p:extLst>
      <p:ext uri="{BB962C8B-B14F-4D97-AF65-F5344CB8AC3E}">
        <p14:creationId xmlns:p14="http://schemas.microsoft.com/office/powerpoint/2010/main" val="243066968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1" y="1463945"/>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6"/>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14" name="Slide Number Placeholder 17"/>
          <p:cNvSpPr>
            <a:spLocks noGrp="1"/>
          </p:cNvSpPr>
          <p:nvPr>
            <p:ph type="sldNum" sz="quarter" idx="11"/>
          </p:nvPr>
        </p:nvSpPr>
        <p:spPr/>
        <p:txBody>
          <a:bodyPr/>
          <a:lstStyle>
            <a:lvl1pPr>
              <a:defRPr/>
            </a:lvl1pPr>
          </a:lstStyle>
          <a:p>
            <a:pPr>
              <a:defRPr/>
            </a:pPr>
            <a:fld id="{D4BAC141-B1B6-4640-B52E-5FBF68EFE6BE}" type="slidenum">
              <a:rPr lang="en-US">
                <a:solidFill>
                  <a:srgbClr val="000000">
                    <a:tint val="75000"/>
                  </a:srgbClr>
                </a:solidFill>
              </a:rPr>
              <a:pPr>
                <a:defRPr/>
              </a:pPr>
              <a:t>‹#›</a:t>
            </a:fld>
            <a:endParaRPr lang="en-US" dirty="0">
              <a:solidFill>
                <a:srgbClr val="000000">
                  <a:tint val="75000"/>
                </a:srgbClr>
              </a:solidFill>
            </a:endParaRPr>
          </a:p>
        </p:txBody>
      </p:sp>
      <p:sp>
        <p:nvSpPr>
          <p:cNvPr id="10" name="Title 1"/>
          <p:cNvSpPr>
            <a:spLocks noGrp="1"/>
          </p:cNvSpPr>
          <p:nvPr>
            <p:ph type="title"/>
          </p:nvPr>
        </p:nvSpPr>
        <p:spPr>
          <a:xfrm>
            <a:off x="457202" y="1463946"/>
            <a:ext cx="3008313" cy="1224689"/>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15" name="Straight Connector 14"/>
          <p:cNvCxnSpPr/>
          <p:nvPr userDrawn="1"/>
        </p:nvCxnSpPr>
        <p:spPr>
          <a:xfrm>
            <a:off x="593094"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432912"/>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ircle Smart Object with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B159F492-CDD1-9448-BE01-B1A4E6805F88}" type="slidenum">
              <a:rPr lang="en-US">
                <a:solidFill>
                  <a:srgbClr val="000000">
                    <a:tint val="75000"/>
                  </a:srgbClr>
                </a:solidFill>
              </a:rPr>
              <a:pPr>
                <a:defRPr/>
              </a:pPr>
              <a:t>‹#›</a:t>
            </a:fld>
            <a:endParaRPr lang="en-US" dirty="0">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cxnSp>
        <p:nvCxnSpPr>
          <p:cNvPr id="6" name="Straight Connector 5"/>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7"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 name="Diagram 73"/>
          <p:cNvGraphicFramePr/>
          <p:nvPr userDrawn="1">
            <p:extLst/>
          </p:nvPr>
        </p:nvGraphicFramePr>
        <p:xfrm>
          <a:off x="1509713" y="18985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32375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mart Object Horizontal Slide">
    <p:spTree>
      <p:nvGrpSpPr>
        <p:cNvPr id="1" name=""/>
        <p:cNvGrpSpPr/>
        <p:nvPr/>
      </p:nvGrpSpPr>
      <p:grpSpPr>
        <a:xfrm>
          <a:off x="0" y="0"/>
          <a:ext cx="0" cy="0"/>
          <a:chOff x="0" y="0"/>
          <a:chExt cx="0" cy="0"/>
        </a:xfrm>
      </p:grpSpPr>
      <p:sp>
        <p:nvSpPr>
          <p:cNvPr id="5" name="Title 1"/>
          <p:cNvSpPr>
            <a:spLocks noGrp="1"/>
          </p:cNvSpPr>
          <p:nvPr>
            <p:ph type="title"/>
          </p:nvPr>
        </p:nvSpPr>
        <p:spPr>
          <a:xfrm>
            <a:off x="457200" y="826244"/>
            <a:ext cx="8229600" cy="854421"/>
          </a:xfrm>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6A73DB1-3925-164B-B490-8993FFD18E9A}"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graphicFrame>
        <p:nvGraphicFramePr>
          <p:cNvPr id="7" name="Diagram 6"/>
          <p:cNvGraphicFramePr/>
          <p:nvPr userDrawn="1">
            <p:extLst/>
          </p:nvPr>
        </p:nvGraphicFramePr>
        <p:xfrm>
          <a:off x="457200" y="1995634"/>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1226463"/>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Left Picture Right Slide">
    <p:spTree>
      <p:nvGrpSpPr>
        <p:cNvPr id="1" name=""/>
        <p:cNvGrpSpPr/>
        <p:nvPr/>
      </p:nvGrpSpPr>
      <p:grpSpPr>
        <a:xfrm>
          <a:off x="0" y="0"/>
          <a:ext cx="0" cy="0"/>
          <a:chOff x="0" y="0"/>
          <a:chExt cx="0" cy="0"/>
        </a:xfrm>
      </p:grpSpPr>
      <p:sp>
        <p:nvSpPr>
          <p:cNvPr id="6" name="Title 1"/>
          <p:cNvSpPr>
            <a:spLocks noGrp="1"/>
          </p:cNvSpPr>
          <p:nvPr>
            <p:ph type="title"/>
          </p:nvPr>
        </p:nvSpPr>
        <p:spPr>
          <a:xfrm>
            <a:off x="457203" y="1944309"/>
            <a:ext cx="3991943" cy="1387618"/>
          </a:xfrm>
        </p:spPr>
        <p:txBody>
          <a:bodyPr anchor="b">
            <a:normAutofit/>
          </a:bodyPr>
          <a:lstStyle>
            <a:lvl1pPr algn="l">
              <a:defRPr sz="3200"/>
            </a:lvl1pPr>
          </a:lstStyle>
          <a:p>
            <a:r>
              <a:rPr lang="en-US" smtClean="0"/>
              <a:t>Click to edit Master title style</a:t>
            </a:r>
            <a:endParaRPr lang="en-US" dirty="0"/>
          </a:p>
        </p:txBody>
      </p:sp>
      <p:sp>
        <p:nvSpPr>
          <p:cNvPr id="7" name="Text Placeholder 2"/>
          <p:cNvSpPr>
            <a:spLocks noGrp="1"/>
          </p:cNvSpPr>
          <p:nvPr>
            <p:ph type="body" idx="13"/>
          </p:nvPr>
        </p:nvSpPr>
        <p:spPr>
          <a:xfrm>
            <a:off x="477045" y="3429003"/>
            <a:ext cx="3972099" cy="2042674"/>
          </a:xfrm>
        </p:spPr>
        <p:txBody>
          <a:bodyPr>
            <a:noAutofit/>
          </a:bodyPr>
          <a:lstStyle>
            <a:lvl1pPr marL="0" indent="0" algn="l">
              <a:buNone/>
              <a:defRPr sz="1400" spc="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Picture Placeholder 4"/>
          <p:cNvSpPr>
            <a:spLocks noGrp="1"/>
          </p:cNvSpPr>
          <p:nvPr>
            <p:ph type="pic" sz="quarter" idx="14"/>
          </p:nvPr>
        </p:nvSpPr>
        <p:spPr>
          <a:xfrm>
            <a:off x="4822827" y="1608140"/>
            <a:ext cx="3863975" cy="3863975"/>
          </a:xfrm>
        </p:spPr>
        <p:txBody>
          <a:bodyPr rtlCol="0">
            <a:normAutofit/>
          </a:bodyPr>
          <a:lstStyle>
            <a:lvl1pPr>
              <a:buClr>
                <a:srgbClr val="EB212E"/>
              </a:buClr>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15"/>
          </p:nvPr>
        </p:nvSpPr>
        <p:spPr/>
        <p:txBody>
          <a:bodyPr/>
          <a:lstStyle>
            <a:lvl1pPr>
              <a:defRPr/>
            </a:lvl1pPr>
          </a:lstStyle>
          <a:p>
            <a:pPr>
              <a:defRPr/>
            </a:pPr>
            <a:fld id="{4C3CA2B8-44A3-D141-9EE5-554E7DCAEB05}" type="slidenum">
              <a:rPr lang="en-US">
                <a:solidFill>
                  <a:srgbClr val="000000">
                    <a:tint val="75000"/>
                  </a:srgbClr>
                </a:solidFill>
              </a:rPr>
              <a:pPr>
                <a:defRPr/>
              </a:pPr>
              <a:t>‹#›</a:t>
            </a:fld>
            <a:endParaRPr lang="en-US" dirty="0">
              <a:solidFill>
                <a:srgbClr val="000000">
                  <a:tint val="75000"/>
                </a:srgbClr>
              </a:solidFill>
            </a:endParaRPr>
          </a:p>
        </p:txBody>
      </p:sp>
      <p:sp>
        <p:nvSpPr>
          <p:cNvPr id="9" name="Footer Placeholder 6"/>
          <p:cNvSpPr>
            <a:spLocks noGrp="1"/>
          </p:cNvSpPr>
          <p:nvPr>
            <p:ph type="ftr" sz="quarter" idx="16"/>
          </p:nvPr>
        </p:nvSpPr>
        <p:spPr/>
        <p:txBody>
          <a:bodyPr/>
          <a:lstStyle>
            <a:lvl1pPr>
              <a:defRPr/>
            </a:lvl1pPr>
          </a:lstStyle>
          <a:p>
            <a:pPr>
              <a:defRPr/>
            </a:pPr>
            <a:endParaRPr lang="en-US">
              <a:solidFill>
                <a:srgbClr val="000000">
                  <a:tint val="75000"/>
                </a:srgbClr>
              </a:solidFill>
            </a:endParaRPr>
          </a:p>
        </p:txBody>
      </p:sp>
      <p:pic>
        <p:nvPicPr>
          <p:cNvPr id="10"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553804"/>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48BADE97-E41A-F44C-A69B-12CD0F7871CF}" type="slidenum">
              <a:rPr lang="en-US">
                <a:solidFill>
                  <a:srgbClr val="000000">
                    <a:tint val="75000"/>
                  </a:srgbClr>
                </a:solidFill>
              </a:rPr>
              <a:pPr>
                <a:defRPr/>
              </a:pPr>
              <a:t>‹#›</a:t>
            </a:fld>
            <a:endParaRPr lang="en-US" dirty="0">
              <a:solidFill>
                <a:srgbClr val="000000">
                  <a:tint val="75000"/>
                </a:srgb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52198834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83753254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ircle Section Divider Slide 1">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C:\Users\lbernard\Desktop\2014_PPT_Template\Circle_Divider_Page_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2453" y="4592151"/>
            <a:ext cx="9484988" cy="111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30636"/>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ircle Section Divider Slide 2">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C:\Users\lbernard\Desktop\2014_PPT_Template\Circle_Divider_Page_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0024" y="4573101"/>
            <a:ext cx="9556752" cy="11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45360"/>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Circle Section Divider Slide 3">
    <p:spTree>
      <p:nvGrpSpPr>
        <p:cNvPr id="1" name=""/>
        <p:cNvGrpSpPr/>
        <p:nvPr/>
      </p:nvGrpSpPr>
      <p:grpSpPr>
        <a:xfrm>
          <a:off x="0" y="0"/>
          <a:ext cx="0" cy="0"/>
          <a:chOff x="0" y="0"/>
          <a:chExt cx="0" cy="0"/>
        </a:xfrm>
      </p:grpSpPr>
      <p:sp>
        <p:nvSpPr>
          <p:cNvPr id="5" name="Slide Number Placeholder 2"/>
          <p:cNvSpPr>
            <a:spLocks noGrp="1"/>
          </p:cNvSpPr>
          <p:nvPr>
            <p:ph type="sldNum" sz="quarter" idx="13"/>
          </p:nvPr>
        </p:nvSpPr>
        <p:spPr/>
        <p:txBody>
          <a:bodyPr/>
          <a:lstStyle>
            <a:lvl1pPr>
              <a:defRPr/>
            </a:lvl1pPr>
          </a:lstStyle>
          <a:p>
            <a:pPr>
              <a:defRPr/>
            </a:pPr>
            <a:fld id="{D5DE8D97-2B9B-554D-8D59-F65DEFA4D757}" type="slidenum">
              <a:rPr lang="en-US">
                <a:solidFill>
                  <a:srgbClr val="000000">
                    <a:tint val="75000"/>
                  </a:srgbClr>
                </a:solidFill>
              </a:rPr>
              <a:pPr>
                <a:defRPr/>
              </a:pPr>
              <a:t>‹#›</a:t>
            </a:fld>
            <a:endParaRPr lang="en-US" dirty="0">
              <a:solidFill>
                <a:srgbClr val="000000">
                  <a:tint val="75000"/>
                </a:srgbClr>
              </a:solidFill>
            </a:endParaRPr>
          </a:p>
        </p:txBody>
      </p:sp>
      <p:sp>
        <p:nvSpPr>
          <p:cNvPr id="6" name="Footer Placeholder 3"/>
          <p:cNvSpPr>
            <a:spLocks noGrp="1"/>
          </p:cNvSpPr>
          <p:nvPr>
            <p:ph type="ftr" sz="quarter" idx="14"/>
          </p:nvPr>
        </p:nvSpPr>
        <p:spPr/>
        <p:txBody>
          <a:bodyPr/>
          <a:lstStyle>
            <a:lvl1pPr>
              <a:defRPr/>
            </a:lvl1pPr>
          </a:lstStyle>
          <a:p>
            <a:pPr>
              <a:defRPr/>
            </a:pPr>
            <a:endParaRPr lang="en-US">
              <a:solidFill>
                <a:srgbClr val="000000">
                  <a:tint val="75000"/>
                </a:srgbClr>
              </a:solidFill>
            </a:endParaRPr>
          </a:p>
        </p:txBody>
      </p:sp>
      <p:sp>
        <p:nvSpPr>
          <p:cNvPr id="12" name="Text Placeholder 3"/>
          <p:cNvSpPr>
            <a:spLocks noGrp="1"/>
          </p:cNvSpPr>
          <p:nvPr>
            <p:ph type="body" sz="half" idx="12"/>
          </p:nvPr>
        </p:nvSpPr>
        <p:spPr>
          <a:xfrm>
            <a:off x="457200" y="3491499"/>
            <a:ext cx="8229600" cy="804862"/>
          </a:xfrm>
        </p:spPr>
        <p:txBody>
          <a:bodyPr>
            <a:normAutofit/>
          </a:bodyPr>
          <a:lstStyle>
            <a:lvl1pPr marL="0" indent="0">
              <a:buNone/>
              <a:defRPr sz="2400" b="0" i="0" spc="50" normalizeH="0">
                <a:solidFill>
                  <a:schemeClr val="bg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
          <p:cNvSpPr>
            <a:spLocks noGrp="1"/>
          </p:cNvSpPr>
          <p:nvPr>
            <p:ph type="title"/>
          </p:nvPr>
        </p:nvSpPr>
        <p:spPr>
          <a:xfrm>
            <a:off x="457200" y="2894281"/>
            <a:ext cx="8229600" cy="566738"/>
          </a:xfrm>
        </p:spPr>
        <p:txBody>
          <a:bodyPr anchor="b">
            <a:normAutofit/>
          </a:bodyPr>
          <a:lstStyle>
            <a:lvl1pPr algn="l">
              <a:defRPr sz="3600" b="1">
                <a:solidFill>
                  <a:srgbClr val="EB212E"/>
                </a:solidFill>
              </a:defRPr>
            </a:lvl1pPr>
          </a:lstStyle>
          <a:p>
            <a:r>
              <a:rPr lang="en-US" smtClean="0"/>
              <a:t>Click to edit Master title style</a:t>
            </a:r>
            <a:endParaRPr lang="en-US" dirty="0"/>
          </a:p>
        </p:txBody>
      </p:sp>
      <p:cxnSp>
        <p:nvCxnSpPr>
          <p:cNvPr id="14" name="Straight Connector 13"/>
          <p:cNvCxnSpPr/>
          <p:nvPr userDrawn="1"/>
        </p:nvCxnSpPr>
        <p:spPr>
          <a:xfrm>
            <a:off x="610026" y="2801409"/>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pic>
        <p:nvPicPr>
          <p:cNvPr id="3074" name="Picture 2" descr="C:\Users\lbernard\Desktop\2014_PPT_Template\Circle_Divider_Page_3.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1450" y="4570561"/>
            <a:ext cx="9515475" cy="111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10220"/>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p:txBody>
          <a:bodyPr/>
          <a:lstStyle>
            <a:lvl1pPr>
              <a:defRPr>
                <a:solidFill>
                  <a:srgbClr val="FFFFFF"/>
                </a:solidFill>
              </a:defRPr>
            </a:lvl1pPr>
          </a:lstStyle>
          <a:p>
            <a:pPr>
              <a:defRPr/>
            </a:pPr>
            <a:fld id="{67CA885E-9AB9-F54B-BEED-E57C9A18DCCE}" type="slidenum">
              <a:rPr lang="en-US" smtClean="0"/>
              <a:pPr>
                <a:defRPr/>
              </a:pPr>
              <a:t>‹#›</a:t>
            </a:fld>
            <a:endParaRPr lang="en-US" dirty="0"/>
          </a:p>
        </p:txBody>
      </p:sp>
      <p:sp>
        <p:nvSpPr>
          <p:cNvPr id="6"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51809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late Blue Divider Slide">
    <p:bg>
      <p:bgPr>
        <a:solidFill>
          <a:srgbClr val="7491A4"/>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smtClean="0"/>
              <a:t>Click to edit Master title style</a:t>
            </a:r>
            <a:endParaRPr lang="en-US" dirty="0"/>
          </a:p>
        </p:txBody>
      </p:sp>
      <p:sp>
        <p:nvSpPr>
          <p:cNvPr id="6"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59531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2133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Red Blank Slide">
    <p:bg>
      <p:bgPr>
        <a:solidFill>
          <a:srgbClr val="EB212E"/>
        </a:solidFill>
        <a:effectLst/>
      </p:bgPr>
    </p:bg>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14207F0-F671-3D49-A402-C824F31CECA2}" type="slidenum">
              <a:rPr lang="en-US" smtClean="0">
                <a:solidFill>
                  <a:prstClr val="white"/>
                </a:solidFill>
              </a:rPr>
              <a:pPr fontAlgn="auto">
                <a:spcBef>
                  <a:spcPts val="0"/>
                </a:spcBef>
                <a:spcAft>
                  <a:spcPts val="0"/>
                </a:spcAft>
                <a:defRPr/>
              </a:pPr>
              <a:t>‹#›</a:t>
            </a:fld>
            <a:endParaRPr lang="en-US" dirty="0">
              <a:solidFill>
                <a:prstClr val="white"/>
              </a:solidFill>
            </a:endParaRPr>
          </a:p>
        </p:txBody>
      </p:sp>
      <p:sp>
        <p:nvSpPr>
          <p:cNvPr id="8" name="Footer Placeholder 3"/>
          <p:cNvSpPr>
            <a:spLocks noGrp="1"/>
          </p:cNvSpPr>
          <p:nvPr>
            <p:ph type="ftr" sz="quarter" idx="10"/>
          </p:nvPr>
        </p:nvSpPr>
        <p:spPr/>
        <p:txBody>
          <a:bodyPr/>
          <a:lstStyle>
            <a:lvl1pPr>
              <a:defRPr>
                <a:solidFill>
                  <a:schemeClr val="bg1"/>
                </a:solidFill>
              </a:defRPr>
            </a:lvl1pPr>
          </a:lstStyle>
          <a:p>
            <a:pPr>
              <a:defRPr/>
            </a:pPr>
            <a:endParaRPr lang="en-US" dirty="0">
              <a:solidFill>
                <a:prstClr val="white"/>
              </a:solidFill>
            </a:endParaRPr>
          </a:p>
        </p:txBody>
      </p:sp>
      <p:cxnSp>
        <p:nvCxnSpPr>
          <p:cNvPr id="10" name="Straight Connector 9"/>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3337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late Blue Blank Slide">
    <p:bg>
      <p:bgPr>
        <a:solidFill>
          <a:srgbClr val="7491A4"/>
        </a:solid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lvl1pPr>
              <a:defRPr>
                <a:solidFill>
                  <a:srgbClr val="FFFFFF"/>
                </a:solidFill>
              </a:defRPr>
            </a:lvl1pPr>
          </a:lstStyle>
          <a:p>
            <a:pPr>
              <a:defRPr/>
            </a:pPr>
            <a:fld id="{7BF5CAC6-A37A-C642-A76B-387C024EFBFC}" type="slidenum">
              <a:rPr lang="en-US" smtClean="0"/>
              <a:pPr>
                <a:defRPr/>
              </a:pPr>
              <a:t>‹#›</a:t>
            </a:fld>
            <a:endParaRPr lang="en-US" dirty="0"/>
          </a:p>
        </p:txBody>
      </p:sp>
      <p:sp>
        <p:nvSpPr>
          <p:cNvPr id="8" name="Footer Placeholder 3"/>
          <p:cNvSpPr>
            <a:spLocks noGrp="1"/>
          </p:cNvSpPr>
          <p:nvPr>
            <p:ph type="ftr" sz="quarter" idx="11"/>
          </p:nvPr>
        </p:nvSpPr>
        <p:spPr/>
        <p:txBody>
          <a:bodyPr/>
          <a:lstStyle>
            <a:lvl1pPr>
              <a:defRPr>
                <a:solidFill>
                  <a:srgbClr val="FFFFFF"/>
                </a:solidFill>
              </a:defRPr>
            </a:lvl1pPr>
          </a:lstStyle>
          <a:p>
            <a:pPr>
              <a:defRPr/>
            </a:pP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cstate="screen">
            <a:lum bright="100000" contrast="-100000"/>
            <a:alphaModFix/>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204641"/>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solidFill>
                  <a:srgbClr val="000000">
                    <a:tint val="75000"/>
                  </a:srgbClr>
                </a:solidFill>
              </a:rPr>
              <a:pPr fontAlgn="auto">
                <a:spcBef>
                  <a:spcPts val="0"/>
                </a:spcBef>
                <a:spcAft>
                  <a:spcPts val="0"/>
                </a:spcAft>
                <a:defRPr/>
              </a:pPr>
              <a:t>‹#›</a:t>
            </a:fld>
            <a:endParaRPr lang="en-US" dirty="0">
              <a:solidFill>
                <a:srgbClr val="000000">
                  <a:tint val="75000"/>
                </a:srgbClr>
              </a:solidFill>
            </a:endParaRPr>
          </a:p>
        </p:txBody>
      </p:sp>
      <p:sp>
        <p:nvSpPr>
          <p:cNvPr id="5" name="Footer Placeholder 6"/>
          <p:cNvSpPr>
            <a:spLocks noGrp="1"/>
          </p:cNvSpPr>
          <p:nvPr>
            <p:ph type="ftr" sz="quarter" idx="11"/>
          </p:nvPr>
        </p:nvSpPr>
        <p:spPr>
          <a:xfrm>
            <a:off x="3124200" y="6488115"/>
            <a:ext cx="2895600" cy="184150"/>
          </a:xfrm>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79561555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13"/>
            <a:ext cx="1962150" cy="471487"/>
          </a:xfrm>
          <a:prstGeom prst="rect">
            <a:avLst/>
          </a:prstGeom>
          <a:noFill/>
          <a:ln w="9525">
            <a:noFill/>
            <a:miter lim="800000"/>
            <a:headEnd/>
            <a:tailEnd/>
          </a:ln>
        </p:spPr>
      </p:pic>
    </p:spTree>
    <p:extLst>
      <p:ext uri="{BB962C8B-B14F-4D97-AF65-F5344CB8AC3E}">
        <p14:creationId xmlns:p14="http://schemas.microsoft.com/office/powerpoint/2010/main" val="28464053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276258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269088511"/>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0"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dirty="0"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endParaRPr lang="en-US" noProof="0" dirty="0"/>
          </a:p>
        </p:txBody>
      </p:sp>
    </p:spTree>
    <p:extLst>
      <p:ext uri="{BB962C8B-B14F-4D97-AF65-F5344CB8AC3E}">
        <p14:creationId xmlns:p14="http://schemas.microsoft.com/office/powerpoint/2010/main" val="31470054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eaLnBrk="1" hangingPunct="1">
              <a:defRPr/>
            </a:pPr>
            <a:r>
              <a:rPr lang="en-US" altLang="en-US" sz="1800" dirty="0" smtClean="0">
                <a:solidFill>
                  <a:srgbClr val="FFFFFF"/>
                </a:solidFill>
              </a:rPr>
              <a:t>av</a:t>
            </a:r>
          </a:p>
        </p:txBody>
      </p:sp>
      <p:sp>
        <p:nvSpPr>
          <p:cNvPr id="6" name="Rectangle 5"/>
          <p:cNvSpPr/>
          <p:nvPr userDrawn="1"/>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dirty="0">
              <a:solidFill>
                <a:srgbClr val="718399"/>
              </a:solidFill>
            </a:endParaRPr>
          </a:p>
        </p:txBody>
      </p:sp>
      <p:sp>
        <p:nvSpPr>
          <p:cNvPr id="8" name="Rectangle 7"/>
          <p:cNvSpPr/>
          <p:nvPr userDrawn="1"/>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dirty="0"/>
          </a:p>
        </p:txBody>
      </p:sp>
      <p:cxnSp>
        <p:nvCxnSpPr>
          <p:cNvPr id="9" name="Straight Connector 8"/>
          <p:cNvCxnSpPr/>
          <p:nvPr userDrawn="1"/>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7" descr="Save_Logo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1401" y="6252634"/>
            <a:ext cx="1503363" cy="39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p:cNvSpPr>
          <p:nvPr>
            <p:ph type="title"/>
          </p:nvPr>
        </p:nvSpPr>
        <p:spPr>
          <a:xfrm>
            <a:off x="482600" y="373653"/>
            <a:ext cx="8077200" cy="820147"/>
          </a:xfrm>
        </p:spPr>
        <p:txBody>
          <a:bodyPr>
            <a:noAutofit/>
          </a:bodyPr>
          <a:lstStyle>
            <a:lvl1pPr>
              <a:defRPr sz="3200">
                <a:solidFill>
                  <a:schemeClr val="tx1"/>
                </a:solidFill>
              </a:defRPr>
            </a:lvl1pPr>
            <a:extLst/>
          </a:lstStyle>
          <a:p>
            <a:r>
              <a:rPr lang="en-US" dirty="0"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4074593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48865554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1603602"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5"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54397432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62645531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21289218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lumn Content Slide">
    <p:spTree>
      <p:nvGrpSpPr>
        <p:cNvPr id="1" name=""/>
        <p:cNvGrpSpPr/>
        <p:nvPr/>
      </p:nvGrpSpPr>
      <p:grpSpPr>
        <a:xfrm>
          <a:off x="0" y="0"/>
          <a:ext cx="0" cy="0"/>
          <a:chOff x="0" y="0"/>
          <a:chExt cx="0" cy="0"/>
        </a:xfrm>
      </p:grpSpPr>
      <p:cxnSp>
        <p:nvCxnSpPr>
          <p:cNvPr id="10" name="Straight Connector 9"/>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5" name="Content Placeholder 3"/>
          <p:cNvSpPr>
            <a:spLocks noGrp="1"/>
          </p:cNvSpPr>
          <p:nvPr>
            <p:ph sz="half" idx="2"/>
          </p:nvPr>
        </p:nvSpPr>
        <p:spPr>
          <a:xfrm>
            <a:off x="457202" y="1861680"/>
            <a:ext cx="4040188"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5"/>
          <p:cNvSpPr>
            <a:spLocks noGrp="1"/>
          </p:cNvSpPr>
          <p:nvPr>
            <p:ph sz="quarter" idx="4"/>
          </p:nvPr>
        </p:nvSpPr>
        <p:spPr>
          <a:xfrm>
            <a:off x="4645037" y="1861680"/>
            <a:ext cx="4041775" cy="426448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16"/>
          <p:cNvSpPr>
            <a:spLocks noGrp="1"/>
          </p:cNvSpPr>
          <p:nvPr>
            <p:ph type="ftr" sz="quarter" idx="10"/>
          </p:nvPr>
        </p:nvSpPr>
        <p:spPr/>
        <p:txBody>
          <a:bodyPr/>
          <a:lstStyle>
            <a:lvl1pPr>
              <a:defRPr/>
            </a:lvl1pPr>
          </a:lstStyle>
          <a:p>
            <a:pPr>
              <a:defRPr/>
            </a:pPr>
            <a:endParaRPr lang="en-US"/>
          </a:p>
        </p:txBody>
      </p:sp>
      <p:sp>
        <p:nvSpPr>
          <p:cNvPr id="13" name="Slide Number Placeholder 17"/>
          <p:cNvSpPr>
            <a:spLocks noGrp="1"/>
          </p:cNvSpPr>
          <p:nvPr>
            <p:ph type="sldNum" sz="quarter" idx="11"/>
          </p:nvPr>
        </p:nvSpPr>
        <p:spPr/>
        <p:txBody>
          <a:bodyPr/>
          <a:lstStyle>
            <a:lvl1pPr>
              <a:defRPr/>
            </a:lvl1pPr>
          </a:lstStyle>
          <a:p>
            <a:pPr>
              <a:defRPr/>
            </a:pPr>
            <a:fld id="{F5C2BCCB-801B-8641-9EDB-7DD1300E31CB}" type="slidenum">
              <a:rPr lang="en-US"/>
              <a:pPr>
                <a:defRPr/>
              </a:pPr>
              <a:t>‹#›</a:t>
            </a:fld>
            <a:endParaRPr lang="en-US" dirty="0"/>
          </a:p>
        </p:txBody>
      </p:sp>
    </p:spTree>
    <p:extLst>
      <p:ext uri="{BB962C8B-B14F-4D97-AF65-F5344CB8AC3E}">
        <p14:creationId xmlns:p14="http://schemas.microsoft.com/office/powerpoint/2010/main" val="4304487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73767041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20"/>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419049105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9055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3259596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523948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998144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73851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400899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2765513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10"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19797239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457202" y="2272063"/>
            <a:ext cx="4040188"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37" y="2272063"/>
            <a:ext cx="4041775" cy="3854105"/>
          </a:xfrm>
        </p:spPr>
        <p:txBody>
          <a:bodyPr/>
          <a:lstStyle>
            <a:lvl1pPr>
              <a:buClr>
                <a:srgbClr val="EB212E"/>
              </a:buClr>
              <a:defRPr sz="2400"/>
            </a:lvl1pPr>
            <a:lvl2pPr>
              <a:defRPr sz="2000"/>
            </a:lvl2pPr>
            <a:lvl3pPr>
              <a:buClr>
                <a:srgbClr val="7491A4"/>
              </a:buCl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16"/>
          <p:cNvSpPr>
            <a:spLocks noGrp="1"/>
          </p:cNvSpPr>
          <p:nvPr>
            <p:ph type="ftr" sz="quarter" idx="10"/>
          </p:nvPr>
        </p:nvSpPr>
        <p:spPr/>
        <p:txBody>
          <a:bodyPr/>
          <a:lstStyle>
            <a:lvl1pPr>
              <a:defRPr/>
            </a:lvl1pPr>
          </a:lstStyle>
          <a:p>
            <a:pPr>
              <a:defRPr/>
            </a:pPr>
            <a:endParaRPr lang="en-US"/>
          </a:p>
        </p:txBody>
      </p:sp>
      <p:sp>
        <p:nvSpPr>
          <p:cNvPr id="15" name="Slide Number Placeholder 17"/>
          <p:cNvSpPr>
            <a:spLocks noGrp="1"/>
          </p:cNvSpPr>
          <p:nvPr>
            <p:ph type="sldNum" sz="quarter" idx="11"/>
          </p:nvPr>
        </p:nvSpPr>
        <p:spPr/>
        <p:txBody>
          <a:bodyPr/>
          <a:lstStyle>
            <a:lvl1pPr>
              <a:defRPr/>
            </a:lvl1pPr>
          </a:lstStyle>
          <a:p>
            <a:pPr>
              <a:defRPr/>
            </a:pPr>
            <a:fld id="{FDF73038-F151-1A4F-A8A6-7896995A513C}" type="slidenum">
              <a:rPr lang="en-US"/>
              <a:pPr>
                <a:defRPr/>
              </a:pPr>
              <a:t>‹#›</a:t>
            </a:fld>
            <a:endParaRPr lang="en-US" dirty="0"/>
          </a:p>
        </p:txBody>
      </p:sp>
      <p:sp>
        <p:nvSpPr>
          <p:cNvPr id="10"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4"/>
          <p:cNvSpPr>
            <a:spLocks noGrp="1"/>
          </p:cNvSpPr>
          <p:nvPr>
            <p:ph type="body" sz="quarter" idx="3"/>
          </p:nvPr>
        </p:nvSpPr>
        <p:spPr>
          <a:xfrm>
            <a:off x="464503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13200703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a:defRPr/>
            </a:pPr>
            <a:endParaRPr lang="en-US" sz="2400">
              <a:solidFill>
                <a:prstClr val="black"/>
              </a:solidFill>
              <a:latin typeface="Gill Sans MT" pitchFamily="34" charset="0"/>
              <a:ea typeface="MS PGothic" pitchFamily="34" charset="-128"/>
            </a:endParaRPr>
          </a:p>
        </p:txBody>
      </p:sp>
      <p:sp>
        <p:nvSpPr>
          <p:cNvPr id="5" name="Rectangle 9"/>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a:defRPr/>
            </a:pPr>
            <a:r>
              <a:rPr lang="en-US" sz="2400">
                <a:solidFill>
                  <a:prstClr val="black"/>
                </a:solidFill>
                <a:latin typeface="Gill Sans MT" pitchFamily="34" charset="0"/>
                <a:ea typeface="MS PGothic" pitchFamily="34" charset="-128"/>
              </a:rPr>
              <a:t>CIES, 56th Conference, PUerito Rico,2012</a:t>
            </a:r>
          </a:p>
        </p:txBody>
      </p:sp>
      <p:sp>
        <p:nvSpPr>
          <p:cNvPr id="6" name="Rectangle 10"/>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a:defRPr/>
            </a:pPr>
            <a:fld id="{09A721AD-1FF3-4347-95AC-8A1E619A2AAE}" type="slidenum">
              <a:rPr lang="en-US" sz="2400">
                <a:solidFill>
                  <a:prstClr val="black"/>
                </a:solidFill>
                <a:latin typeface="Gill Sans MT" pitchFamily="34" charset="0"/>
                <a:ea typeface="MS PGothic" pitchFamily="34" charset="-128"/>
              </a:rPr>
              <a:pPr defTabSz="914400">
                <a:defRPr/>
              </a:pPr>
              <a:t>‹#›</a:t>
            </a:fld>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1150308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4800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33400" y="6172200"/>
            <a:ext cx="2743200" cy="476250"/>
          </a:xfrm>
          <a:prstGeom prst="rect">
            <a:avLst/>
          </a:prstGeom>
        </p:spPr>
        <p:txBody>
          <a:bodyPr/>
          <a:lstStyle>
            <a:lvl1pPr>
              <a:defRPr/>
            </a:lvl1pPr>
          </a:lstStyle>
          <a:p>
            <a:pPr defTabSz="914400">
              <a:defRPr/>
            </a:pPr>
            <a:endParaRPr lang="en-US" altLang="en-US" sz="2400">
              <a:solidFill>
                <a:prstClr val="black"/>
              </a:solidFill>
              <a:latin typeface="Gill Sans MT" pitchFamily="34" charset="0"/>
              <a:ea typeface="MS PGothic" pitchFamily="34" charset="-128"/>
            </a:endParaRPr>
          </a:p>
        </p:txBody>
      </p:sp>
      <p:sp>
        <p:nvSpPr>
          <p:cNvPr id="6" name="Slide Number Placeholder 5"/>
          <p:cNvSpPr>
            <a:spLocks noGrp="1"/>
          </p:cNvSpPr>
          <p:nvPr>
            <p:ph type="sldNum" sz="quarter" idx="11"/>
          </p:nvPr>
        </p:nvSpPr>
        <p:spPr>
          <a:xfrm>
            <a:off x="7772400" y="6248400"/>
            <a:ext cx="1219200" cy="476250"/>
          </a:xfrm>
          <a:prstGeom prst="rect">
            <a:avLst/>
          </a:prstGeom>
        </p:spPr>
        <p:txBody>
          <a:bodyPr/>
          <a:lstStyle>
            <a:lvl1pPr>
              <a:defRPr/>
            </a:lvl1pPr>
          </a:lstStyle>
          <a:p>
            <a:pPr defTabSz="914400">
              <a:defRPr/>
            </a:pPr>
            <a:fld id="{C77DCEC9-F1ED-4BAA-9CDB-82D0A69CD504}" type="slidenum">
              <a:rPr lang="en-US" altLang="en-US" sz="2400">
                <a:solidFill>
                  <a:prstClr val="black"/>
                </a:solidFill>
                <a:latin typeface="Gill Sans MT" pitchFamily="34" charset="0"/>
                <a:ea typeface="MS PGothic" pitchFamily="34" charset="-128"/>
              </a:rPr>
              <a:pPr defTabSz="914400">
                <a:defRPr/>
              </a:pPr>
              <a:t>‹#›</a:t>
            </a:fld>
            <a:endParaRPr lang="en-US" alt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492638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US" altLang="en-US" sz="1800" dirty="0">
              <a:solidFill>
                <a:srgbClr val="FFFFFF"/>
              </a:solidFill>
            </a:endParaRP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6208733"/>
            <a:ext cx="19621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
        <p:nvSpPr>
          <p:cNvPr id="12"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1223241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US" altLang="en-US" sz="1800" dirty="0">
              <a:solidFill>
                <a:srgbClr val="FFFFFF"/>
              </a:solidFill>
            </a:endParaRP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6208733"/>
            <a:ext cx="19621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
        <p:nvSpPr>
          <p:cNvPr id="12"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1764328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4250493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70"/>
            <a:ext cx="2133600" cy="365125"/>
          </a:xfrm>
          <a:prstGeom prst="rect">
            <a:avLst/>
          </a:prstGeom>
        </p:spPr>
        <p:txBody>
          <a:bodyPr/>
          <a:lstStyle/>
          <a:p>
            <a:pPr defTabSz="914400"/>
            <a:fld id="{A245CAD4-049A-47EA-A38E-CD543DCA9357}" type="datetimeFigureOut">
              <a:rPr lang="en-US" sz="2400" smtClean="0">
                <a:solidFill>
                  <a:prstClr val="black"/>
                </a:solidFill>
                <a:latin typeface="Gill Sans MT" pitchFamily="34" charset="0"/>
                <a:ea typeface="MS PGothic" pitchFamily="34" charset="-128"/>
              </a:rPr>
              <a:pPr defTabSz="914400"/>
              <a:t>6/6/2016</a:t>
            </a:fld>
            <a:endParaRPr lang="en-US" sz="2400">
              <a:solidFill>
                <a:prstClr val="black"/>
              </a:solidFill>
              <a:latin typeface="Gill Sans MT" pitchFamily="34" charset="0"/>
              <a:ea typeface="MS PGothic" pitchFamily="34" charset="-128"/>
            </a:endParaRPr>
          </a:p>
        </p:txBody>
      </p:sp>
      <p:sp>
        <p:nvSpPr>
          <p:cNvPr id="5" name="Footer Placeholder 4"/>
          <p:cNvSpPr>
            <a:spLocks noGrp="1"/>
          </p:cNvSpPr>
          <p:nvPr>
            <p:ph type="ftr" sz="quarter" idx="11"/>
          </p:nvPr>
        </p:nvSpPr>
        <p:spPr>
          <a:xfrm>
            <a:off x="3124200" y="6356370"/>
            <a:ext cx="2895600" cy="365125"/>
          </a:xfrm>
          <a:prstGeom prst="rect">
            <a:avLst/>
          </a:prstGeom>
        </p:spPr>
        <p:txBody>
          <a:bodyPr/>
          <a:lstStyle/>
          <a:p>
            <a:pPr defTabSz="914400"/>
            <a:endParaRPr lang="en-US" sz="2400">
              <a:solidFill>
                <a:prstClr val="black"/>
              </a:solidFill>
              <a:latin typeface="Gill Sans MT" pitchFamily="34" charset="0"/>
              <a:ea typeface="MS PGothic" pitchFamily="34" charset="-128"/>
            </a:endParaRPr>
          </a:p>
        </p:txBody>
      </p:sp>
      <p:sp>
        <p:nvSpPr>
          <p:cNvPr id="6" name="Slide Number Placeholder 5"/>
          <p:cNvSpPr>
            <a:spLocks noGrp="1"/>
          </p:cNvSpPr>
          <p:nvPr>
            <p:ph type="sldNum" sz="quarter" idx="12"/>
          </p:nvPr>
        </p:nvSpPr>
        <p:spPr>
          <a:xfrm>
            <a:off x="6553200" y="6356370"/>
            <a:ext cx="2133600" cy="365125"/>
          </a:xfrm>
          <a:prstGeom prst="rect">
            <a:avLst/>
          </a:prstGeom>
        </p:spPr>
        <p:txBody>
          <a:bodyPr/>
          <a:lstStyle/>
          <a:p>
            <a:pPr defTabSz="914400"/>
            <a:fld id="{0D7E239A-6567-4EF8-826D-9F84D52BD3E3}" type="slidenum">
              <a:rPr lang="en-US" sz="2400" smtClean="0">
                <a:solidFill>
                  <a:prstClr val="black"/>
                </a:solidFill>
                <a:latin typeface="Gill Sans MT" pitchFamily="34" charset="0"/>
                <a:ea typeface="MS PGothic" pitchFamily="34" charset="-128"/>
              </a:rPr>
              <a:pPr defTabSz="914400"/>
              <a:t>‹#›</a:t>
            </a:fld>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601663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73147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4223738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37518418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92335375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choring Rule: 2 Column Title and Column Slide">
    <p:spTree>
      <p:nvGrpSpPr>
        <p:cNvPr id="1" name=""/>
        <p:cNvGrpSpPr/>
        <p:nvPr/>
      </p:nvGrpSpPr>
      <p:grpSpPr>
        <a:xfrm>
          <a:off x="0" y="0"/>
          <a:ext cx="0" cy="0"/>
          <a:chOff x="0" y="0"/>
          <a:chExt cx="0" cy="0"/>
        </a:xfrm>
      </p:grpSpPr>
      <p:cxnSp>
        <p:nvCxnSpPr>
          <p:cNvPr id="12" name="Straight Connector 11"/>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ext Placeholder 3"/>
          <p:cNvSpPr>
            <a:spLocks noGrp="1"/>
          </p:cNvSpPr>
          <p:nvPr>
            <p:ph type="body" sz="half" idx="12"/>
          </p:nvPr>
        </p:nvSpPr>
        <p:spPr>
          <a:xfrm>
            <a:off x="4649790"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Slide Number Placeholder 2"/>
          <p:cNvSpPr>
            <a:spLocks noGrp="1"/>
          </p:cNvSpPr>
          <p:nvPr>
            <p:ph type="sldNum" sz="quarter" idx="13"/>
          </p:nvPr>
        </p:nvSpPr>
        <p:spPr/>
        <p:txBody>
          <a:bodyPr/>
          <a:lstStyle>
            <a:lvl1pPr>
              <a:defRPr/>
            </a:lvl1pPr>
          </a:lstStyle>
          <a:p>
            <a:pPr>
              <a:defRPr/>
            </a:pPr>
            <a:fld id="{82905116-9813-C84C-976C-BDC3941DA234}" type="slidenum">
              <a:rPr lang="en-US"/>
              <a:pPr>
                <a:defRPr/>
              </a:pPr>
              <a:t>‹#›</a:t>
            </a:fld>
            <a:endParaRPr lang="en-US" dirty="0"/>
          </a:p>
        </p:txBody>
      </p:sp>
      <p:sp>
        <p:nvSpPr>
          <p:cNvPr id="19" name="Footer Placeholder 3"/>
          <p:cNvSpPr>
            <a:spLocks noGrp="1"/>
          </p:cNvSpPr>
          <p:nvPr>
            <p:ph type="ftr" sz="quarter" idx="14"/>
          </p:nvPr>
        </p:nvSpPr>
        <p:spPr/>
        <p:txBody>
          <a:bodyPr/>
          <a:lstStyle>
            <a:lvl1pPr>
              <a:defRPr/>
            </a:lvl1pPr>
          </a:lstStyle>
          <a:p>
            <a:pPr>
              <a:defRPr/>
            </a:pPr>
            <a:endParaRPr lang="en-US"/>
          </a:p>
        </p:txBody>
      </p:sp>
      <p:sp>
        <p:nvSpPr>
          <p:cNvPr id="14"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Text Placeholder 4"/>
          <p:cNvSpPr>
            <a:spLocks noGrp="1"/>
          </p:cNvSpPr>
          <p:nvPr>
            <p:ph type="body" sz="quarter" idx="3"/>
          </p:nvPr>
        </p:nvSpPr>
        <p:spPr>
          <a:xfrm>
            <a:off x="4645037" y="1535113"/>
            <a:ext cx="4041775"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cxnSp>
        <p:nvCxnSpPr>
          <p:cNvPr id="22" name="Straight Connector 21"/>
          <p:cNvCxnSpPr/>
          <p:nvPr userDrawn="1"/>
        </p:nvCxnSpPr>
        <p:spPr>
          <a:xfrm>
            <a:off x="605804"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803153" y="1317625"/>
            <a:ext cx="1385887" cy="0"/>
          </a:xfrm>
          <a:prstGeom prst="line">
            <a:avLst/>
          </a:prstGeom>
          <a:ln w="101600" cap="rnd">
            <a:solidFill>
              <a:srgbClr val="7491A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8766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1603602"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5"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30858464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91626325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28049016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48604651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20"/>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144427962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751897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3415448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11280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267359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55806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Aligned 1 Column Slide">
    <p:spTree>
      <p:nvGrpSpPr>
        <p:cNvPr id="1" name=""/>
        <p:cNvGrpSpPr/>
        <p:nvPr/>
      </p:nvGrpSpPr>
      <p:grpSpPr>
        <a:xfrm>
          <a:off x="0" y="0"/>
          <a:ext cx="0" cy="0"/>
          <a:chOff x="0" y="0"/>
          <a:chExt cx="0" cy="0"/>
        </a:xfrm>
      </p:grpSpPr>
      <p:sp>
        <p:nvSpPr>
          <p:cNvPr id="4" name="Slide Number Placeholder 2"/>
          <p:cNvSpPr txBox="1">
            <a:spLocks/>
          </p:cNvSpPr>
          <p:nvPr userDrawn="1"/>
        </p:nvSpPr>
        <p:spPr>
          <a:xfrm>
            <a:off x="6553200" y="6488115"/>
            <a:ext cx="2133600" cy="184150"/>
          </a:xfrm>
          <a:prstGeom prst="rect">
            <a:avLst/>
          </a:prstGeom>
        </p:spPr>
        <p:txBody>
          <a:bodyPr anchor="ctr"/>
          <a:lstStyle>
            <a:defPPr>
              <a:defRPr lang="en-US"/>
            </a:defPPr>
            <a:lvl1pPr marL="0" algn="r" defTabSz="457200" rtl="0" eaLnBrk="1" latinLnBrk="0" hangingPunct="1">
              <a:defRPr sz="8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57F808-DC1C-C54E-8EF7-53B7ECE4A44A}" type="slidenum">
              <a:rPr lang="en-US" smtClean="0"/>
              <a:pPr fontAlgn="auto">
                <a:spcBef>
                  <a:spcPts val="0"/>
                </a:spcBef>
                <a:spcAft>
                  <a:spcPts val="0"/>
                </a:spcAft>
                <a:defRPr/>
              </a:pPr>
              <a:t>‹#›</a:t>
            </a:fld>
            <a:endParaRPr lang="en-US" dirty="0"/>
          </a:p>
        </p:txBody>
      </p:sp>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p:cNvSpPr>
            <a:spLocks noGrp="1"/>
          </p:cNvSpPr>
          <p:nvPr>
            <p:ph type="body" sz="half" idx="2"/>
          </p:nvPr>
        </p:nvSpPr>
        <p:spPr>
          <a:xfrm>
            <a:off x="457202" y="2329819"/>
            <a:ext cx="4040188" cy="37963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Slide Number Placeholder 2"/>
          <p:cNvSpPr>
            <a:spLocks noGrp="1"/>
          </p:cNvSpPr>
          <p:nvPr>
            <p:ph type="sldNum" sz="quarter" idx="10"/>
          </p:nvPr>
        </p:nvSpPr>
        <p:spPr/>
        <p:txBody>
          <a:bodyPr/>
          <a:lstStyle>
            <a:lvl1pPr>
              <a:defRPr/>
            </a:lvl1pPr>
          </a:lstStyle>
          <a:p>
            <a:pPr>
              <a:defRPr/>
            </a:pPr>
            <a:fld id="{7644CD4C-4A26-6A47-90BA-B7BA7365EA7B}" type="slidenum">
              <a:rPr lang="en-US"/>
              <a:pPr>
                <a:defRPr/>
              </a:pPr>
              <a:t>‹#›</a:t>
            </a:fld>
            <a:endParaRPr lang="en-US" dirty="0"/>
          </a:p>
        </p:txBody>
      </p:sp>
      <p:sp>
        <p:nvSpPr>
          <p:cNvPr id="14" name="Footer Placeholder 3"/>
          <p:cNvSpPr>
            <a:spLocks noGrp="1"/>
          </p:cNvSpPr>
          <p:nvPr>
            <p:ph type="ftr" sz="quarter" idx="11"/>
          </p:nvPr>
        </p:nvSpPr>
        <p:spPr/>
        <p:txBody>
          <a:bodyPr/>
          <a:lstStyle>
            <a:lvl1pPr>
              <a:defRPr/>
            </a:lvl1pPr>
          </a:lstStyle>
          <a:p>
            <a:pPr>
              <a:defRPr/>
            </a:pPr>
            <a:endParaRPr lang="en-US"/>
          </a:p>
        </p:txBody>
      </p:sp>
      <p:sp>
        <p:nvSpPr>
          <p:cNvPr id="9" name="Text Placeholder 2"/>
          <p:cNvSpPr>
            <a:spLocks noGrp="1"/>
          </p:cNvSpPr>
          <p:nvPr>
            <p:ph type="body" idx="1"/>
          </p:nvPr>
        </p:nvSpPr>
        <p:spPr>
          <a:xfrm>
            <a:off x="457202" y="1535113"/>
            <a:ext cx="4040188" cy="639762"/>
          </a:xfrm>
        </p:spPr>
        <p:txBody>
          <a:bodyPr anchor="b"/>
          <a:lstStyle>
            <a:lvl1pPr marL="0" indent="0">
              <a:lnSpc>
                <a:spcPct val="80000"/>
              </a:lnSpc>
              <a:buNone/>
              <a:defRPr sz="2400" b="1">
                <a:solidFill>
                  <a:srgbClr val="7491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57704685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2319874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2504503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10"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1725721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4800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33400" y="6172200"/>
            <a:ext cx="2743200" cy="476250"/>
          </a:xfrm>
          <a:prstGeom prst="rect">
            <a:avLst/>
          </a:prstGeom>
        </p:spPr>
        <p:txBody>
          <a:bodyPr/>
          <a:lstStyle>
            <a:lvl1pPr>
              <a:defRPr/>
            </a:lvl1pPr>
          </a:lstStyle>
          <a:p>
            <a:pPr defTabSz="914400">
              <a:defRPr/>
            </a:pPr>
            <a:endParaRPr lang="en-US" altLang="en-US" sz="2400">
              <a:solidFill>
                <a:prstClr val="black"/>
              </a:solidFill>
              <a:latin typeface="Gill Sans MT" pitchFamily="34" charset="0"/>
              <a:ea typeface="MS PGothic" pitchFamily="34" charset="-128"/>
            </a:endParaRPr>
          </a:p>
        </p:txBody>
      </p:sp>
      <p:sp>
        <p:nvSpPr>
          <p:cNvPr id="6" name="Slide Number Placeholder 5"/>
          <p:cNvSpPr>
            <a:spLocks noGrp="1"/>
          </p:cNvSpPr>
          <p:nvPr>
            <p:ph type="sldNum" sz="quarter" idx="11"/>
          </p:nvPr>
        </p:nvSpPr>
        <p:spPr>
          <a:xfrm>
            <a:off x="7772400" y="6248400"/>
            <a:ext cx="1219200" cy="476250"/>
          </a:xfrm>
          <a:prstGeom prst="rect">
            <a:avLst/>
          </a:prstGeom>
        </p:spPr>
        <p:txBody>
          <a:bodyPr/>
          <a:lstStyle>
            <a:lvl1pPr>
              <a:defRPr/>
            </a:lvl1pPr>
          </a:lstStyle>
          <a:p>
            <a:pPr defTabSz="914400">
              <a:defRPr/>
            </a:pPr>
            <a:fld id="{C77DCEC9-F1ED-4BAA-9CDB-82D0A69CD504}" type="slidenum">
              <a:rPr lang="en-US" altLang="en-US" sz="2400">
                <a:solidFill>
                  <a:prstClr val="black"/>
                </a:solidFill>
                <a:latin typeface="Gill Sans MT" pitchFamily="34" charset="0"/>
                <a:ea typeface="MS PGothic" pitchFamily="34" charset="-128"/>
              </a:rPr>
              <a:pPr defTabSz="914400">
                <a:defRPr/>
              </a:pPr>
              <a:t>‹#›</a:t>
            </a:fld>
            <a:endParaRPr lang="en-US" alt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273835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US" altLang="en-US" sz="1800" dirty="0">
              <a:solidFill>
                <a:srgbClr val="FFFFFF"/>
              </a:solidFill>
            </a:endParaRP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6208733"/>
            <a:ext cx="19621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
        <p:nvSpPr>
          <p:cNvPr id="12"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293920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US" altLang="en-US" sz="1800" dirty="0">
              <a:solidFill>
                <a:srgbClr val="FFFFFF"/>
              </a:solidFill>
            </a:endParaRP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2400"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6208733"/>
            <a:ext cx="196215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
        <p:nvSpPr>
          <p:cNvPr id="12"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80606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999786" y="6398902"/>
            <a:ext cx="2133600" cy="365125"/>
          </a:xfrm>
          <a:prstGeom prst="rect">
            <a:avLst/>
          </a:prstGeom>
        </p:spPr>
        <p:txBody>
          <a:bodyPr/>
          <a:lstStyle>
            <a:lvl1pPr algn="r">
              <a:defRPr sz="1100"/>
            </a:lvl1pPr>
          </a:lstStyle>
          <a:p>
            <a:pPr defTabSz="914400"/>
            <a:endParaRPr lang="en-US"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3509713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70"/>
            <a:ext cx="2133600" cy="365125"/>
          </a:xfrm>
          <a:prstGeom prst="rect">
            <a:avLst/>
          </a:prstGeom>
        </p:spPr>
        <p:txBody>
          <a:bodyPr/>
          <a:lstStyle/>
          <a:p>
            <a:pPr defTabSz="914400"/>
            <a:fld id="{A245CAD4-049A-47EA-A38E-CD543DCA9357}" type="datetimeFigureOut">
              <a:rPr lang="en-US" sz="2400" smtClean="0">
                <a:solidFill>
                  <a:prstClr val="black"/>
                </a:solidFill>
                <a:latin typeface="Gill Sans MT" pitchFamily="34" charset="0"/>
                <a:ea typeface="MS PGothic" pitchFamily="34" charset="-128"/>
              </a:rPr>
              <a:pPr defTabSz="914400"/>
              <a:t>6/6/2016</a:t>
            </a:fld>
            <a:endParaRPr lang="en-US" sz="2400">
              <a:solidFill>
                <a:prstClr val="black"/>
              </a:solidFill>
              <a:latin typeface="Gill Sans MT" pitchFamily="34" charset="0"/>
              <a:ea typeface="MS PGothic" pitchFamily="34" charset="-128"/>
            </a:endParaRPr>
          </a:p>
        </p:txBody>
      </p:sp>
      <p:sp>
        <p:nvSpPr>
          <p:cNvPr id="5" name="Footer Placeholder 4"/>
          <p:cNvSpPr>
            <a:spLocks noGrp="1"/>
          </p:cNvSpPr>
          <p:nvPr>
            <p:ph type="ftr" sz="quarter" idx="11"/>
          </p:nvPr>
        </p:nvSpPr>
        <p:spPr>
          <a:xfrm>
            <a:off x="3124200" y="6356370"/>
            <a:ext cx="2895600" cy="365125"/>
          </a:xfrm>
          <a:prstGeom prst="rect">
            <a:avLst/>
          </a:prstGeom>
        </p:spPr>
        <p:txBody>
          <a:bodyPr/>
          <a:lstStyle/>
          <a:p>
            <a:pPr defTabSz="914400"/>
            <a:endParaRPr lang="en-US" sz="2400">
              <a:solidFill>
                <a:prstClr val="black"/>
              </a:solidFill>
              <a:latin typeface="Gill Sans MT" pitchFamily="34" charset="0"/>
              <a:ea typeface="MS PGothic" pitchFamily="34" charset="-128"/>
            </a:endParaRPr>
          </a:p>
        </p:txBody>
      </p:sp>
      <p:sp>
        <p:nvSpPr>
          <p:cNvPr id="6" name="Slide Number Placeholder 5"/>
          <p:cNvSpPr>
            <a:spLocks noGrp="1"/>
          </p:cNvSpPr>
          <p:nvPr>
            <p:ph type="sldNum" sz="quarter" idx="12"/>
          </p:nvPr>
        </p:nvSpPr>
        <p:spPr>
          <a:xfrm>
            <a:off x="6553200" y="6356370"/>
            <a:ext cx="2133600" cy="365125"/>
          </a:xfrm>
          <a:prstGeom prst="rect">
            <a:avLst/>
          </a:prstGeom>
        </p:spPr>
        <p:txBody>
          <a:bodyPr/>
          <a:lstStyle/>
          <a:p>
            <a:pPr defTabSz="914400"/>
            <a:fld id="{0D7E239A-6567-4EF8-826D-9F84D52BD3E3}" type="slidenum">
              <a:rPr lang="en-US" sz="2400" smtClean="0">
                <a:solidFill>
                  <a:prstClr val="black"/>
                </a:solidFill>
                <a:latin typeface="Gill Sans MT" pitchFamily="34" charset="0"/>
                <a:ea typeface="MS PGothic" pitchFamily="34" charset="-128"/>
              </a:rPr>
              <a:pPr defTabSz="914400"/>
              <a:t>‹#›</a:t>
            </a:fld>
            <a:endParaRPr lang="en-US" sz="240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614122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1721600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52855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olumn Dialogue Box Slide">
    <p:spTree>
      <p:nvGrpSpPr>
        <p:cNvPr id="1" name=""/>
        <p:cNvGrpSpPr/>
        <p:nvPr/>
      </p:nvGrpSpPr>
      <p:grpSpPr>
        <a:xfrm>
          <a:off x="0" y="0"/>
          <a:ext cx="0" cy="0"/>
          <a:chOff x="0" y="0"/>
          <a:chExt cx="0" cy="0"/>
        </a:xfrm>
      </p:grpSpPr>
      <p:grpSp>
        <p:nvGrpSpPr>
          <p:cNvPr id="18" name="Group 13"/>
          <p:cNvGrpSpPr>
            <a:grpSpLocks/>
          </p:cNvGrpSpPr>
          <p:nvPr userDrawn="1"/>
        </p:nvGrpSpPr>
        <p:grpSpPr bwMode="auto">
          <a:xfrm>
            <a:off x="4572000" y="2351088"/>
            <a:ext cx="4110040" cy="1985962"/>
            <a:chOff x="260147" y="787028"/>
            <a:chExt cx="4461943" cy="2156556"/>
          </a:xfrm>
        </p:grpSpPr>
        <p:grpSp>
          <p:nvGrpSpPr>
            <p:cNvPr id="22" name="Group 14"/>
            <p:cNvGrpSpPr>
              <a:grpSpLocks/>
            </p:cNvGrpSpPr>
            <p:nvPr userDrawn="1"/>
          </p:nvGrpSpPr>
          <p:grpSpPr bwMode="auto">
            <a:xfrm rot="-2700000">
              <a:off x="3221158" y="2563174"/>
              <a:ext cx="1325576" cy="380410"/>
              <a:chOff x="2222662" y="4415268"/>
              <a:chExt cx="1325576" cy="380410"/>
            </a:xfrm>
          </p:grpSpPr>
          <p:sp>
            <p:nvSpPr>
              <p:cNvPr id="29" name="Rounded Rectangle 28"/>
              <p:cNvSpPr/>
              <p:nvPr userDrawn="1"/>
            </p:nvSpPr>
            <p:spPr>
              <a:xfrm>
                <a:off x="2342921" y="4412744"/>
                <a:ext cx="1037500" cy="380975"/>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userDrawn="1"/>
            </p:nvSpPr>
            <p:spPr>
              <a:xfrm>
                <a:off x="3166255" y="4412492"/>
                <a:ext cx="379153" cy="382698"/>
              </a:xfrm>
              <a:prstGeom prst="ellipse">
                <a:avLst/>
              </a:prstGeom>
              <a:solidFill>
                <a:srgbClr val="E300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userDrawn="1"/>
            </p:nvSpPr>
            <p:spPr>
              <a:xfrm>
                <a:off x="2221806" y="4411272"/>
                <a:ext cx="379153" cy="382698"/>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3" name="Group 15"/>
            <p:cNvGrpSpPr>
              <a:grpSpLocks/>
            </p:cNvGrpSpPr>
            <p:nvPr userDrawn="1"/>
          </p:nvGrpSpPr>
          <p:grpSpPr bwMode="auto">
            <a:xfrm>
              <a:off x="260147" y="787028"/>
              <a:ext cx="4461943" cy="1966931"/>
              <a:chOff x="260147" y="787028"/>
              <a:chExt cx="4461943" cy="1966931"/>
            </a:xfrm>
          </p:grpSpPr>
          <p:sp>
            <p:nvSpPr>
              <p:cNvPr id="25" name="Rounded Rectangle 24"/>
              <p:cNvSpPr/>
              <p:nvPr userDrawn="1"/>
            </p:nvSpPr>
            <p:spPr>
              <a:xfrm>
                <a:off x="985708" y="787028"/>
                <a:ext cx="3071139" cy="1966931"/>
              </a:xfrm>
              <a:prstGeom prst="roundRect">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userDrawn="1"/>
            </p:nvSpPr>
            <p:spPr>
              <a:xfrm>
                <a:off x="2759111"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userDrawn="1"/>
            </p:nvSpPr>
            <p:spPr>
              <a:xfrm>
                <a:off x="260147" y="790476"/>
                <a:ext cx="1962979" cy="1963483"/>
              </a:xfrm>
              <a:prstGeom prst="ellipse">
                <a:avLst/>
              </a:prstGeom>
              <a:solidFill>
                <a:srgbClr val="EB21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2" name="Title 1"/>
          <p:cNvSpPr>
            <a:spLocks noGrp="1"/>
          </p:cNvSpPr>
          <p:nvPr>
            <p:ph type="title"/>
          </p:nvPr>
        </p:nvSpPr>
        <p:spPr>
          <a:xfrm>
            <a:off x="675479" y="2350741"/>
            <a:ext cx="3008313" cy="2064195"/>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9" name="Picture 2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16"/>
          <p:cNvSpPr>
            <a:spLocks noGrp="1"/>
          </p:cNvSpPr>
          <p:nvPr userDrawn="1">
            <p:ph type="ftr" sz="quarter" idx="10"/>
          </p:nvPr>
        </p:nvSpPr>
        <p:spPr/>
        <p:txBody>
          <a:bodyPr/>
          <a:lstStyle>
            <a:lvl1pPr>
              <a:defRPr/>
            </a:lvl1pPr>
          </a:lstStyle>
          <a:p>
            <a:pPr>
              <a:defRPr/>
            </a:pPr>
            <a:endParaRPr lang="en-US"/>
          </a:p>
        </p:txBody>
      </p:sp>
      <p:sp>
        <p:nvSpPr>
          <p:cNvPr id="21" name="Slide Number Placeholder 17"/>
          <p:cNvSpPr>
            <a:spLocks noGrp="1"/>
          </p:cNvSpPr>
          <p:nvPr userDrawn="1">
            <p:ph type="sldNum" sz="quarter" idx="11"/>
          </p:nvPr>
        </p:nvSpPr>
        <p:spPr/>
        <p:txBody>
          <a:bodyPr/>
          <a:lstStyle>
            <a:lvl1pPr>
              <a:defRPr/>
            </a:lvl1pPr>
          </a:lstStyle>
          <a:p>
            <a:pPr>
              <a:defRPr/>
            </a:pPr>
            <a:fld id="{504B4BC2-3912-D940-9F1E-44F38562F738}" type="slidenum">
              <a:rPr lang="en-US"/>
              <a:pPr>
                <a:defRPr/>
              </a:pPr>
              <a:t>‹#›</a:t>
            </a:fld>
            <a:endParaRPr lang="en-US" dirty="0"/>
          </a:p>
        </p:txBody>
      </p:sp>
      <p:sp>
        <p:nvSpPr>
          <p:cNvPr id="24" name="Text Placeholder 23"/>
          <p:cNvSpPr>
            <a:spLocks noGrp="1"/>
          </p:cNvSpPr>
          <p:nvPr>
            <p:ph type="body" sz="quarter" idx="12"/>
          </p:nvPr>
        </p:nvSpPr>
        <p:spPr>
          <a:xfrm>
            <a:off x="5240340" y="2651125"/>
            <a:ext cx="2870200" cy="1187450"/>
          </a:xfrm>
        </p:spPr>
        <p:txBody>
          <a:bodyPr/>
          <a:lstStyle>
            <a:lvl1pPr marL="0" indent="0" algn="l">
              <a:buNone/>
              <a:defRPr sz="16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smtClean="0"/>
              <a:t>Click to edit Master text styles</a:t>
            </a:r>
          </a:p>
        </p:txBody>
      </p:sp>
    </p:spTree>
    <p:extLst>
      <p:ext uri="{BB962C8B-B14F-4D97-AF65-F5344CB8AC3E}">
        <p14:creationId xmlns:p14="http://schemas.microsoft.com/office/powerpoint/2010/main" val="116834208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94452245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52472908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1603602"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5"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100531802"/>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147517397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907932441"/>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662399744"/>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8" name="Rectangle 7"/>
          <p:cNvSpPr/>
          <p:nvPr/>
        </p:nvSpPr>
        <p:spPr>
          <a:xfrm>
            <a:off x="-9523" y="6070620"/>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9" name="Rectangle 8"/>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17306058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6205196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2713303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9519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2" y="1463948"/>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6"/>
          <p:cNvSpPr>
            <a:spLocks noGrp="1"/>
          </p:cNvSpPr>
          <p:nvPr>
            <p:ph type="ftr" sz="quarter" idx="10"/>
          </p:nvPr>
        </p:nvSpPr>
        <p:spPr/>
        <p:txBody>
          <a:bodyPr/>
          <a:lstStyle>
            <a:lvl1pPr>
              <a:defRPr/>
            </a:lvl1pPr>
          </a:lstStyle>
          <a:p>
            <a:pPr>
              <a:defRPr/>
            </a:pPr>
            <a:endParaRPr lang="en-US"/>
          </a:p>
        </p:txBody>
      </p:sp>
      <p:sp>
        <p:nvSpPr>
          <p:cNvPr id="14" name="Slide Number Placeholder 17"/>
          <p:cNvSpPr>
            <a:spLocks noGrp="1"/>
          </p:cNvSpPr>
          <p:nvPr>
            <p:ph type="sldNum" sz="quarter" idx="11"/>
          </p:nvPr>
        </p:nvSpPr>
        <p:spPr/>
        <p:txBody>
          <a:bodyPr/>
          <a:lstStyle>
            <a:lvl1pPr>
              <a:defRPr/>
            </a:lvl1pPr>
          </a:lstStyle>
          <a:p>
            <a:pPr>
              <a:defRPr/>
            </a:pPr>
            <a:fld id="{D4BAC141-B1B6-4640-B52E-5FBF68EFE6BE}" type="slidenum">
              <a:rPr lang="en-US"/>
              <a:pPr>
                <a:defRPr/>
              </a:pPr>
              <a:t>‹#›</a:t>
            </a:fld>
            <a:endParaRPr lang="en-US" dirty="0"/>
          </a:p>
        </p:txBody>
      </p:sp>
      <p:sp>
        <p:nvSpPr>
          <p:cNvPr id="10" name="Title 1"/>
          <p:cNvSpPr>
            <a:spLocks noGrp="1"/>
          </p:cNvSpPr>
          <p:nvPr>
            <p:ph type="title"/>
          </p:nvPr>
        </p:nvSpPr>
        <p:spPr>
          <a:xfrm>
            <a:off x="457202" y="1463948"/>
            <a:ext cx="3008313" cy="1224689"/>
          </a:xfrm>
        </p:spPr>
        <p:txBody>
          <a:bodyPr anchor="t">
            <a:noAutofit/>
          </a:bodyPr>
          <a:lstStyle>
            <a:lvl1pPr algn="l">
              <a:lnSpc>
                <a:spcPct val="80000"/>
              </a:lnSpc>
              <a:defRPr sz="3200" b="1">
                <a:solidFill>
                  <a:srgbClr val="EB212E"/>
                </a:solidFill>
              </a:defRPr>
            </a:lvl1pPr>
          </a:lstStyle>
          <a:p>
            <a:r>
              <a:rPr lang="en-US" smtClean="0"/>
              <a:t>Click to edit Master title style</a:t>
            </a:r>
            <a:endParaRPr lang="en-US" dirty="0"/>
          </a:p>
        </p:txBody>
      </p:sp>
      <p:cxnSp>
        <p:nvCxnSpPr>
          <p:cNvPr id="15" name="Straight Connector 14"/>
          <p:cNvCxnSpPr/>
          <p:nvPr userDrawn="1"/>
        </p:nvCxnSpPr>
        <p:spPr>
          <a:xfrm>
            <a:off x="593096"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45837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61426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350865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1"/>
            <a:ext cx="8153400" cy="819149"/>
          </a:xfrm>
        </p:spPr>
        <p:txBody>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2157148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pic>
        <p:nvPicPr>
          <p:cNvPr id="3" name="Picture 10"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557029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_Slid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978150" y="3225800"/>
            <a:ext cx="3200400" cy="338138"/>
          </a:xfrm>
          <a:prstGeom prst="rect">
            <a:avLst/>
          </a:prstGeom>
          <a:noFill/>
        </p:spPr>
        <p:txBody>
          <a:bodyPr>
            <a:spAutoFit/>
          </a:bodyPr>
          <a:lstStyle/>
          <a:p>
            <a:pPr algn="ctr" defTabSz="914400" fontAlgn="auto">
              <a:spcBef>
                <a:spcPts val="0"/>
              </a:spcBef>
              <a:spcAft>
                <a:spcPts val="0"/>
              </a:spcAft>
              <a:defRPr/>
            </a:pPr>
            <a:r>
              <a:rPr lang="en-US" sz="1600" spc="60" dirty="0" err="1">
                <a:solidFill>
                  <a:prstClr val="white"/>
                </a:solidFill>
                <a:latin typeface="Gill Sans MT"/>
                <a:ea typeface="+mn-ea"/>
                <a:cs typeface="Gill Sans MT"/>
              </a:rPr>
              <a:t>www.savethechildren.org</a:t>
            </a:r>
            <a:endParaRPr lang="en-US" sz="1600" spc="60" dirty="0">
              <a:solidFill>
                <a:prstClr val="white"/>
              </a:solidFill>
              <a:latin typeface="Gill Sans MT"/>
              <a:ea typeface="+mn-ea"/>
              <a:cs typeface="Gill Sans MT"/>
            </a:endParaRPr>
          </a:p>
        </p:txBody>
      </p:sp>
      <p:pic>
        <p:nvPicPr>
          <p:cNvPr id="4" name="Picture 13" descr="STC_logo_whiteRed.png"/>
          <p:cNvPicPr>
            <a:picLocks noChangeAspect="1"/>
          </p:cNvPicPr>
          <p:nvPr/>
        </p:nvPicPr>
        <p:blipFill>
          <a:blip r:embed="rId2"/>
          <a:srcRect/>
          <a:stretch>
            <a:fillRect/>
          </a:stretch>
        </p:blipFill>
        <p:spPr bwMode="auto">
          <a:xfrm>
            <a:off x="2730510" y="2393950"/>
            <a:ext cx="3516313" cy="692150"/>
          </a:xfrm>
          <a:prstGeom prst="rect">
            <a:avLst/>
          </a:prstGeom>
          <a:noFill/>
          <a:ln w="9525">
            <a:noFill/>
            <a:miter lim="800000"/>
            <a:headEnd/>
            <a:tailEnd/>
          </a:ln>
        </p:spPr>
      </p:pic>
      <p:sp>
        <p:nvSpPr>
          <p:cNvPr id="6" name="Text Placeholder 5"/>
          <p:cNvSpPr>
            <a:spLocks noGrp="1"/>
          </p:cNvSpPr>
          <p:nvPr>
            <p:ph type="body" sz="quarter" idx="10"/>
          </p:nvPr>
        </p:nvSpPr>
        <p:spPr>
          <a:xfrm>
            <a:off x="2405960" y="4648200"/>
            <a:ext cx="4343400" cy="609600"/>
          </a:xfrm>
        </p:spPr>
        <p:txBody>
          <a:bodyPr>
            <a:normAutofit/>
          </a:bodyPr>
          <a:lstStyle>
            <a:lvl1pPr algn="ctr">
              <a:buNone/>
              <a:defRPr sz="1600" baseline="0"/>
            </a:lvl1pPr>
          </a:lstStyle>
          <a:p>
            <a:pPr lvl="0"/>
            <a:r>
              <a:rPr lang="en-US" smtClean="0"/>
              <a:t>Click to edit Master text styles</a:t>
            </a:r>
          </a:p>
        </p:txBody>
      </p:sp>
    </p:spTree>
    <p:extLst>
      <p:ext uri="{BB962C8B-B14F-4D97-AF65-F5344CB8AC3E}">
        <p14:creationId xmlns:p14="http://schemas.microsoft.com/office/powerpoint/2010/main" val="4202741831"/>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4800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2057405"/>
            <a:ext cx="3467100" cy="3154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33400" y="6172200"/>
            <a:ext cx="2743200" cy="476250"/>
          </a:xfrm>
          <a:prstGeom prst="rect">
            <a:avLst/>
          </a:prstGeom>
        </p:spPr>
        <p:txBody>
          <a:bodyPr/>
          <a:lstStyle>
            <a:lvl1pPr>
              <a:defRPr/>
            </a:lvl1pPr>
          </a:lstStyle>
          <a:p>
            <a:pPr defTabSz="914400">
              <a:defRPr/>
            </a:pPr>
            <a:endParaRPr lang="en-US" altLang="en-US" sz="2400">
              <a:solidFill>
                <a:prstClr val="black"/>
              </a:solidFill>
              <a:latin typeface="Gill Sans MT" pitchFamily="34" charset="0"/>
              <a:ea typeface="MS PGothic" pitchFamily="34" charset="-128"/>
            </a:endParaRPr>
          </a:p>
        </p:txBody>
      </p:sp>
      <p:sp>
        <p:nvSpPr>
          <p:cNvPr id="6" name="Slide Number Placeholder 5"/>
          <p:cNvSpPr>
            <a:spLocks noGrp="1"/>
          </p:cNvSpPr>
          <p:nvPr>
            <p:ph type="sldNum" sz="quarter" idx="11"/>
          </p:nvPr>
        </p:nvSpPr>
        <p:spPr>
          <a:xfrm>
            <a:off x="7772400" y="6248400"/>
            <a:ext cx="1219200" cy="476250"/>
          </a:xfrm>
          <a:prstGeom prst="rect">
            <a:avLst/>
          </a:prstGeom>
        </p:spPr>
        <p:txBody>
          <a:bodyPr/>
          <a:lstStyle>
            <a:lvl1pPr>
              <a:defRPr/>
            </a:lvl1pPr>
          </a:lstStyle>
          <a:p>
            <a:pPr defTabSz="914400">
              <a:defRPr/>
            </a:pPr>
            <a:fld id="{C77DCEC9-F1ED-4BAA-9CDB-82D0A69CD504}" type="slidenum">
              <a:rPr lang="en-US" altLang="en-US" sz="2400">
                <a:solidFill>
                  <a:prstClr val="black"/>
                </a:solidFill>
                <a:latin typeface="Gill Sans MT" pitchFamily="34" charset="0"/>
                <a:ea typeface="MS PGothic" pitchFamily="34" charset="-128"/>
              </a:rPr>
              <a:pPr defTabSz="914400">
                <a:defRPr/>
              </a:pPr>
              <a:t>‹#›</a:t>
            </a:fld>
            <a:endParaRPr lang="en-US" altLang="en-US" sz="2400" dirty="0">
              <a:solidFill>
                <a:prstClr val="black"/>
              </a:solidFill>
              <a:latin typeface="Gill Sans MT" pitchFamily="34" charset="0"/>
              <a:ea typeface="MS PGothic" pitchFamily="34" charset="-128"/>
            </a:endParaRPr>
          </a:p>
        </p:txBody>
      </p:sp>
    </p:spTree>
    <p:extLst>
      <p:ext uri="{BB962C8B-B14F-4D97-AF65-F5344CB8AC3E}">
        <p14:creationId xmlns:p14="http://schemas.microsoft.com/office/powerpoint/2010/main" val="36447436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Column_Subtitle">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549776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1Column_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9144000" cy="6858000"/>
          </a:xfrm>
          <a:prstGeom prst="rect">
            <a:avLst/>
          </a:prstGeom>
          <a:solidFill>
            <a:schemeClr val="bg1"/>
          </a:solidFill>
          <a:ln w="10000">
            <a:noFill/>
            <a:miter lim="800000"/>
            <a:headEnd/>
            <a:tailEnd/>
          </a:ln>
        </p:spPr>
        <p:txBody>
          <a:bodyPr anchor="ctr"/>
          <a:lstStyle/>
          <a:p>
            <a:pPr algn="ctr" defTabSz="914400"/>
            <a:r>
              <a:rPr lang="en-US">
                <a:solidFill>
                  <a:srgbClr val="FFFFFF"/>
                </a:solidFill>
                <a:latin typeface="Gill Sans MT" pitchFamily="34" charset="0"/>
                <a:ea typeface="MS PGothic" pitchFamily="34" charset="-128"/>
              </a:rPr>
              <a:t>av</a:t>
            </a:r>
          </a:p>
        </p:txBody>
      </p:sp>
      <p:sp>
        <p:nvSpPr>
          <p:cNvPr id="6" name="Rectangle 5"/>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8" name="Rectangle 7"/>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cxnSp>
        <p:nvCxnSpPr>
          <p:cNvPr id="9" name="Straight Connector 8"/>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pic>
        <p:nvPicPr>
          <p:cNvPr id="10" name="Picture 14"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2621280"/>
            <a:ext cx="8064500" cy="3218688"/>
          </a:xfrm>
        </p:spPr>
        <p:txBody>
          <a:bodyPr/>
          <a:lstStyle>
            <a:lvl1pPr>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buSzPct val="37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6"/>
          <p:cNvSpPr>
            <a:spLocks noGrp="1"/>
          </p:cNvSpPr>
          <p:nvPr>
            <p:ph type="body" sz="quarter" idx="11"/>
          </p:nvPr>
        </p:nvSpPr>
        <p:spPr>
          <a:xfrm>
            <a:off x="495300" y="1865376"/>
            <a:ext cx="8064500" cy="487680"/>
          </a:xfrm>
        </p:spPr>
        <p:txBody>
          <a:bodyPr/>
          <a:lstStyle>
            <a:lvl1pPr>
              <a:buNone/>
              <a:defRPr b="1" baseline="0">
                <a:solidFill>
                  <a:srgbClr val="D50B26"/>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414747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12344"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620132869"/>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Slide (Afric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790062"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2767588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rcle Smart Object with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EB212E"/>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B159F492-CDD1-9448-BE01-B1A4E6805F88}"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cxnSp>
        <p:nvCxnSpPr>
          <p:cNvPr id="6" name="Straight Connector 5"/>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7"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9" y="644051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 name="Diagram 73"/>
          <p:cNvGraphicFramePr/>
          <p:nvPr userDrawn="1">
            <p:extLst>
              <p:ext uri="{D42A27DB-BD31-4B8C-83A1-F6EECF244321}">
                <p14:modId xmlns:p14="http://schemas.microsoft.com/office/powerpoint/2010/main" val="2640807644"/>
              </p:ext>
            </p:extLst>
          </p:nvPr>
        </p:nvGraphicFramePr>
        <p:xfrm>
          <a:off x="1509713" y="18985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241482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1603602" y="2311400"/>
            <a:ext cx="7135091"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1514475" y="5054600"/>
            <a:ext cx="7135091"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703276490"/>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Title Slide (US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89148388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Title Slide (Indian Asian Chi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3"/>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99060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990600" y="5054600"/>
            <a:ext cx="7848600" cy="711200"/>
          </a:xfrm>
        </p:spPr>
        <p:txBody>
          <a:bodyPr>
            <a:normAutofit/>
          </a:bodyPr>
          <a:lstStyle>
            <a:lvl1pPr algn="r">
              <a:buNone/>
              <a:defRPr sz="1400" b="0" i="1"/>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2677095873"/>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ontent Divider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5" name="Rectangle 4"/>
          <p:cNvSpPr/>
          <p:nvPr/>
        </p:nvSpPr>
        <p:spPr>
          <a:xfrm>
            <a:off x="-9523" y="6070620"/>
            <a:ext cx="2295525" cy="696913"/>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6" name="Rectangle 5"/>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7"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2" name="Rectangle 11"/>
          <p:cNvSpPr>
            <a:spLocks noGrp="1"/>
          </p:cNvSpPr>
          <p:nvPr>
            <p:ph type="title"/>
          </p:nvPr>
        </p:nvSpPr>
        <p:spPr>
          <a:xfrm>
            <a:off x="879190" y="2311400"/>
            <a:ext cx="7848600" cy="2717800"/>
          </a:xfrm>
        </p:spPr>
        <p:txBody>
          <a:bodyPr rtlCol="0"/>
          <a:lstStyle>
            <a:lvl1pPr algn="r">
              <a:defRPr sz="3600" b="0" i="0" cap="all" spc="600" baseline="0">
                <a:solidFill>
                  <a:schemeClr val="bg1"/>
                </a:solidFill>
                <a:latin typeface="Gill Sans MT"/>
                <a:cs typeface="Gill Sans MT"/>
              </a:defRPr>
            </a:lvl1pPr>
            <a:extLst/>
          </a:lstStyle>
          <a:p>
            <a:r>
              <a:rPr lang="en-US" smtClean="0"/>
              <a:t>Click to edit Master title style</a:t>
            </a:r>
            <a:endParaRPr lang="en-US" dirty="0"/>
          </a:p>
        </p:txBody>
      </p:sp>
      <p:sp>
        <p:nvSpPr>
          <p:cNvPr id="13"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bg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Tree>
    <p:extLst>
      <p:ext uri="{BB962C8B-B14F-4D97-AF65-F5344CB8AC3E}">
        <p14:creationId xmlns:p14="http://schemas.microsoft.com/office/powerpoint/2010/main" val="3167561613"/>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lt_Content Divider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8" name="Rectangle 7"/>
          <p:cNvSpPr/>
          <p:nvPr/>
        </p:nvSpPr>
        <p:spPr>
          <a:xfrm>
            <a:off x="-9523" y="6070620"/>
            <a:ext cx="2295525" cy="696913"/>
          </a:xfrm>
          <a:prstGeom prst="rect">
            <a:avLst/>
          </a:prstGeom>
          <a:solidFill>
            <a:srgbClr val="D8001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9" name="Rectangle 8"/>
          <p:cNvSpPr/>
          <p:nvPr/>
        </p:nvSpPr>
        <p:spPr>
          <a:xfrm>
            <a:off x="2371733" y="6070600"/>
            <a:ext cx="6784975" cy="685800"/>
          </a:xfrm>
          <a:prstGeom prst="rect">
            <a:avLst/>
          </a:prstGeom>
          <a:solidFill>
            <a:srgbClr val="8D9EB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pic>
        <p:nvPicPr>
          <p:cNvPr id="10" name="Picture 13" descr="485&amp;k-[Converted].png"/>
          <p:cNvPicPr>
            <a:picLocks noChangeAspect="1"/>
          </p:cNvPicPr>
          <p:nvPr/>
        </p:nvPicPr>
        <p:blipFill>
          <a:blip r:embed="rId2"/>
          <a:srcRect/>
          <a:stretch>
            <a:fillRect/>
          </a:stretch>
        </p:blipFill>
        <p:spPr bwMode="auto">
          <a:xfrm>
            <a:off x="6708775" y="6208733"/>
            <a:ext cx="1962150" cy="471487"/>
          </a:xfrm>
          <a:prstGeom prst="rect">
            <a:avLst/>
          </a:prstGeom>
          <a:noFill/>
          <a:ln w="9525">
            <a:noFill/>
            <a:miter lim="800000"/>
            <a:headEnd/>
            <a:tailEnd/>
          </a:ln>
        </p:spPr>
      </p:pic>
      <p:sp>
        <p:nvSpPr>
          <p:cNvPr id="19" name="Rectangle 11"/>
          <p:cNvSpPr>
            <a:spLocks noGrp="1"/>
          </p:cNvSpPr>
          <p:nvPr>
            <p:ph type="title"/>
          </p:nvPr>
        </p:nvSpPr>
        <p:spPr>
          <a:xfrm>
            <a:off x="879190" y="2311400"/>
            <a:ext cx="7848600" cy="2717800"/>
          </a:xfrm>
        </p:spPr>
        <p:txBody>
          <a:bodyPr rtlCol="0"/>
          <a:lstStyle>
            <a:lvl1pPr algn="r">
              <a:defRPr sz="3600" b="0" i="0" cap="all" spc="600" baseline="0">
                <a:latin typeface="Gill Sans MT"/>
                <a:cs typeface="Gill Sans MT"/>
              </a:defRPr>
            </a:lvl1pPr>
            <a:extLst/>
          </a:lstStyle>
          <a:p>
            <a:r>
              <a:rPr lang="en-US" smtClean="0"/>
              <a:t>Click to edit Master title style</a:t>
            </a:r>
            <a:endParaRPr lang="en-US" dirty="0"/>
          </a:p>
        </p:txBody>
      </p:sp>
      <p:sp>
        <p:nvSpPr>
          <p:cNvPr id="20" name="Text Placeholder 19"/>
          <p:cNvSpPr>
            <a:spLocks noGrp="1"/>
          </p:cNvSpPr>
          <p:nvPr>
            <p:ph type="body" sz="quarter" idx="10"/>
          </p:nvPr>
        </p:nvSpPr>
        <p:spPr>
          <a:xfrm>
            <a:off x="801203" y="5054600"/>
            <a:ext cx="7848600" cy="711200"/>
          </a:xfrm>
        </p:spPr>
        <p:txBody>
          <a:bodyPr>
            <a:normAutofit/>
          </a:bodyPr>
          <a:lstStyle>
            <a:lvl1pPr algn="r">
              <a:buNone/>
              <a:defRPr sz="1400" b="0" i="1">
                <a:solidFill>
                  <a:schemeClr val="tx1"/>
                </a:solidFill>
              </a:defRPr>
            </a:lvl1pPr>
            <a:lvl2pPr algn="r">
              <a:buNone/>
              <a:defRPr/>
            </a:lvl2pPr>
            <a:lvl3pPr algn="r">
              <a:buNone/>
              <a:defRPr/>
            </a:lvl3pPr>
            <a:lvl4pPr algn="r">
              <a:buNone/>
              <a:defRPr/>
            </a:lvl4pPr>
            <a:lvl5pPr algn="r">
              <a:buNone/>
              <a:defRPr/>
            </a:lvl5pPr>
          </a:lstStyle>
          <a:p>
            <a:pPr lvl="0"/>
            <a:r>
              <a:rPr lang="en-US" smtClean="0"/>
              <a:t>Click to edit Master text styles</a:t>
            </a:r>
          </a:p>
        </p:txBody>
      </p:sp>
      <p:sp>
        <p:nvSpPr>
          <p:cNvPr id="22" name="Picture Placeholder 21"/>
          <p:cNvSpPr>
            <a:spLocks noGrp="1"/>
          </p:cNvSpPr>
          <p:nvPr>
            <p:ph type="pic" sz="quarter" idx="11"/>
          </p:nvPr>
        </p:nvSpPr>
        <p:spPr>
          <a:xfrm>
            <a:off x="182880" y="279400"/>
            <a:ext cx="2834640" cy="30480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smtClean="0"/>
          </a:p>
        </p:txBody>
      </p:sp>
      <p:sp>
        <p:nvSpPr>
          <p:cNvPr id="23" name="Picture Placeholder 21"/>
          <p:cNvSpPr>
            <a:spLocks noGrp="1"/>
          </p:cNvSpPr>
          <p:nvPr>
            <p:ph type="pic" sz="quarter" idx="12"/>
          </p:nvPr>
        </p:nvSpPr>
        <p:spPr>
          <a:xfrm>
            <a:off x="3139440" y="279400"/>
            <a:ext cx="2834640" cy="3048000"/>
          </a:xfrm>
        </p:spPr>
        <p:txBody>
          <a:bodyPr>
            <a:normAutofit/>
          </a:bodyPr>
          <a:lstStyle>
            <a:lvl1pPr>
              <a:defRPr/>
            </a:lvl1pPr>
            <a:lvl2pPr marL="366713" indent="0">
              <a:buNone/>
              <a:defRPr/>
            </a:lvl2pPr>
            <a:lvl3pPr marL="685800" indent="0">
              <a:buNone/>
              <a:defRPr/>
            </a:lvl3pPr>
          </a:lstStyle>
          <a:p>
            <a:pPr lvl="0"/>
            <a:r>
              <a:rPr lang="en-US" noProof="0" smtClean="0"/>
              <a:t>Drag picture to placeholder or click icon to add</a:t>
            </a:r>
            <a:endParaRPr lang="en-US" noProof="0" dirty="0" smtClean="0"/>
          </a:p>
        </p:txBody>
      </p:sp>
      <p:sp>
        <p:nvSpPr>
          <p:cNvPr id="24" name="Picture Placeholder 21"/>
          <p:cNvSpPr>
            <a:spLocks noGrp="1"/>
          </p:cNvSpPr>
          <p:nvPr>
            <p:ph type="pic" sz="quarter" idx="13"/>
          </p:nvPr>
        </p:nvSpPr>
        <p:spPr>
          <a:xfrm>
            <a:off x="6096000" y="279400"/>
            <a:ext cx="2834640" cy="3048000"/>
          </a:xfrm>
        </p:spPr>
        <p:txBody>
          <a:bodyPr>
            <a:norm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15514373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041683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Tree>
    <p:extLst>
      <p:ext uri="{BB962C8B-B14F-4D97-AF65-F5344CB8AC3E}">
        <p14:creationId xmlns:p14="http://schemas.microsoft.com/office/powerpoint/2010/main" val="1991168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ColText_R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95300" y="1865376"/>
            <a:ext cx="3657600" cy="3962400"/>
          </a:xfrm>
        </p:spPr>
        <p:txBody>
          <a:bodyPr/>
          <a:lstStyle>
            <a:lvl1pPr marL="320040" indent="-320040">
              <a:defRPr sz="1800"/>
            </a:lvl1pPr>
            <a:lvl2pPr>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635500" y="1865376"/>
            <a:ext cx="3924300" cy="3962400"/>
          </a:xfrm>
        </p:spPr>
        <p:txBody>
          <a:bodyPr>
            <a:normAutofit/>
          </a:bodyPr>
          <a:lstStyle>
            <a:lvl1pPr>
              <a:defRPr/>
            </a:lvl1pPr>
            <a:lvl2pPr>
              <a:defRPr/>
            </a:lvl2pPr>
            <a:lvl3pPr>
              <a:defRPr/>
            </a:lvl3pPr>
            <a:lvl4pPr>
              <a:defRPr/>
            </a:lvl4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204528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ColText_LftPhoto">
    <p:spTree>
      <p:nvGrpSpPr>
        <p:cNvPr id="1" name=""/>
        <p:cNvGrpSpPr/>
        <p:nvPr/>
      </p:nvGrpSpPr>
      <p:grpSpPr>
        <a:xfrm>
          <a:off x="0" y="0"/>
          <a:ext cx="0" cy="0"/>
          <a:chOff x="0" y="0"/>
          <a:chExt cx="0" cy="0"/>
        </a:xfrm>
      </p:grpSpPr>
      <p:sp>
        <p:nvSpPr>
          <p:cNvPr id="7" name="Rectangle 6"/>
          <p:cNvSpPr>
            <a:spLocks noGrp="1"/>
          </p:cNvSpPr>
          <p:nvPr>
            <p:ph sz="quarter" idx="13"/>
          </p:nvPr>
        </p:nvSpPr>
        <p:spPr>
          <a:xfrm>
            <a:off x="4838701" y="1865376"/>
            <a:ext cx="3721100" cy="3962400"/>
          </a:xfrm>
        </p:spPr>
        <p:txBody>
          <a:bodyPr/>
          <a:lstStyle>
            <a:lvl1pPr>
              <a:defRPr sz="1800"/>
            </a:lvl1pPr>
            <a:lvl2pPr>
              <a:buSzPct val="55000"/>
              <a:defRPr sz="1600"/>
            </a:lvl2pPr>
            <a:lvl3pPr marL="914400" marR="0" indent="-228600" algn="l" defTabSz="914400" rtl="0" eaLnBrk="1" fontAlgn="auto" latinLnBrk="0" hangingPunct="1">
              <a:lnSpc>
                <a:spcPct val="100000"/>
              </a:lnSpc>
              <a:spcBef>
                <a:spcPts val="500"/>
              </a:spcBef>
              <a:spcAft>
                <a:spcPts val="0"/>
              </a:spcAft>
              <a:buClr>
                <a:srgbClr val="8D9EB2"/>
              </a:buClr>
              <a:buSzPct val="40000"/>
              <a:buFont typeface="Wingdings"/>
              <a:buChar char=""/>
              <a:tabLst/>
              <a:defRPr lang="en-US" sz="1400" kern="1200" dirty="0" smtClean="0">
                <a:solidFill>
                  <a:schemeClr val="tx1"/>
                </a:solidFill>
                <a:latin typeface="+mn-lt"/>
                <a:ea typeface="+mn-ea"/>
                <a:cs typeface="+mn-cs"/>
              </a:defRPr>
            </a:lvl3pPr>
            <a:lvl4pPr>
              <a:defRPr sz="1200"/>
            </a:lvl4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smtClean="0"/>
              <a:t>Click to edit Master title style</a:t>
            </a:r>
            <a:endParaRPr lang="en-US" dirty="0"/>
          </a:p>
        </p:txBody>
      </p:sp>
      <p:sp>
        <p:nvSpPr>
          <p:cNvPr id="6" name="Picture Placeholder 5"/>
          <p:cNvSpPr>
            <a:spLocks noGrp="1"/>
          </p:cNvSpPr>
          <p:nvPr>
            <p:ph type="pic" sz="quarter" idx="14"/>
          </p:nvPr>
        </p:nvSpPr>
        <p:spPr>
          <a:xfrm>
            <a:off x="491998" y="1865376"/>
            <a:ext cx="3908552" cy="3962400"/>
          </a:xfrm>
        </p:spPr>
        <p:txBody>
          <a:bodyPr>
            <a:normAutofit/>
          </a:bodyPr>
          <a:lstStyle>
            <a:lvl1pPr marL="319088" indent="-319088">
              <a:buSzPct val="70000"/>
              <a:buFont typeface="Wingdings" charset="2"/>
              <a:buChar char=""/>
              <a:defRPr/>
            </a:lvl1pPr>
            <a:lvl2pPr>
              <a:defRPr/>
            </a:lvl2pPr>
            <a:lvl3pPr>
              <a:defRPr/>
            </a:lvl3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1623966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Col_wSubtitl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5648" y="2621280"/>
            <a:ext cx="8074152" cy="3218688"/>
          </a:xfrm>
        </p:spPr>
        <p:txBody>
          <a:bodyPr numCol="2"/>
          <a:lstStyle>
            <a:lvl1pPr marL="320040" indent="-320040" algn="l" rtl="0" eaLnBrk="1" latinLnBrk="0" hangingPunct="1">
              <a:spcBef>
                <a:spcPts val="500"/>
              </a:spcBef>
              <a:buClr>
                <a:srgbClr val="8D9EB2"/>
              </a:buClr>
              <a:buSzPct val="75000"/>
              <a:buFont typeface="Wingdings"/>
              <a:buChar char=""/>
              <a:defRPr/>
            </a:lvl1pPr>
            <a:lvl2pPr marL="640080" indent="-228600" algn="l" rtl="0" eaLnBrk="1" latinLnBrk="0" hangingPunct="1">
              <a:spcBef>
                <a:spcPts val="500"/>
              </a:spcBef>
              <a:buClr>
                <a:srgbClr val="D80021"/>
              </a:buClr>
              <a:buSzPct val="60000"/>
              <a:buFont typeface="Wingdings"/>
              <a:buChar char=""/>
              <a:defRPr lang="en-US" sz="1600" kern="1200" dirty="0" smtClean="0">
                <a:solidFill>
                  <a:schemeClr val="tx1"/>
                </a:solidFill>
                <a:latin typeface="+mn-lt"/>
                <a:ea typeface="+mn-ea"/>
                <a:cs typeface="+mn-cs"/>
              </a:defRPr>
            </a:lvl2pPr>
            <a:lvl3pP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1"/>
          <p:cNvSpPr>
            <a:spLocks noGrp="1"/>
          </p:cNvSpPr>
          <p:nvPr>
            <p:ph type="title"/>
          </p:nvPr>
        </p:nvSpPr>
        <p:spPr>
          <a:xfrm>
            <a:off x="482600" y="373655"/>
            <a:ext cx="8077200" cy="820147"/>
          </a:xfrm>
        </p:spPr>
        <p:txBody>
          <a:bodyPr>
            <a:noAutofit/>
          </a:bodyPr>
          <a:lstStyle>
            <a:lvl1pPr>
              <a:defRPr sz="3200"/>
            </a:lvl1pPr>
            <a:extLst/>
          </a:lstStyle>
          <a:p>
            <a:r>
              <a:rPr lang="en-US" smtClean="0"/>
              <a:t>Click to edit Master title style</a:t>
            </a:r>
            <a:endParaRPr lang="en-US" dirty="0"/>
          </a:p>
        </p:txBody>
      </p:sp>
      <p:sp>
        <p:nvSpPr>
          <p:cNvPr id="7" name="Text Placeholder 6"/>
          <p:cNvSpPr>
            <a:spLocks noGrp="1"/>
          </p:cNvSpPr>
          <p:nvPr>
            <p:ph type="body" sz="quarter" idx="11"/>
          </p:nvPr>
        </p:nvSpPr>
        <p:spPr>
          <a:xfrm>
            <a:off x="498349" y="1865376"/>
            <a:ext cx="8061452" cy="487680"/>
          </a:xfrm>
        </p:spPr>
        <p:txBody>
          <a:bodyPr/>
          <a:lstStyle>
            <a:lvl1pPr>
              <a:buNone/>
              <a:defRPr b="1" baseline="0">
                <a:solidFill>
                  <a:schemeClr val="accent1"/>
                </a:solidFill>
              </a:defRPr>
            </a:lvl1pPr>
            <a:lvl5pPr>
              <a:defRPr/>
            </a:lvl5pPr>
          </a:lstStyle>
          <a:p>
            <a:pPr lvl="0"/>
            <a:r>
              <a:rPr lang="en-US" smtClean="0"/>
              <a:t>Click to edit Master text styles</a:t>
            </a:r>
          </a:p>
        </p:txBody>
      </p:sp>
    </p:spTree>
    <p:extLst>
      <p:ext uri="{BB962C8B-B14F-4D97-AF65-F5344CB8AC3E}">
        <p14:creationId xmlns:p14="http://schemas.microsoft.com/office/powerpoint/2010/main" val="216275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image" Target="../media/image6.png"/><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image" Target="../media/image8.jpeg"/><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theme" Target="../theme/theme11.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theme" Target="../theme/theme12.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6.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8.jpe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6.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8.jpe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6.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8.jpe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image" Target="../media/image6.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8.jpe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image" Target="../media/image6.png"/><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image" Target="../media/image8.jpe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theme" Target="../theme/theme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image" Target="../media/image6.png"/><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image" Target="../media/image6.png"/><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image" Target="../media/image8.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8.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image" Target="../media/image6.png"/><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image" Target="../media/image8.jpeg"/><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255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831975"/>
            <a:ext cx="82296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488115"/>
            <a:ext cx="2133600" cy="184150"/>
          </a:xfrm>
          <a:prstGeom prst="rect">
            <a:avLst/>
          </a:prstGeom>
        </p:spPr>
        <p:txBody>
          <a:bodyPr vert="horz" lIns="91440" tIns="45720" rIns="91440" bIns="45720" rtlCol="0" anchor="ctr"/>
          <a:lstStyle>
            <a:lvl1pPr algn="r" fontAlgn="auto">
              <a:spcBef>
                <a:spcPts val="0"/>
              </a:spcBef>
              <a:spcAft>
                <a:spcPts val="0"/>
              </a:spcAft>
              <a:defRPr sz="800">
                <a:solidFill>
                  <a:schemeClr val="tx1">
                    <a:tint val="75000"/>
                  </a:schemeClr>
                </a:solidFill>
                <a:latin typeface="Arial"/>
                <a:ea typeface="+mn-ea"/>
                <a:cs typeface="Arial"/>
              </a:defRPr>
            </a:lvl1pPr>
          </a:lstStyle>
          <a:p>
            <a:pPr>
              <a:defRPr/>
            </a:pPr>
            <a:fld id="{4BA07632-8215-9E48-99F4-F3CD5AC09B40}" type="slidenum">
              <a:rPr lang="en-US"/>
              <a:pPr>
                <a:defRPr/>
              </a:pPr>
              <a:t>‹#›</a:t>
            </a:fld>
            <a:endParaRPr lang="en-US" dirty="0"/>
          </a:p>
        </p:txBody>
      </p:sp>
      <p:sp>
        <p:nvSpPr>
          <p:cNvPr id="7" name="Footer Placeholder 6"/>
          <p:cNvSpPr>
            <a:spLocks noGrp="1"/>
          </p:cNvSpPr>
          <p:nvPr>
            <p:ph type="ftr" sz="quarter" idx="3"/>
          </p:nvPr>
        </p:nvSpPr>
        <p:spPr>
          <a:xfrm>
            <a:off x="3124200" y="6488115"/>
            <a:ext cx="2895600" cy="184150"/>
          </a:xfrm>
          <a:prstGeom prst="rect">
            <a:avLst/>
          </a:prstGeom>
        </p:spPr>
        <p:txBody>
          <a:bodyPr vert="horz" lIns="91440" tIns="45720" rIns="91440" bIns="45720" rtlCol="0" anchor="ctr"/>
          <a:lstStyle>
            <a:lvl1pPr algn="ctr" fontAlgn="auto">
              <a:spcBef>
                <a:spcPts val="0"/>
              </a:spcBef>
              <a:spcAft>
                <a:spcPts val="0"/>
              </a:spcAft>
              <a:defRPr sz="800">
                <a:solidFill>
                  <a:schemeClr val="tx1">
                    <a:tint val="75000"/>
                  </a:schemeClr>
                </a:solidFill>
                <a:latin typeface="Arial"/>
                <a:ea typeface="+mn-ea"/>
                <a:cs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35" r:id="rId1"/>
    <p:sldLayoutId id="2147483761" r:id="rId2"/>
    <p:sldLayoutId id="2147483762" r:id="rId3"/>
    <p:sldLayoutId id="2147483763" r:id="rId4"/>
    <p:sldLayoutId id="2147483764" r:id="rId5"/>
    <p:sldLayoutId id="2147483765" r:id="rId6"/>
    <p:sldLayoutId id="2147483766" r:id="rId7"/>
    <p:sldLayoutId id="2147483768" r:id="rId8"/>
    <p:sldLayoutId id="2147483753" r:id="rId9"/>
    <p:sldLayoutId id="2147483754" r:id="rId10"/>
    <p:sldLayoutId id="2147483733" r:id="rId11"/>
    <p:sldLayoutId id="2147483759" r:id="rId12"/>
    <p:sldLayoutId id="2147483749" r:id="rId13"/>
    <p:sldLayoutId id="2147483783" r:id="rId14"/>
    <p:sldLayoutId id="2147483784" r:id="rId15"/>
    <p:sldLayoutId id="2147483750" r:id="rId16"/>
    <p:sldLayoutId id="2147483751" r:id="rId17"/>
    <p:sldLayoutId id="2147483752" r:id="rId18"/>
    <p:sldLayoutId id="2147483782" r:id="rId19"/>
    <p:sldLayoutId id="2147483767" r:id="rId20"/>
    <p:sldLayoutId id="2147484158" r:id="rId21"/>
    <p:sldLayoutId id="2147484184" r:id="rId22"/>
  </p:sldLayoutIdLst>
  <p:timing>
    <p:tnLst>
      <p:par>
        <p:cTn id="1" dur="indefinite" restart="never" nodeType="tmRoot"/>
      </p:par>
    </p:tnLst>
  </p:timing>
  <p:hf hdr="0" ftr="0" dt="0"/>
  <p:txStyles>
    <p:titleStyle>
      <a:lvl1pPr algn="l" defTabSz="457200" rtl="0" eaLnBrk="1" fontAlgn="base" hangingPunct="1">
        <a:lnSpc>
          <a:spcPct val="80000"/>
        </a:lnSpc>
        <a:spcBef>
          <a:spcPct val="0"/>
        </a:spcBef>
        <a:spcAft>
          <a:spcPct val="0"/>
        </a:spcAft>
        <a:defRPr sz="3600" b="1" kern="1200">
          <a:solidFill>
            <a:srgbClr val="EB212E"/>
          </a:solidFill>
          <a:latin typeface="Gill Sans MT"/>
          <a:ea typeface="ＭＳ Ｐゴシック" charset="0"/>
          <a:cs typeface="Gill Sans MT"/>
        </a:defRPr>
      </a:lvl1pPr>
      <a:lvl2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2pPr>
      <a:lvl3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3pPr>
      <a:lvl4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4pPr>
      <a:lvl5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5pPr>
      <a:lvl6pPr marL="4572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6pPr>
      <a:lvl7pPr marL="9144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7pPr>
      <a:lvl8pPr marL="13716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8pPr>
      <a:lvl9pPr marL="18288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9pPr>
    </p:titleStyle>
    <p:bodyStyle>
      <a:lvl1pPr marL="342900" indent="-342900" algn="l" defTabSz="457200" rtl="0" eaLnBrk="1" fontAlgn="base" hangingPunct="1">
        <a:spcBef>
          <a:spcPct val="20000"/>
        </a:spcBef>
        <a:spcAft>
          <a:spcPct val="0"/>
        </a:spcAft>
        <a:buClr>
          <a:srgbClr val="EB212E"/>
        </a:buClr>
        <a:buFont typeface="Arial" charset="0"/>
        <a:buChar char="•"/>
        <a:defRPr sz="2400" kern="1200">
          <a:solidFill>
            <a:schemeClr val="tx1"/>
          </a:solidFill>
          <a:latin typeface="Gill Sans MT"/>
          <a:ea typeface="ＭＳ Ｐゴシック" charset="0"/>
          <a:cs typeface="Gill Sans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0"/>
          <a:cs typeface="Gill Sans MT"/>
        </a:defRPr>
      </a:lvl2pPr>
      <a:lvl3pPr marL="1143000" indent="-228600" algn="l" defTabSz="457200" rtl="0" eaLnBrk="1" fontAlgn="base" hangingPunct="1">
        <a:spcBef>
          <a:spcPct val="20000"/>
        </a:spcBef>
        <a:spcAft>
          <a:spcPct val="0"/>
        </a:spcAft>
        <a:buClr>
          <a:srgbClr val="7491A4"/>
        </a:buClr>
        <a:buFont typeface="Arial" charset="0"/>
        <a:buChar char="•"/>
        <a:defRPr kern="1200">
          <a:solidFill>
            <a:schemeClr val="tx1"/>
          </a:solidFill>
          <a:latin typeface="Gill Sans MT"/>
          <a:ea typeface="ＭＳ Ｐゴシック" charset="0"/>
          <a:cs typeface="Gill Sans MT"/>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7"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02" y="676910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4"/>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1057372996"/>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7" r:id="rId21"/>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255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831975"/>
            <a:ext cx="82296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488115"/>
            <a:ext cx="2133600" cy="184150"/>
          </a:xfrm>
          <a:prstGeom prst="rect">
            <a:avLst/>
          </a:prstGeom>
        </p:spPr>
        <p:txBody>
          <a:bodyPr vert="horz" lIns="91440" tIns="45720" rIns="91440" bIns="45720" rtlCol="0" anchor="ctr"/>
          <a:lstStyle>
            <a:lvl1pPr algn="r" fontAlgn="auto">
              <a:spcBef>
                <a:spcPts val="0"/>
              </a:spcBef>
              <a:spcAft>
                <a:spcPts val="0"/>
              </a:spcAft>
              <a:defRPr sz="800">
                <a:solidFill>
                  <a:schemeClr val="tx1">
                    <a:tint val="75000"/>
                  </a:schemeClr>
                </a:solidFill>
                <a:latin typeface="Arial"/>
                <a:ea typeface="+mn-ea"/>
                <a:cs typeface="Arial"/>
              </a:defRPr>
            </a:lvl1pPr>
          </a:lstStyle>
          <a:p>
            <a:pPr>
              <a:defRPr/>
            </a:pPr>
            <a:fld id="{4BA07632-8215-9E48-99F4-F3CD5AC09B40}" type="slidenum">
              <a:rPr lang="en-US">
                <a:solidFill>
                  <a:srgbClr val="000000">
                    <a:tint val="75000"/>
                  </a:srgbClr>
                </a:solidFill>
              </a:rPr>
              <a:pPr>
                <a:defRPr/>
              </a:pPr>
              <a:t>‹#›</a:t>
            </a:fld>
            <a:endParaRPr lang="en-US" dirty="0">
              <a:solidFill>
                <a:srgbClr val="000000">
                  <a:tint val="75000"/>
                </a:srgbClr>
              </a:solidFill>
            </a:endParaRPr>
          </a:p>
        </p:txBody>
      </p:sp>
      <p:sp>
        <p:nvSpPr>
          <p:cNvPr id="7" name="Footer Placeholder 6"/>
          <p:cNvSpPr>
            <a:spLocks noGrp="1"/>
          </p:cNvSpPr>
          <p:nvPr>
            <p:ph type="ftr" sz="quarter" idx="3"/>
          </p:nvPr>
        </p:nvSpPr>
        <p:spPr>
          <a:xfrm>
            <a:off x="3124200" y="6488115"/>
            <a:ext cx="2895600" cy="184150"/>
          </a:xfrm>
          <a:prstGeom prst="rect">
            <a:avLst/>
          </a:prstGeom>
        </p:spPr>
        <p:txBody>
          <a:bodyPr vert="horz" lIns="91440" tIns="45720" rIns="91440" bIns="45720" rtlCol="0" anchor="ctr"/>
          <a:lstStyle>
            <a:lvl1pPr algn="ctr" fontAlgn="auto">
              <a:spcBef>
                <a:spcPts val="0"/>
              </a:spcBef>
              <a:spcAft>
                <a:spcPts val="0"/>
              </a:spcAft>
              <a:defRPr sz="800">
                <a:solidFill>
                  <a:schemeClr val="tx1">
                    <a:tint val="75000"/>
                  </a:schemeClr>
                </a:solidFill>
                <a:latin typeface="Arial"/>
                <a:ea typeface="+mn-ea"/>
                <a:cs typeface="Arial"/>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160907507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212" r:id="rId23"/>
  </p:sldLayoutIdLst>
  <p:timing>
    <p:tnLst>
      <p:par>
        <p:cTn id="1" dur="indefinite" restart="never" nodeType="tmRoot"/>
      </p:par>
    </p:tnLst>
  </p:timing>
  <p:hf hdr="0" ftr="0" dt="0"/>
  <p:txStyles>
    <p:titleStyle>
      <a:lvl1pPr algn="l" defTabSz="457200" rtl="0" eaLnBrk="1" fontAlgn="base" hangingPunct="1">
        <a:lnSpc>
          <a:spcPct val="80000"/>
        </a:lnSpc>
        <a:spcBef>
          <a:spcPct val="0"/>
        </a:spcBef>
        <a:spcAft>
          <a:spcPct val="0"/>
        </a:spcAft>
        <a:defRPr sz="3600" b="1" kern="1200">
          <a:solidFill>
            <a:srgbClr val="EB212E"/>
          </a:solidFill>
          <a:latin typeface="Gill Sans MT"/>
          <a:ea typeface="ＭＳ Ｐゴシック" charset="0"/>
          <a:cs typeface="Gill Sans MT"/>
        </a:defRPr>
      </a:lvl1pPr>
      <a:lvl2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2pPr>
      <a:lvl3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3pPr>
      <a:lvl4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4pPr>
      <a:lvl5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5pPr>
      <a:lvl6pPr marL="4572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6pPr>
      <a:lvl7pPr marL="9144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7pPr>
      <a:lvl8pPr marL="13716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8pPr>
      <a:lvl9pPr marL="18288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9pPr>
    </p:titleStyle>
    <p:bodyStyle>
      <a:lvl1pPr marL="342900" indent="-342900" algn="l" defTabSz="457200" rtl="0" eaLnBrk="1" fontAlgn="base" hangingPunct="1">
        <a:spcBef>
          <a:spcPct val="20000"/>
        </a:spcBef>
        <a:spcAft>
          <a:spcPct val="0"/>
        </a:spcAft>
        <a:buClr>
          <a:srgbClr val="EB212E"/>
        </a:buClr>
        <a:buFont typeface="Arial" charset="0"/>
        <a:buChar char="•"/>
        <a:defRPr sz="2400" kern="1200">
          <a:solidFill>
            <a:schemeClr val="tx1"/>
          </a:solidFill>
          <a:latin typeface="Gill Sans MT"/>
          <a:ea typeface="ＭＳ Ｐゴシック" charset="0"/>
          <a:cs typeface="Gill Sans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0"/>
          <a:cs typeface="Gill Sans MT"/>
        </a:defRPr>
      </a:lvl2pPr>
      <a:lvl3pPr marL="1143000" indent="-228600" algn="l" defTabSz="457200" rtl="0" eaLnBrk="1" fontAlgn="base" hangingPunct="1">
        <a:spcBef>
          <a:spcPct val="20000"/>
        </a:spcBef>
        <a:spcAft>
          <a:spcPct val="0"/>
        </a:spcAft>
        <a:buClr>
          <a:srgbClr val="7491A4"/>
        </a:buClr>
        <a:buFont typeface="Arial" charset="0"/>
        <a:buChar char="•"/>
        <a:defRPr kern="1200">
          <a:solidFill>
            <a:schemeClr val="tx1"/>
          </a:solidFill>
          <a:latin typeface="Gill Sans MT"/>
          <a:ea typeface="ＭＳ Ｐゴシック" charset="0"/>
          <a:cs typeface="Gill Sans MT"/>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255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831975"/>
            <a:ext cx="82296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488115"/>
            <a:ext cx="2133600" cy="184150"/>
          </a:xfrm>
          <a:prstGeom prst="rect">
            <a:avLst/>
          </a:prstGeom>
        </p:spPr>
        <p:txBody>
          <a:bodyPr vert="horz" lIns="91440" tIns="45720" rIns="91440" bIns="45720" rtlCol="0" anchor="ctr"/>
          <a:lstStyle>
            <a:lvl1pPr algn="r" fontAlgn="auto">
              <a:spcBef>
                <a:spcPts val="0"/>
              </a:spcBef>
              <a:spcAft>
                <a:spcPts val="0"/>
              </a:spcAft>
              <a:defRPr sz="800">
                <a:solidFill>
                  <a:schemeClr val="tx1">
                    <a:tint val="75000"/>
                  </a:schemeClr>
                </a:solidFill>
                <a:latin typeface="Arial"/>
                <a:ea typeface="+mn-ea"/>
                <a:cs typeface="Arial"/>
              </a:defRPr>
            </a:lvl1pPr>
          </a:lstStyle>
          <a:p>
            <a:pPr>
              <a:defRPr/>
            </a:pPr>
            <a:fld id="{4BA07632-8215-9E48-99F4-F3CD5AC09B40}" type="slidenum">
              <a:rPr lang="en-US">
                <a:solidFill>
                  <a:srgbClr val="000000">
                    <a:tint val="75000"/>
                  </a:srgbClr>
                </a:solidFill>
              </a:rPr>
              <a:pPr>
                <a:defRPr/>
              </a:pPr>
              <a:t>‹#›</a:t>
            </a:fld>
            <a:endParaRPr lang="en-US" dirty="0">
              <a:solidFill>
                <a:srgbClr val="000000">
                  <a:tint val="75000"/>
                </a:srgbClr>
              </a:solidFill>
            </a:endParaRPr>
          </a:p>
        </p:txBody>
      </p:sp>
      <p:sp>
        <p:nvSpPr>
          <p:cNvPr id="7" name="Footer Placeholder 6"/>
          <p:cNvSpPr>
            <a:spLocks noGrp="1"/>
          </p:cNvSpPr>
          <p:nvPr>
            <p:ph type="ftr" sz="quarter" idx="3"/>
          </p:nvPr>
        </p:nvSpPr>
        <p:spPr>
          <a:xfrm>
            <a:off x="3124200" y="6488115"/>
            <a:ext cx="2895600" cy="184150"/>
          </a:xfrm>
          <a:prstGeom prst="rect">
            <a:avLst/>
          </a:prstGeom>
        </p:spPr>
        <p:txBody>
          <a:bodyPr vert="horz" lIns="91440" tIns="45720" rIns="91440" bIns="45720" rtlCol="0" anchor="ctr"/>
          <a:lstStyle>
            <a:lvl1pPr algn="ctr" fontAlgn="auto">
              <a:spcBef>
                <a:spcPts val="0"/>
              </a:spcBef>
              <a:spcAft>
                <a:spcPts val="0"/>
              </a:spcAft>
              <a:defRPr sz="800">
                <a:solidFill>
                  <a:schemeClr val="tx1">
                    <a:tint val="75000"/>
                  </a:schemeClr>
                </a:solidFill>
                <a:latin typeface="Arial"/>
                <a:ea typeface="+mn-ea"/>
                <a:cs typeface="Arial"/>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195560944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 id="2147484203" r:id="rId18"/>
    <p:sldLayoutId id="2147484204" r:id="rId19"/>
    <p:sldLayoutId id="2147484205" r:id="rId20"/>
    <p:sldLayoutId id="2147484206" r:id="rId21"/>
    <p:sldLayoutId id="2147484207" r:id="rId22"/>
    <p:sldLayoutId id="2147484208" r:id="rId23"/>
    <p:sldLayoutId id="2147484209" r:id="rId24"/>
  </p:sldLayoutIdLst>
  <p:timing>
    <p:tnLst>
      <p:par>
        <p:cTn id="1" dur="indefinite" restart="never" nodeType="tmRoot"/>
      </p:par>
    </p:tnLst>
  </p:timing>
  <p:hf hdr="0" ftr="0" dt="0"/>
  <p:txStyles>
    <p:titleStyle>
      <a:lvl1pPr algn="l" defTabSz="457200" rtl="0" eaLnBrk="1" fontAlgn="base" hangingPunct="1">
        <a:lnSpc>
          <a:spcPct val="80000"/>
        </a:lnSpc>
        <a:spcBef>
          <a:spcPct val="0"/>
        </a:spcBef>
        <a:spcAft>
          <a:spcPct val="0"/>
        </a:spcAft>
        <a:defRPr sz="3600" b="1" kern="1200">
          <a:solidFill>
            <a:srgbClr val="EB212E"/>
          </a:solidFill>
          <a:latin typeface="Gill Sans MT"/>
          <a:ea typeface="ＭＳ Ｐゴシック" charset="0"/>
          <a:cs typeface="Gill Sans MT"/>
        </a:defRPr>
      </a:lvl1pPr>
      <a:lvl2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2pPr>
      <a:lvl3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3pPr>
      <a:lvl4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4pPr>
      <a:lvl5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5pPr>
      <a:lvl6pPr marL="4572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6pPr>
      <a:lvl7pPr marL="9144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7pPr>
      <a:lvl8pPr marL="13716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8pPr>
      <a:lvl9pPr marL="18288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9pPr>
    </p:titleStyle>
    <p:bodyStyle>
      <a:lvl1pPr marL="342900" indent="-342900" algn="l" defTabSz="457200" rtl="0" eaLnBrk="1" fontAlgn="base" hangingPunct="1">
        <a:spcBef>
          <a:spcPct val="20000"/>
        </a:spcBef>
        <a:spcAft>
          <a:spcPct val="0"/>
        </a:spcAft>
        <a:buClr>
          <a:srgbClr val="EB212E"/>
        </a:buClr>
        <a:buFont typeface="Arial" charset="0"/>
        <a:buChar char="•"/>
        <a:defRPr sz="2400" kern="1200">
          <a:solidFill>
            <a:schemeClr val="tx1"/>
          </a:solidFill>
          <a:latin typeface="Gill Sans MT"/>
          <a:ea typeface="ＭＳ Ｐゴシック" charset="0"/>
          <a:cs typeface="Gill Sans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0"/>
          <a:cs typeface="Gill Sans MT"/>
        </a:defRPr>
      </a:lvl2pPr>
      <a:lvl3pPr marL="1143000" indent="-228600" algn="l" defTabSz="457200" rtl="0" eaLnBrk="1" fontAlgn="base" hangingPunct="1">
        <a:spcBef>
          <a:spcPct val="20000"/>
        </a:spcBef>
        <a:spcAft>
          <a:spcPct val="0"/>
        </a:spcAft>
        <a:buClr>
          <a:srgbClr val="7491A4"/>
        </a:buClr>
        <a:buFont typeface="Arial" charset="0"/>
        <a:buChar char="•"/>
        <a:defRPr kern="1200">
          <a:solidFill>
            <a:schemeClr val="tx1"/>
          </a:solidFill>
          <a:latin typeface="Gill Sans MT"/>
          <a:ea typeface="ＭＳ Ｐゴシック" charset="0"/>
          <a:cs typeface="Gill Sans MT"/>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5"/>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9"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10" y="676911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6"/>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410333467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9"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10" y="676911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5"/>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6472729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30" r:id="rId18"/>
    <p:sldLayoutId id="2147483831" r:id="rId19"/>
    <p:sldLayoutId id="2147483832" r:id="rId20"/>
    <p:sldLayoutId id="2147483833" r:id="rId21"/>
    <p:sldLayoutId id="2147483834" r:id="rId22"/>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9"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10" y="676911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1"/>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201343000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4" r:id="rId18"/>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9"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FFFFFF"/>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10" y="676911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srgbClr val="000000"/>
              </a:solidFill>
            </a:endParaRPr>
          </a:p>
        </p:txBody>
      </p:sp>
      <p:pic>
        <p:nvPicPr>
          <p:cNvPr id="1032" name="Picture 2" descr="485&amp;k-[Converted].png"/>
          <p:cNvPicPr>
            <a:picLocks noChangeAspect="1"/>
          </p:cNvPicPr>
          <p:nvPr/>
        </p:nvPicPr>
        <p:blipFill>
          <a:blip r:embed="rId21"/>
          <a:srcRect/>
          <a:stretch>
            <a:fillRect/>
          </a:stretch>
        </p:blipFill>
        <p:spPr bwMode="auto">
          <a:xfrm>
            <a:off x="6708775" y="6208733"/>
            <a:ext cx="1962150" cy="471487"/>
          </a:xfrm>
          <a:prstGeom prst="rect">
            <a:avLst/>
          </a:prstGeom>
          <a:noFill/>
          <a:ln w="9525">
            <a:noFill/>
            <a:miter lim="800000"/>
            <a:headEnd/>
            <a:tailEnd/>
          </a:ln>
        </p:spPr>
      </p:pic>
    </p:spTree>
    <p:extLst>
      <p:ext uri="{BB962C8B-B14F-4D97-AF65-F5344CB8AC3E}">
        <p14:creationId xmlns:p14="http://schemas.microsoft.com/office/powerpoint/2010/main" val="191853159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9"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33" y="676911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4"/>
          <a:srcRect/>
          <a:stretch>
            <a:fillRect/>
          </a:stretch>
        </p:blipFill>
        <p:spPr bwMode="auto">
          <a:xfrm>
            <a:off x="6708775" y="6208779"/>
            <a:ext cx="1962150" cy="471487"/>
          </a:xfrm>
          <a:prstGeom prst="rect">
            <a:avLst/>
          </a:prstGeom>
          <a:noFill/>
          <a:ln w="9525">
            <a:noFill/>
            <a:miter lim="800000"/>
            <a:headEnd/>
            <a:tailEnd/>
          </a:ln>
        </p:spPr>
      </p:pic>
    </p:spTree>
    <p:extLst>
      <p:ext uri="{BB962C8B-B14F-4D97-AF65-F5344CB8AC3E}">
        <p14:creationId xmlns:p14="http://schemas.microsoft.com/office/powerpoint/2010/main" val="375928945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7"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02" y="676910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3"/>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137593897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2" r:id="rId18"/>
    <p:sldLayoutId id="2147484053" r:id="rId19"/>
    <p:sldLayoutId id="2147484054" r:id="rId20"/>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5"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00" y="67691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1"/>
          <a:srcRect/>
          <a:stretch>
            <a:fillRect/>
          </a:stretch>
        </p:blipFill>
        <p:spPr bwMode="auto">
          <a:xfrm>
            <a:off x="6708775" y="6208713"/>
            <a:ext cx="1962150" cy="471487"/>
          </a:xfrm>
          <a:prstGeom prst="rect">
            <a:avLst/>
          </a:prstGeom>
          <a:noFill/>
          <a:ln w="9525">
            <a:noFill/>
            <a:miter lim="800000"/>
            <a:headEnd/>
            <a:tailEnd/>
          </a:ln>
        </p:spPr>
      </p:pic>
    </p:spTree>
    <p:extLst>
      <p:ext uri="{BB962C8B-B14F-4D97-AF65-F5344CB8AC3E}">
        <p14:creationId xmlns:p14="http://schemas.microsoft.com/office/powerpoint/2010/main" val="148509"/>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213" r:id="rId18"/>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498477" y="1865313"/>
            <a:ext cx="80613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0" y="1295400"/>
            <a:ext cx="533400" cy="228600"/>
          </a:xfrm>
          <a:prstGeom prst="rect">
            <a:avLst/>
          </a:prstGeom>
          <a:solidFill>
            <a:srgbClr val="71839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srgbClr val="718399"/>
              </a:solidFill>
            </a:endParaRPr>
          </a:p>
        </p:txBody>
      </p:sp>
      <p:sp>
        <p:nvSpPr>
          <p:cNvPr id="9" name="Rectangle 8"/>
          <p:cNvSpPr/>
          <p:nvPr/>
        </p:nvSpPr>
        <p:spPr>
          <a:xfrm>
            <a:off x="603250" y="1295400"/>
            <a:ext cx="8553450" cy="228600"/>
          </a:xfrm>
          <a:prstGeom prst="rect">
            <a:avLst/>
          </a:prstGeom>
          <a:solidFill>
            <a:srgbClr val="D8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482600" y="363538"/>
            <a:ext cx="8077200" cy="819150"/>
          </a:xfrm>
          <a:prstGeom prst="rect">
            <a:avLst/>
          </a:prstGeom>
        </p:spPr>
        <p:txBody>
          <a:bodyPr vert="horz" anchor="b">
            <a:normAutofit/>
          </a:bodyPr>
          <a:lstStyle>
            <a:extLst/>
          </a:lstStyle>
          <a:p>
            <a:endParaRPr lang="en-US" dirty="0"/>
          </a:p>
        </p:txBody>
      </p:sp>
      <p:cxnSp>
        <p:nvCxnSpPr>
          <p:cNvPr id="12" name="Straight Connector 11"/>
          <p:cNvCxnSpPr/>
          <p:nvPr/>
        </p:nvCxnSpPr>
        <p:spPr>
          <a:xfrm>
            <a:off x="0" y="6172200"/>
            <a:ext cx="9144000" cy="0"/>
          </a:xfrm>
          <a:prstGeom prst="line">
            <a:avLst/>
          </a:prstGeom>
          <a:ln w="12700" cmpd="sng">
            <a:solidFill>
              <a:srgbClr val="718399"/>
            </a:solidFill>
          </a:ln>
          <a:effectLst/>
        </p:spPr>
        <p:style>
          <a:lnRef idx="2">
            <a:schemeClr val="accent1"/>
          </a:lnRef>
          <a:fillRef idx="0">
            <a:schemeClr val="accent1"/>
          </a:fillRef>
          <a:effectRef idx="1">
            <a:schemeClr val="accent1"/>
          </a:effectRef>
          <a:fontRef idx="minor">
            <a:schemeClr val="tx1"/>
          </a:fontRef>
        </p:style>
      </p:cxnSp>
      <p:sp>
        <p:nvSpPr>
          <p:cNvPr id="1031" name="TextBox 1"/>
          <p:cNvSpPr txBox="1">
            <a:spLocks noChangeArrowheads="1"/>
          </p:cNvSpPr>
          <p:nvPr/>
        </p:nvSpPr>
        <p:spPr bwMode="auto">
          <a:xfrm>
            <a:off x="8915402" y="676910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MT" charset="0"/>
                <a:ea typeface="MS PGothic" charset="0"/>
                <a:cs typeface="MS PGothic" charset="0"/>
              </a:defRPr>
            </a:lvl1pPr>
            <a:lvl2pPr marL="742950" indent="-285750" eaLnBrk="0" hangingPunct="0">
              <a:defRPr sz="2400">
                <a:solidFill>
                  <a:schemeClr val="tx1"/>
                </a:solidFill>
                <a:latin typeface="Gill Sans MT" charset="0"/>
                <a:ea typeface="MS PGothic" charset="0"/>
                <a:cs typeface="MS PGothic" charset="0"/>
              </a:defRPr>
            </a:lvl2pPr>
            <a:lvl3pPr marL="1143000" indent="-228600" eaLnBrk="0" hangingPunct="0">
              <a:defRPr sz="2400">
                <a:solidFill>
                  <a:schemeClr val="tx1"/>
                </a:solidFill>
                <a:latin typeface="Gill Sans MT" charset="0"/>
                <a:ea typeface="MS PGothic" charset="0"/>
                <a:cs typeface="MS PGothic" charset="0"/>
              </a:defRPr>
            </a:lvl3pPr>
            <a:lvl4pPr marL="1600200" indent="-228600" eaLnBrk="0" hangingPunct="0">
              <a:defRPr sz="2400">
                <a:solidFill>
                  <a:schemeClr val="tx1"/>
                </a:solidFill>
                <a:latin typeface="Gill Sans MT" charset="0"/>
                <a:ea typeface="MS PGothic" charset="0"/>
                <a:cs typeface="MS PGothic" charset="0"/>
              </a:defRPr>
            </a:lvl4pPr>
            <a:lvl5pPr marL="2057400" indent="-228600" eaLnBrk="0" hangingPunct="0">
              <a:defRPr sz="2400">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Gill Sans MT" charset="0"/>
                <a:ea typeface="MS PGothic" charset="0"/>
                <a:cs typeface="MS PGothic" charset="0"/>
              </a:defRPr>
            </a:lvl9pPr>
          </a:lstStyle>
          <a:p>
            <a:pPr defTabSz="914400" eaLnBrk="1" hangingPunct="1">
              <a:defRPr/>
            </a:pPr>
            <a:endParaRPr lang="en-US" smtClean="0">
              <a:solidFill>
                <a:prstClr val="black"/>
              </a:solidFill>
            </a:endParaRPr>
          </a:p>
        </p:txBody>
      </p:sp>
      <p:pic>
        <p:nvPicPr>
          <p:cNvPr id="1032" name="Picture 2" descr="485&amp;k-[Converted].png"/>
          <p:cNvPicPr>
            <a:picLocks noChangeAspect="1"/>
          </p:cNvPicPr>
          <p:nvPr/>
        </p:nvPicPr>
        <p:blipFill>
          <a:blip r:embed="rId24"/>
          <a:srcRect/>
          <a:stretch>
            <a:fillRect/>
          </a:stretch>
        </p:blipFill>
        <p:spPr bwMode="auto">
          <a:xfrm>
            <a:off x="6708775" y="6208717"/>
            <a:ext cx="1962150" cy="471487"/>
          </a:xfrm>
          <a:prstGeom prst="rect">
            <a:avLst/>
          </a:prstGeom>
          <a:noFill/>
          <a:ln w="9525">
            <a:noFill/>
            <a:miter lim="800000"/>
            <a:headEnd/>
            <a:tailEnd/>
          </a:ln>
        </p:spPr>
      </p:pic>
    </p:spTree>
    <p:extLst>
      <p:ext uri="{BB962C8B-B14F-4D97-AF65-F5344CB8AC3E}">
        <p14:creationId xmlns:p14="http://schemas.microsoft.com/office/powerpoint/2010/main" val="2362050379"/>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1" r:id="rId18"/>
    <p:sldLayoutId id="2147484132" r:id="rId19"/>
    <p:sldLayoutId id="2147484133" r:id="rId20"/>
    <p:sldLayoutId id="2147484134" r:id="rId21"/>
  </p:sldLayoutIdLst>
  <p:timing>
    <p:tnLst>
      <p:par>
        <p:cTn id="1" dur="indefinite" restart="never" nodeType="tmRoot"/>
      </p:par>
    </p:tnLst>
  </p:timing>
  <p:hf hdr="0" ftr="0" dt="0"/>
  <p:txStyles>
    <p:titleStyle>
      <a:lvl1pPr algn="l" rtl="0" fontAlgn="base">
        <a:spcBef>
          <a:spcPct val="0"/>
        </a:spcBef>
        <a:spcAft>
          <a:spcPct val="0"/>
        </a:spcAft>
        <a:defRPr sz="3200" kern="800" spc="50">
          <a:solidFill>
            <a:schemeClr val="tx1"/>
          </a:solidFill>
          <a:latin typeface="Gill Sans MT"/>
          <a:ea typeface="MS PGothic" pitchFamily="34" charset="-128"/>
          <a:cs typeface="Gill Sans MT"/>
        </a:defRPr>
      </a:lvl1pPr>
      <a:lvl2pPr algn="l" rtl="0" fontAlgn="base">
        <a:spcBef>
          <a:spcPct val="0"/>
        </a:spcBef>
        <a:spcAft>
          <a:spcPct val="0"/>
        </a:spcAft>
        <a:defRPr sz="3200">
          <a:solidFill>
            <a:schemeClr val="tx1"/>
          </a:solidFill>
          <a:latin typeface="Gill Sans MT" charset="0"/>
          <a:ea typeface="MS PGothic" pitchFamily="34" charset="-128"/>
          <a:cs typeface="Gill Sans MT" charset="0"/>
        </a:defRPr>
      </a:lvl2pPr>
      <a:lvl3pPr algn="l" rtl="0" fontAlgn="base">
        <a:spcBef>
          <a:spcPct val="0"/>
        </a:spcBef>
        <a:spcAft>
          <a:spcPct val="0"/>
        </a:spcAft>
        <a:defRPr sz="3200">
          <a:solidFill>
            <a:schemeClr val="tx1"/>
          </a:solidFill>
          <a:latin typeface="Gill Sans MT" charset="0"/>
          <a:ea typeface="MS PGothic" pitchFamily="34" charset="-128"/>
          <a:cs typeface="Gill Sans MT" charset="0"/>
        </a:defRPr>
      </a:lvl3pPr>
      <a:lvl4pPr algn="l" rtl="0" fontAlgn="base">
        <a:spcBef>
          <a:spcPct val="0"/>
        </a:spcBef>
        <a:spcAft>
          <a:spcPct val="0"/>
        </a:spcAft>
        <a:defRPr sz="3200">
          <a:solidFill>
            <a:schemeClr val="tx1"/>
          </a:solidFill>
          <a:latin typeface="Gill Sans MT" charset="0"/>
          <a:ea typeface="MS PGothic" pitchFamily="34" charset="-128"/>
          <a:cs typeface="Gill Sans MT" charset="0"/>
        </a:defRPr>
      </a:lvl4pPr>
      <a:lvl5pPr algn="l" rtl="0" fontAlgn="base">
        <a:spcBef>
          <a:spcPct val="0"/>
        </a:spcBef>
        <a:spcAft>
          <a:spcPct val="0"/>
        </a:spcAft>
        <a:defRPr sz="3200">
          <a:solidFill>
            <a:schemeClr val="tx1"/>
          </a:solidFill>
          <a:latin typeface="Gill Sans MT" charset="0"/>
          <a:ea typeface="MS PGothic" pitchFamily="34" charset="-128"/>
          <a:cs typeface="Gill Sans MT" charset="0"/>
        </a:defRPr>
      </a:lvl5pPr>
      <a:lvl6pPr marL="457200" algn="l" rtl="0" eaLnBrk="1" fontAlgn="base" hangingPunct="1">
        <a:spcBef>
          <a:spcPct val="0"/>
        </a:spcBef>
        <a:spcAft>
          <a:spcPct val="0"/>
        </a:spcAft>
        <a:defRPr sz="3200">
          <a:solidFill>
            <a:schemeClr val="tx1"/>
          </a:solidFill>
          <a:latin typeface="Gill Sans MT" charset="0"/>
          <a:ea typeface="ＭＳ Ｐゴシック" charset="0"/>
        </a:defRPr>
      </a:lvl6pPr>
      <a:lvl7pPr marL="914400" algn="l" rtl="0" eaLnBrk="1" fontAlgn="base" hangingPunct="1">
        <a:spcBef>
          <a:spcPct val="0"/>
        </a:spcBef>
        <a:spcAft>
          <a:spcPct val="0"/>
        </a:spcAft>
        <a:defRPr sz="3200">
          <a:solidFill>
            <a:schemeClr val="tx1"/>
          </a:solidFill>
          <a:latin typeface="Gill Sans MT" charset="0"/>
          <a:ea typeface="ＭＳ Ｐゴシック" charset="0"/>
        </a:defRPr>
      </a:lvl7pPr>
      <a:lvl8pPr marL="1371600" algn="l" rtl="0" eaLnBrk="1" fontAlgn="base" hangingPunct="1">
        <a:spcBef>
          <a:spcPct val="0"/>
        </a:spcBef>
        <a:spcAft>
          <a:spcPct val="0"/>
        </a:spcAft>
        <a:defRPr sz="3200">
          <a:solidFill>
            <a:schemeClr val="tx1"/>
          </a:solidFill>
          <a:latin typeface="Gill Sans MT" charset="0"/>
          <a:ea typeface="ＭＳ Ｐゴシック" charset="0"/>
        </a:defRPr>
      </a:lvl8pPr>
      <a:lvl9pPr marL="1828800" algn="l" rtl="0" eaLnBrk="1" fontAlgn="base" hangingPunct="1">
        <a:spcBef>
          <a:spcPct val="0"/>
        </a:spcBef>
        <a:spcAft>
          <a:spcPct val="0"/>
        </a:spcAft>
        <a:defRPr sz="3200">
          <a:solidFill>
            <a:schemeClr val="tx1"/>
          </a:solidFill>
          <a:latin typeface="Gill Sans MT" charset="0"/>
          <a:ea typeface="ＭＳ Ｐゴシック" charset="0"/>
        </a:defRPr>
      </a:lvl9pPr>
      <a:extLst/>
    </p:titleStyle>
    <p:body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9.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0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54.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29.xml"/><Relationship Id="rId5" Type="http://schemas.openxmlformats.org/officeDocument/2006/relationships/image" Target="../media/image19.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20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25.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0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06.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7.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29.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16.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7.xml.rels><?xml version="1.0" encoding="UTF-8" standalone="yes"?>
<Relationships xmlns="http://schemas.openxmlformats.org/package/2006/relationships"><Relationship Id="rId3" Type="http://schemas.openxmlformats.org/officeDocument/2006/relationships/hyperlink" Target="mailto:kanis@savechildren.org" TargetMode="External"/><Relationship Id="rId2" Type="http://schemas.openxmlformats.org/officeDocument/2006/relationships/notesSlide" Target="../notesSlides/notesSlide16.xml"/><Relationship Id="rId1" Type="http://schemas.openxmlformats.org/officeDocument/2006/relationships/slideLayout" Target="../slideLayouts/slideLayout161.xml"/><Relationship Id="rId4" Type="http://schemas.openxmlformats.org/officeDocument/2006/relationships/hyperlink" Target="mailto:Ali.amente@savethechildre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5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a:xfrm>
            <a:off x="-2246311" y="6390168"/>
            <a:ext cx="8289132" cy="287974"/>
          </a:xfrm>
        </p:spPr>
        <p:txBody>
          <a:bodyPr/>
          <a:lstStyle/>
          <a:p>
            <a:r>
              <a:rPr lang="en-US" dirty="0" smtClean="0">
                <a:solidFill>
                  <a:schemeClr val="bg1"/>
                </a:solidFill>
                <a:latin typeface="Gill Sans MT" pitchFamily="34" charset="0"/>
              </a:rPr>
              <a:t>Katy Anis</a:t>
            </a:r>
          </a:p>
          <a:p>
            <a:r>
              <a:rPr lang="en-US" dirty="0" smtClean="0">
                <a:solidFill>
                  <a:schemeClr val="bg1"/>
                </a:solidFill>
                <a:latin typeface="Gill Sans MT" pitchFamily="34" charset="0"/>
              </a:rPr>
              <a:t> </a:t>
            </a:r>
            <a:r>
              <a:rPr lang="en-US" dirty="0">
                <a:solidFill>
                  <a:schemeClr val="bg1"/>
                </a:solidFill>
                <a:latin typeface="Gill Sans MT" pitchFamily="34" charset="0"/>
              </a:rPr>
              <a:t>Save the </a:t>
            </a:r>
            <a:r>
              <a:rPr lang="en-US" dirty="0" smtClean="0">
                <a:solidFill>
                  <a:schemeClr val="bg1"/>
                </a:solidFill>
                <a:latin typeface="Gill Sans MT" pitchFamily="34" charset="0"/>
              </a:rPr>
              <a:t>Children</a:t>
            </a:r>
          </a:p>
          <a:p>
            <a:endParaRPr lang="en-US" dirty="0">
              <a:solidFill>
                <a:schemeClr val="bg1"/>
              </a:solidFill>
            </a:endParaRPr>
          </a:p>
        </p:txBody>
      </p:sp>
      <p:sp>
        <p:nvSpPr>
          <p:cNvPr id="4" name="Title 3"/>
          <p:cNvSpPr>
            <a:spLocks noGrp="1"/>
          </p:cNvSpPr>
          <p:nvPr>
            <p:ph type="title"/>
          </p:nvPr>
        </p:nvSpPr>
        <p:spPr>
          <a:xfrm>
            <a:off x="233917" y="636286"/>
            <a:ext cx="9314121" cy="1884910"/>
          </a:xfrm>
        </p:spPr>
        <p:txBody>
          <a:bodyPr/>
          <a:lstStyle/>
          <a:p>
            <a:pPr algn="l">
              <a:tabLst>
                <a:tab pos="1995488" algn="l"/>
              </a:tabLst>
            </a:pPr>
            <a:r>
              <a:rPr lang="en-US" sz="2700" dirty="0"/>
              <a:t>Demonstration </a:t>
            </a:r>
            <a:r>
              <a:rPr lang="en-US" sz="2700" dirty="0" smtClean="0"/>
              <a:t>&amp; practice </a:t>
            </a:r>
            <a:br>
              <a:rPr lang="en-US" sz="2700" dirty="0" smtClean="0"/>
            </a:br>
            <a:r>
              <a:rPr lang="en-US" sz="2700" dirty="0" smtClean="0"/>
              <a:t>with parents</a:t>
            </a:r>
            <a:r>
              <a:rPr lang="en-US" sz="2700" dirty="0"/>
              <a:t>: a key to enhancing </a:t>
            </a:r>
            <a:r>
              <a:rPr lang="en-US" sz="2700" dirty="0" smtClean="0"/>
              <a:t/>
            </a:r>
            <a:br>
              <a:rPr lang="en-US" sz="2700" dirty="0" smtClean="0"/>
            </a:br>
            <a:r>
              <a:rPr lang="en-US" sz="2700" dirty="0" smtClean="0"/>
              <a:t>child </a:t>
            </a:r>
            <a:r>
              <a:rPr lang="en-US" sz="2700" dirty="0"/>
              <a:t>development outcomes</a:t>
            </a:r>
            <a:endParaRPr lang="en-US" sz="27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3457"/>
            <a:ext cx="9144000" cy="6858000"/>
          </a:xfrm>
          <a:prstGeom prst="rect">
            <a:avLst/>
          </a:prstGeom>
        </p:spPr>
      </p:pic>
      <p:sp>
        <p:nvSpPr>
          <p:cNvPr id="5" name="Title 1"/>
          <p:cNvSpPr txBox="1">
            <a:spLocks/>
          </p:cNvSpPr>
          <p:nvPr/>
        </p:nvSpPr>
        <p:spPr bwMode="auto">
          <a:xfrm>
            <a:off x="-267002" y="1150909"/>
            <a:ext cx="8250944"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noAutofit/>
          </a:bodyPr>
          <a:lstStyle>
            <a:lvl1pPr algn="r" defTabSz="457200" rtl="0" eaLnBrk="1" fontAlgn="base" hangingPunct="1">
              <a:lnSpc>
                <a:spcPct val="80000"/>
              </a:lnSpc>
              <a:spcBef>
                <a:spcPct val="0"/>
              </a:spcBef>
              <a:spcAft>
                <a:spcPct val="0"/>
              </a:spcAft>
              <a:defRPr sz="5400" b="1" kern="1200" cap="none">
                <a:solidFill>
                  <a:schemeClr val="bg1"/>
                </a:solidFill>
                <a:latin typeface="Gill Sans MT"/>
                <a:ea typeface="ＭＳ Ｐゴシック" charset="0"/>
                <a:cs typeface="Gill Sans MT"/>
              </a:defRPr>
            </a:lvl1pPr>
            <a:lvl2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2pPr>
            <a:lvl3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3pPr>
            <a:lvl4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4pPr>
            <a:lvl5pPr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5pPr>
            <a:lvl6pPr marL="4572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6pPr>
            <a:lvl7pPr marL="9144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7pPr>
            <a:lvl8pPr marL="13716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8pPr>
            <a:lvl9pPr marL="1828800" algn="l" defTabSz="457200" rtl="0" eaLnBrk="1" fontAlgn="base" hangingPunct="1">
              <a:lnSpc>
                <a:spcPct val="80000"/>
              </a:lnSpc>
              <a:spcBef>
                <a:spcPct val="0"/>
              </a:spcBef>
              <a:spcAft>
                <a:spcPct val="0"/>
              </a:spcAft>
              <a:defRPr sz="3600" b="1">
                <a:solidFill>
                  <a:schemeClr val="tx2"/>
                </a:solidFill>
                <a:latin typeface="Gill Sans MT" charset="0"/>
                <a:ea typeface="ＭＳ Ｐゴシック" charset="0"/>
              </a:defRPr>
            </a:lvl9pPr>
          </a:lstStyle>
          <a:p>
            <a:pPr algn="ctr"/>
            <a:r>
              <a:rPr lang="en-US" sz="3600" dirty="0" smtClean="0">
                <a:solidFill>
                  <a:schemeClr val="tx1"/>
                </a:solidFill>
              </a:rPr>
              <a:t/>
            </a:r>
            <a:br>
              <a:rPr lang="en-US" sz="3600" dirty="0" smtClean="0">
                <a:solidFill>
                  <a:schemeClr val="tx1"/>
                </a:solidFill>
              </a:rPr>
            </a:br>
            <a:r>
              <a:rPr lang="en-US" sz="3600" dirty="0" smtClean="0">
                <a:solidFill>
                  <a:schemeClr val="tx1"/>
                </a:solidFill>
              </a:rPr>
              <a:t>Enhancing O Class Quality </a:t>
            </a:r>
          </a:p>
          <a:p>
            <a:pPr algn="ctr"/>
            <a:r>
              <a:rPr lang="en-US" sz="3600" dirty="0" smtClean="0">
                <a:solidFill>
                  <a:schemeClr val="tx1"/>
                </a:solidFill>
              </a:rPr>
              <a:t>for Greater Learning Outcomes </a:t>
            </a:r>
            <a:endParaRPr lang="en-US" sz="3600" dirty="0">
              <a:solidFill>
                <a:schemeClr val="tx1"/>
              </a:solidFill>
            </a:endParaRPr>
          </a:p>
        </p:txBody>
      </p:sp>
    </p:spTree>
    <p:extLst>
      <p:ext uri="{BB962C8B-B14F-4D97-AF65-F5344CB8AC3E}">
        <p14:creationId xmlns:p14="http://schemas.microsoft.com/office/powerpoint/2010/main" val="4039764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14" y="409864"/>
            <a:ext cx="8556171" cy="855663"/>
          </a:xfrm>
        </p:spPr>
        <p:txBody>
          <a:bodyPr>
            <a:normAutofit/>
          </a:bodyPr>
          <a:lstStyle/>
          <a:p>
            <a:r>
              <a:rPr lang="es-ES" sz="2800" dirty="0" smtClean="0"/>
              <a:t>Links </a:t>
            </a:r>
            <a:r>
              <a:rPr lang="es-ES" sz="2800" dirty="0" err="1" smtClean="0"/>
              <a:t>between</a:t>
            </a:r>
            <a:r>
              <a:rPr lang="es-ES" sz="2800" dirty="0" smtClean="0"/>
              <a:t> Home </a:t>
            </a:r>
            <a:r>
              <a:rPr lang="es-ES" sz="2800" dirty="0" err="1" smtClean="0"/>
              <a:t>Environment</a:t>
            </a:r>
            <a:r>
              <a:rPr lang="es-ES" sz="2800" dirty="0" smtClean="0"/>
              <a:t> and </a:t>
            </a:r>
            <a:r>
              <a:rPr lang="es-ES" sz="2800" dirty="0" err="1" smtClean="0"/>
              <a:t>Child</a:t>
            </a:r>
            <a:r>
              <a:rPr lang="es-ES" sz="2800" dirty="0" smtClean="0"/>
              <a:t> </a:t>
            </a:r>
            <a:r>
              <a:rPr lang="es-ES" sz="2800" dirty="0" err="1" smtClean="0"/>
              <a:t>Outcomes</a:t>
            </a:r>
            <a:endParaRPr lang="en-US" sz="2800" dirty="0"/>
          </a:p>
        </p:txBody>
      </p:sp>
      <p:graphicFrame>
        <p:nvGraphicFramePr>
          <p:cNvPr id="5" name="Chart 4"/>
          <p:cNvGraphicFramePr/>
          <p:nvPr>
            <p:extLst>
              <p:ext uri="{D42A27DB-BD31-4B8C-83A1-F6EECF244321}">
                <p14:modId xmlns:p14="http://schemas.microsoft.com/office/powerpoint/2010/main" val="2660337218"/>
              </p:ext>
            </p:extLst>
          </p:nvPr>
        </p:nvGraphicFramePr>
        <p:xfrm>
          <a:off x="736270" y="1615044"/>
          <a:ext cx="8098972" cy="43226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7261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vs. Teaching and Learning </a:t>
            </a:r>
            <a:endParaRPr lang="en-US" dirty="0"/>
          </a:p>
        </p:txBody>
      </p:sp>
      <p:sp>
        <p:nvSpPr>
          <p:cNvPr id="3" name="Content Placeholder 2"/>
          <p:cNvSpPr>
            <a:spLocks noGrp="1"/>
          </p:cNvSpPr>
          <p:nvPr>
            <p:ph idx="1"/>
          </p:nvPr>
        </p:nvSpPr>
        <p:spPr>
          <a:xfrm>
            <a:off x="407157" y="1831975"/>
            <a:ext cx="5229367" cy="4294188"/>
          </a:xfrm>
        </p:spPr>
        <p:txBody>
          <a:bodyPr/>
          <a:lstStyle/>
          <a:p>
            <a:r>
              <a:rPr lang="en-US" sz="2200" dirty="0" smtClean="0"/>
              <a:t>In the Colombia experience, the government invested huge amounts in sturdy structures for ECCD.  But little attention to  investment in quality.  Learning outcomes were dismal, and the experience was declared a failure. </a:t>
            </a:r>
          </a:p>
          <a:p>
            <a:r>
              <a:rPr lang="en-US" sz="2200" dirty="0" smtClean="0"/>
              <a:t>In Ecuador, one study followed early grade children who were randomly assigned three bad teachers, three years in a row.  Another group was assigned, three good teachers, three years in a row.  The results in learning outcomes were striking!</a:t>
            </a:r>
            <a:endParaRPr lang="en-US" sz="2200" dirty="0"/>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solidFill>
                  <a:srgbClr val="000000">
                    <a:tint val="75000"/>
                  </a:srgbClr>
                </a:solidFill>
              </a:rPr>
              <a:pPr>
                <a:defRPr/>
              </a:pPr>
              <a:t>11</a:t>
            </a:fld>
            <a:endParaRPr lang="en-US" dirty="0">
              <a:solidFill>
                <a:srgbClr val="000000">
                  <a:tint val="75000"/>
                </a:srgbClr>
              </a:solidFill>
            </a:endParaRPr>
          </a:p>
        </p:txBody>
      </p:sp>
      <p:sp>
        <p:nvSpPr>
          <p:cNvPr id="5" name="Rectangle 4"/>
          <p:cNvSpPr/>
          <p:nvPr/>
        </p:nvSpPr>
        <p:spPr>
          <a:xfrm>
            <a:off x="2379262" y="6078896"/>
            <a:ext cx="5431808" cy="430887"/>
          </a:xfrm>
          <a:prstGeom prst="rect">
            <a:avLst/>
          </a:prstGeom>
        </p:spPr>
        <p:txBody>
          <a:bodyPr wrap="square">
            <a:spAutoFit/>
          </a:bodyPr>
          <a:lstStyle/>
          <a:p>
            <a:pPr marL="0" marR="0" algn="ctr">
              <a:spcBef>
                <a:spcPts val="0"/>
              </a:spcBef>
              <a:spcAft>
                <a:spcPts val="0"/>
              </a:spcAft>
            </a:pPr>
            <a:r>
              <a:rPr lang="en-US" sz="1100" dirty="0">
                <a:solidFill>
                  <a:srgbClr val="7030A0"/>
                </a:solidFill>
                <a:latin typeface="Times New Roman" panose="02020603050405020304" pitchFamily="18" charset="0"/>
                <a:ea typeface="Calibri" panose="020F0502020204030204" pitchFamily="34" charset="0"/>
              </a:rPr>
              <a:t>  </a:t>
            </a:r>
            <a:endParaRPr lang="en-US" sz="1100" dirty="0">
              <a:latin typeface="Times New Roman" panose="02020603050405020304" pitchFamily="18" charset="0"/>
              <a:ea typeface="Calibri" panose="020F0502020204030204" pitchFamily="34" charset="0"/>
            </a:endParaRPr>
          </a:p>
          <a:p>
            <a:r>
              <a:rPr lang="en-US" sz="1100" dirty="0">
                <a:latin typeface="Times New Roman" panose="02020603050405020304" pitchFamily="18" charset="0"/>
                <a:ea typeface="Calibri" panose="020F0502020204030204" pitchFamily="34" charset="0"/>
              </a:rPr>
              <a:t>The Early </a:t>
            </a:r>
            <a:r>
              <a:rPr lang="en-US" sz="1100" dirty="0" smtClean="0">
                <a:latin typeface="Times New Roman" panose="02020603050405020304" pitchFamily="18" charset="0"/>
                <a:ea typeface="Calibri" panose="020F0502020204030204" pitchFamily="34" charset="0"/>
              </a:rPr>
              <a:t>Years, 2015, IDB</a:t>
            </a:r>
            <a:endParaRPr lang="en-US" sz="11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286" y="2090382"/>
            <a:ext cx="3575713" cy="4767617"/>
          </a:xfrm>
          <a:prstGeom prst="rect">
            <a:avLst/>
          </a:prstGeom>
        </p:spPr>
      </p:pic>
      <p:sp>
        <p:nvSpPr>
          <p:cNvPr id="7" name="Rectangle 6"/>
          <p:cNvSpPr/>
          <p:nvPr/>
        </p:nvSpPr>
        <p:spPr>
          <a:xfrm>
            <a:off x="7356142" y="6078896"/>
            <a:ext cx="4572000" cy="646331"/>
          </a:xfrm>
          <a:prstGeom prst="rect">
            <a:avLst/>
          </a:prstGeom>
        </p:spPr>
        <p:txBody>
          <a:bodyPr>
            <a:spAutoFit/>
          </a:bodyPr>
          <a:lstStyle/>
          <a:p>
            <a:r>
              <a:rPr lang="en-US" altLang="en-US" i="1" dirty="0" smtClean="0">
                <a:solidFill>
                  <a:schemeClr val="bg1"/>
                </a:solidFill>
              </a:rPr>
              <a:t>Hammer children </a:t>
            </a:r>
          </a:p>
          <a:p>
            <a:r>
              <a:rPr lang="en-US" altLang="en-US" i="1" dirty="0" smtClean="0">
                <a:solidFill>
                  <a:schemeClr val="bg1"/>
                </a:solidFill>
              </a:rPr>
              <a:t>practicing literacy </a:t>
            </a:r>
            <a:endParaRPr lang="en-US" altLang="en-US" i="1" dirty="0">
              <a:solidFill>
                <a:schemeClr val="bg1"/>
              </a:solidFill>
            </a:endParaRPr>
          </a:p>
        </p:txBody>
      </p:sp>
    </p:spTree>
    <p:extLst>
      <p:ext uri="{BB962C8B-B14F-4D97-AF65-F5344CB8AC3E}">
        <p14:creationId xmlns:p14="http://schemas.microsoft.com/office/powerpoint/2010/main" val="2392031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Ethiopia- Programming in ECCD </a:t>
            </a:r>
            <a:endParaRPr lang="en-US" dirty="0"/>
          </a:p>
        </p:txBody>
      </p:sp>
      <p:sp>
        <p:nvSpPr>
          <p:cNvPr id="6" name="Text Placeholder 5"/>
          <p:cNvSpPr>
            <a:spLocks noGrp="1"/>
          </p:cNvSpPr>
          <p:nvPr>
            <p:ph type="body" sz="half" idx="2"/>
          </p:nvPr>
        </p:nvSpPr>
        <p:spPr/>
        <p:txBody>
          <a:bodyPr/>
          <a:lstStyle/>
          <a:p>
            <a:endParaRPr lang="en-US" dirty="0" smtClean="0"/>
          </a:p>
          <a:p>
            <a:r>
              <a:rPr lang="en-US" sz="2400" dirty="0"/>
              <a:t>	Evolving </a:t>
            </a:r>
            <a:r>
              <a:rPr lang="en-US" sz="2400" dirty="0" smtClean="0"/>
              <a:t>since 1999…….</a:t>
            </a:r>
            <a:endParaRPr lang="en-US" sz="2400" dirty="0"/>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pPr>
                <a:defRPr/>
              </a:pPr>
              <a:t>12</a:t>
            </a:fld>
            <a:endParaRPr lang="en-US" dirty="0"/>
          </a:p>
        </p:txBody>
      </p:sp>
    </p:spTree>
    <p:extLst>
      <p:ext uri="{BB962C8B-B14F-4D97-AF65-F5344CB8AC3E}">
        <p14:creationId xmlns:p14="http://schemas.microsoft.com/office/powerpoint/2010/main" val="94058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Save’s Support to ECCD in Ethiopia </a:t>
            </a:r>
            <a:endParaRPr lang="en-US" dirty="0"/>
          </a:p>
        </p:txBody>
      </p:sp>
      <p:sp>
        <p:nvSpPr>
          <p:cNvPr id="5" name="Text Placeholder 4"/>
          <p:cNvSpPr>
            <a:spLocks noGrp="1"/>
          </p:cNvSpPr>
          <p:nvPr>
            <p:ph idx="1"/>
          </p:nvPr>
        </p:nvSpPr>
        <p:spPr/>
        <p:txBody>
          <a:bodyPr>
            <a:normAutofit/>
          </a:bodyPr>
          <a:lstStyle/>
          <a:p>
            <a:r>
              <a:rPr lang="en-US" dirty="0" smtClean="0"/>
              <a:t>AFAR: 6 ECCD centers </a:t>
            </a:r>
            <a:endParaRPr lang="en-US" dirty="0"/>
          </a:p>
          <a:p>
            <a:r>
              <a:rPr lang="en-US" dirty="0" smtClean="0"/>
              <a:t>SNNPR</a:t>
            </a:r>
            <a:r>
              <a:rPr lang="en-US" smtClean="0"/>
              <a:t>: 16 </a:t>
            </a:r>
            <a:r>
              <a:rPr lang="en-US" dirty="0" smtClean="0"/>
              <a:t>ECCD centers and 6 O classes in South </a:t>
            </a:r>
            <a:r>
              <a:rPr lang="en-US" dirty="0"/>
              <a:t>Omo </a:t>
            </a:r>
            <a:endParaRPr lang="en-US" dirty="0" smtClean="0"/>
          </a:p>
          <a:p>
            <a:r>
              <a:rPr lang="en-US" dirty="0" smtClean="0"/>
              <a:t>TIGRAY:  17 ECCD Centers and 58 O classes</a:t>
            </a:r>
          </a:p>
          <a:p>
            <a:r>
              <a:rPr lang="en-US" altLang="en-US" dirty="0" smtClean="0"/>
              <a:t>OROMIA: 46 </a:t>
            </a:r>
            <a:r>
              <a:rPr lang="en-US" altLang="en-US" dirty="0"/>
              <a:t>ECCD centers and 77 government regular ‘O’ </a:t>
            </a:r>
            <a:r>
              <a:rPr lang="en-US" altLang="en-US" dirty="0" smtClean="0"/>
              <a:t>classes</a:t>
            </a:r>
            <a:endParaRPr lang="en-US" dirty="0" smtClean="0"/>
          </a:p>
          <a:p>
            <a:endParaRPr lang="en-US" alt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546" y="3674658"/>
            <a:ext cx="4244454" cy="3183341"/>
          </a:xfrm>
          <a:prstGeom prst="rect">
            <a:avLst/>
          </a:prstGeom>
        </p:spPr>
      </p:pic>
      <p:sp>
        <p:nvSpPr>
          <p:cNvPr id="8" name="Text Placeholder 4"/>
          <p:cNvSpPr txBox="1">
            <a:spLocks/>
          </p:cNvSpPr>
          <p:nvPr/>
        </p:nvSpPr>
        <p:spPr bwMode="auto">
          <a:xfrm>
            <a:off x="498475" y="3580382"/>
            <a:ext cx="4239525" cy="3219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19088" indent="-319088" algn="l" rtl="0" fontAlgn="base">
              <a:spcBef>
                <a:spcPts val="700"/>
              </a:spcBef>
              <a:spcAft>
                <a:spcPct val="0"/>
              </a:spcAft>
              <a:buClr>
                <a:schemeClr val="accent2"/>
              </a:buClr>
              <a:buSzPct val="60000"/>
              <a:buFont typeface="Wingdings" pitchFamily="2" charset="2"/>
              <a:buChar char=""/>
              <a:defRPr kern="1200">
                <a:solidFill>
                  <a:schemeClr val="tx1"/>
                </a:solidFill>
                <a:latin typeface="Gill Sans MT"/>
                <a:ea typeface="MS PGothic" pitchFamily="34" charset="-128"/>
                <a:cs typeface="Gill Sans MT"/>
              </a:defRPr>
            </a:lvl1pPr>
            <a:lvl2pPr marL="639763" indent="-273050" algn="l" rtl="0" fontAlgn="base">
              <a:spcBef>
                <a:spcPts val="550"/>
              </a:spcBef>
              <a:spcAft>
                <a:spcPct val="0"/>
              </a:spcAft>
              <a:buClr>
                <a:schemeClr val="accent1"/>
              </a:buClr>
              <a:buSzPct val="50000"/>
              <a:buFont typeface="Wingdings" pitchFamily="2" charset="2"/>
              <a:buChar char=""/>
              <a:defRPr lang="en-US" sz="1600" kern="1200" dirty="0">
                <a:solidFill>
                  <a:schemeClr val="tx1"/>
                </a:solidFill>
                <a:latin typeface="+mn-lt"/>
                <a:ea typeface="MS PGothic" pitchFamily="34" charset="-128"/>
                <a:cs typeface="+mn-cs"/>
              </a:defRPr>
            </a:lvl2pPr>
            <a:lvl3pPr marL="914400" indent="-228600" algn="l" rtl="0" fontAlgn="base">
              <a:spcBef>
                <a:spcPts val="500"/>
              </a:spcBef>
              <a:spcAft>
                <a:spcPct val="0"/>
              </a:spcAft>
              <a:buClr>
                <a:srgbClr val="8D9EB2"/>
              </a:buClr>
              <a:buSzPct val="40000"/>
              <a:buFont typeface="Wingdings" pitchFamily="2" charset="2"/>
              <a:buChar char=""/>
              <a:defRPr lang="en-US" sz="1400" kern="1200" dirty="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D80021"/>
              </a:buClr>
              <a:buSzPct val="38000"/>
              <a:buFont typeface="Wingdings" pitchFamily="2" charset="2"/>
              <a:buChar char=""/>
              <a:defRPr sz="12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582F87"/>
              </a:buClr>
              <a:buSzPct val="65000"/>
              <a:buFont typeface="Wingdings" pitchFamily="2" charset="2"/>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pPr defTabSz="914400"/>
            <a:r>
              <a:rPr lang="en-US" dirty="0" smtClean="0"/>
              <a:t>BENISHANGUL GUMUZ- 4 alternative ECD  sites in emergency situation</a:t>
            </a:r>
          </a:p>
          <a:p>
            <a:pPr defTabSz="914400"/>
            <a:r>
              <a:rPr lang="en-US" dirty="0" smtClean="0"/>
              <a:t>GAMBELLA-  19 </a:t>
            </a:r>
            <a:r>
              <a:rPr lang="en-US" dirty="0"/>
              <a:t>alternative ECD  sites in emergency </a:t>
            </a:r>
            <a:r>
              <a:rPr lang="en-US" dirty="0" smtClean="0"/>
              <a:t>situation</a:t>
            </a:r>
            <a:endParaRPr lang="en-US" dirty="0"/>
          </a:p>
          <a:p>
            <a:pPr defTabSz="914400"/>
            <a:r>
              <a:rPr lang="en-US" dirty="0" smtClean="0"/>
              <a:t>SOMALI - 5 </a:t>
            </a:r>
            <a:r>
              <a:rPr lang="en-US" dirty="0"/>
              <a:t>alternative ECD  sites in emergency </a:t>
            </a:r>
            <a:r>
              <a:rPr lang="en-US" dirty="0" smtClean="0"/>
              <a:t>situation</a:t>
            </a:r>
            <a:endParaRPr lang="en-US" dirty="0"/>
          </a:p>
          <a:p>
            <a:pPr marL="0" indent="0" defTabSz="914400">
              <a:buNone/>
            </a:pPr>
            <a:r>
              <a:rPr lang="en-US" dirty="0" smtClean="0"/>
              <a:t>Total Children Reached: 60,892</a:t>
            </a:r>
          </a:p>
          <a:p>
            <a:pPr marL="0" indent="0" defTabSz="914400">
              <a:buNone/>
            </a:pPr>
            <a:endParaRPr lang="en-US" dirty="0" smtClean="0"/>
          </a:p>
        </p:txBody>
      </p:sp>
    </p:spTree>
    <p:extLst>
      <p:ext uri="{BB962C8B-B14F-4D97-AF65-F5344CB8AC3E}">
        <p14:creationId xmlns:p14="http://schemas.microsoft.com/office/powerpoint/2010/main" val="1500534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63502"/>
            <a:ext cx="8229600" cy="855663"/>
          </a:xfrm>
        </p:spPr>
        <p:txBody>
          <a:bodyPr/>
          <a:lstStyle/>
          <a:p>
            <a:r>
              <a:rPr lang="en-US" altLang="en-US" b="1" dirty="0" smtClean="0"/>
              <a:t>Save’s ECCD Support Strategies</a:t>
            </a:r>
          </a:p>
        </p:txBody>
      </p:sp>
      <p:sp>
        <p:nvSpPr>
          <p:cNvPr id="8195" name="Content Placeholder 2"/>
          <p:cNvSpPr>
            <a:spLocks noGrp="1"/>
          </p:cNvSpPr>
          <p:nvPr>
            <p:ph idx="1"/>
          </p:nvPr>
        </p:nvSpPr>
        <p:spPr>
          <a:xfrm>
            <a:off x="457200" y="1589786"/>
            <a:ext cx="5889009" cy="4021281"/>
          </a:xfrm>
        </p:spPr>
        <p:txBody>
          <a:bodyPr/>
          <a:lstStyle/>
          <a:p>
            <a:r>
              <a:rPr lang="en-US" altLang="en-US" dirty="0" smtClean="0"/>
              <a:t>Training teachers in foundational early child development and emergent literacy and math </a:t>
            </a:r>
          </a:p>
          <a:p>
            <a:r>
              <a:rPr lang="en-US" altLang="en-US" dirty="0" smtClean="0"/>
              <a:t>Provision of indoor learning materials and outdoor play materials </a:t>
            </a:r>
          </a:p>
          <a:p>
            <a:r>
              <a:rPr lang="en-US" altLang="en-US" dirty="0" smtClean="0"/>
              <a:t>Collaborating  closely with primary </a:t>
            </a:r>
            <a:r>
              <a:rPr lang="en-US" altLang="en-US" dirty="0"/>
              <a:t>schools</a:t>
            </a:r>
          </a:p>
          <a:p>
            <a:r>
              <a:rPr lang="en-US" altLang="en-US" dirty="0" smtClean="0"/>
              <a:t>Parent and caregiver work focuses on: Emergent Literacy and Math, Child Development  and Improving Caregiver practices and behavior</a:t>
            </a:r>
          </a:p>
          <a:p>
            <a:r>
              <a:rPr lang="en-US" altLang="en-US" i="1" dirty="0" smtClean="0"/>
              <a:t> </a:t>
            </a:r>
            <a:r>
              <a:rPr lang="en-US" altLang="en-US" dirty="0" smtClean="0"/>
              <a:t>Access, quality enhancement, capacity strengthening, policy support and advocacy</a:t>
            </a:r>
          </a:p>
          <a:p>
            <a:r>
              <a:rPr lang="en-US" altLang="en-US" dirty="0" smtClean="0"/>
              <a:t>Continuous assessment </a:t>
            </a:r>
          </a:p>
          <a:p>
            <a:r>
              <a:rPr lang="en-US" altLang="en-US" dirty="0"/>
              <a:t>Support to alternative ECD in emergencies. </a:t>
            </a:r>
          </a:p>
          <a:p>
            <a:r>
              <a:rPr lang="en-US" altLang="en-US" dirty="0"/>
              <a:t>Occasional renovation to O classes or construction of ECCD Centers when resources </a:t>
            </a:r>
            <a:r>
              <a:rPr lang="en-US" altLang="en-US" dirty="0" smtClean="0"/>
              <a:t>available </a:t>
            </a:r>
            <a:endParaRPr lang="en-US" altLang="en-US" dirty="0"/>
          </a:p>
          <a:p>
            <a:endParaRPr lang="en-US" altLang="en-US" dirty="0" smtClean="0"/>
          </a:p>
          <a:p>
            <a:endParaRPr lang="en-US" altLang="en-US" dirty="0" smtClean="0"/>
          </a:p>
          <a:p>
            <a:endParaRPr lang="en-US" altLang="en-US" dirty="0" smtClean="0"/>
          </a:p>
        </p:txBody>
      </p:sp>
      <p:pic>
        <p:nvPicPr>
          <p:cNvPr id="6" name="Picture 4" descr="F:\ECCD Document from  local D\Dropbox2\Dropbox2222\ECCD Supporting Photo\ECCD CHILD LITERACY PRACT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997" y="3136085"/>
            <a:ext cx="30861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F:\Awet Photo(ECCD Activity Photos)\ECCD Activities @ Gosu Kora Center (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49" y="4376716"/>
            <a:ext cx="30702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C:\Users\user\Desktop\ELM Case Study Photo\0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599" y="1895454"/>
            <a:ext cx="29876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81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89634"/>
            <a:ext cx="8229600" cy="855663"/>
          </a:xfrm>
        </p:spPr>
        <p:txBody>
          <a:bodyPr/>
          <a:lstStyle/>
          <a:p>
            <a:r>
              <a:rPr lang="en-US" altLang="en-US" b="1" dirty="0" smtClean="0"/>
              <a:t>Continuous Focus on Quality </a:t>
            </a:r>
          </a:p>
        </p:txBody>
      </p:sp>
      <p:pic>
        <p:nvPicPr>
          <p:cNvPr id="4" name="Picture 6" descr="E:\Backup File\desktop\Desktop Dropbox\ASR Program-related photo and reflections\ECCD\ECCD Children doing indor game(constructive play) togath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854" y="4575908"/>
            <a:ext cx="4542145" cy="341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3" y="4327192"/>
            <a:ext cx="4657507" cy="330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H="1">
            <a:off x="-3483" y="4545561"/>
            <a:ext cx="4605338" cy="427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rPr>
              <a:t>‘O’ Class Before</a:t>
            </a:r>
          </a:p>
        </p:txBody>
      </p:sp>
      <p:sp>
        <p:nvSpPr>
          <p:cNvPr id="7" name="Rectangle 6"/>
          <p:cNvSpPr/>
          <p:nvPr/>
        </p:nvSpPr>
        <p:spPr>
          <a:xfrm flipH="1">
            <a:off x="4601853" y="4545561"/>
            <a:ext cx="4542147" cy="427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rPr>
              <a:t>‘O’ Class After</a:t>
            </a:r>
          </a:p>
        </p:txBody>
      </p:sp>
      <p:sp>
        <p:nvSpPr>
          <p:cNvPr id="3" name="Content Placeholder 2"/>
          <p:cNvSpPr>
            <a:spLocks noGrp="1"/>
          </p:cNvSpPr>
          <p:nvPr>
            <p:ph idx="1"/>
          </p:nvPr>
        </p:nvSpPr>
        <p:spPr>
          <a:xfrm>
            <a:off x="457200" y="1696197"/>
            <a:ext cx="8229600" cy="4294188"/>
          </a:xfrm>
        </p:spPr>
        <p:txBody>
          <a:bodyPr/>
          <a:lstStyle/>
          <a:p>
            <a:pPr>
              <a:defRPr/>
            </a:pPr>
            <a:r>
              <a:rPr lang="en-US" sz="2000" dirty="0" smtClean="0"/>
              <a:t>Continuous capacity strengthening activities</a:t>
            </a:r>
          </a:p>
          <a:p>
            <a:pPr>
              <a:defRPr/>
            </a:pPr>
            <a:r>
              <a:rPr lang="en-US" sz="2000" dirty="0" smtClean="0"/>
              <a:t>Consistent  monitoring and coaching in the classroom</a:t>
            </a:r>
          </a:p>
          <a:p>
            <a:pPr>
              <a:defRPr/>
            </a:pPr>
            <a:r>
              <a:rPr lang="en-US" sz="2000" dirty="0" smtClean="0"/>
              <a:t>Regular assessment of child outcomes and quality </a:t>
            </a:r>
          </a:p>
          <a:p>
            <a:pPr lvl="1">
              <a:defRPr/>
            </a:pPr>
            <a:r>
              <a:rPr lang="en-US" sz="1800" dirty="0" smtClean="0"/>
              <a:t>using the IDELA tool (International Development and Early Learning Assessment)</a:t>
            </a:r>
          </a:p>
          <a:p>
            <a:pPr lvl="1">
              <a:defRPr/>
            </a:pPr>
            <a:r>
              <a:rPr lang="en-US" sz="1800" dirty="0" smtClean="0"/>
              <a:t>Using the Quality Learning Environment and </a:t>
            </a:r>
            <a:r>
              <a:rPr lang="en-US" sz="1800" dirty="0" smtClean="0"/>
              <a:t>ECERS (</a:t>
            </a:r>
            <a:r>
              <a:rPr lang="en-US" sz="1800" dirty="0" smtClean="0"/>
              <a:t>Early Childhood Environment Scale)</a:t>
            </a:r>
            <a:r>
              <a:rPr lang="en-US" sz="1800" dirty="0" smtClean="0"/>
              <a:t> </a:t>
            </a:r>
            <a:r>
              <a:rPr lang="en-US" sz="1800" dirty="0" smtClean="0"/>
              <a:t>tools.</a:t>
            </a:r>
          </a:p>
          <a:p>
            <a:pPr>
              <a:defRPr/>
            </a:pPr>
            <a:r>
              <a:rPr lang="en-US" sz="2000" dirty="0" smtClean="0"/>
              <a:t>Ongoing parents engagement in training and in classroom support </a:t>
            </a:r>
          </a:p>
          <a:p>
            <a:pPr>
              <a:defRPr/>
            </a:pPr>
            <a:endParaRPr lang="en-US" sz="2000" dirty="0"/>
          </a:p>
        </p:txBody>
      </p:sp>
    </p:spTree>
    <p:extLst>
      <p:ext uri="{BB962C8B-B14F-4D97-AF65-F5344CB8AC3E}">
        <p14:creationId xmlns:p14="http://schemas.microsoft.com/office/powerpoint/2010/main" val="169772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93237"/>
            <a:ext cx="8229600" cy="855663"/>
          </a:xfrm>
        </p:spPr>
        <p:txBody>
          <a:bodyPr/>
          <a:lstStyle/>
          <a:p>
            <a:r>
              <a:rPr lang="en-US" altLang="en-US" b="1" dirty="0" smtClean="0"/>
              <a:t>Training for ECCD Facilitators</a:t>
            </a:r>
          </a:p>
        </p:txBody>
      </p:sp>
      <p:sp>
        <p:nvSpPr>
          <p:cNvPr id="3" name="Content Placeholder 2"/>
          <p:cNvSpPr>
            <a:spLocks noGrp="1"/>
          </p:cNvSpPr>
          <p:nvPr>
            <p:ph idx="1"/>
          </p:nvPr>
        </p:nvSpPr>
        <p:spPr>
          <a:xfrm>
            <a:off x="468313" y="1472076"/>
            <a:ext cx="8389084" cy="4814887"/>
          </a:xfrm>
        </p:spPr>
        <p:txBody>
          <a:bodyPr/>
          <a:lstStyle/>
          <a:p>
            <a:pPr>
              <a:defRPr/>
            </a:pPr>
            <a:endParaRPr lang="en-US" sz="2200" dirty="0" smtClean="0"/>
          </a:p>
          <a:p>
            <a:pPr>
              <a:defRPr/>
            </a:pPr>
            <a:r>
              <a:rPr lang="en-US" sz="2200" dirty="0" smtClean="0"/>
              <a:t>Paraprofessionals, grade 10 completers</a:t>
            </a:r>
          </a:p>
          <a:p>
            <a:pPr>
              <a:defRPr/>
            </a:pPr>
            <a:r>
              <a:rPr lang="en-US" sz="2200" dirty="0" smtClean="0"/>
              <a:t>Selected by community representatives                    and district education offices</a:t>
            </a:r>
          </a:p>
          <a:p>
            <a:pPr>
              <a:defRPr/>
            </a:pPr>
            <a:r>
              <a:rPr lang="en-US" sz="2200" dirty="0" smtClean="0"/>
              <a:t>Hired by community</a:t>
            </a:r>
          </a:p>
          <a:p>
            <a:pPr>
              <a:defRPr/>
            </a:pPr>
            <a:r>
              <a:rPr lang="en-US" sz="2200" dirty="0" smtClean="0"/>
              <a:t>Provided Basic pre-service training for 3 months (summer block course) at private institute </a:t>
            </a:r>
          </a:p>
          <a:p>
            <a:pPr>
              <a:defRPr/>
            </a:pPr>
            <a:r>
              <a:rPr lang="en-US" altLang="en-US" sz="2200" dirty="0"/>
              <a:t>Focuses on Minimum Learning Competency-Developed by Federal </a:t>
            </a:r>
            <a:r>
              <a:rPr lang="en-US" altLang="en-US" sz="2200" dirty="0" err="1" smtClean="0"/>
              <a:t>MoE</a:t>
            </a:r>
            <a:r>
              <a:rPr lang="en-US" altLang="en-US" sz="2200" dirty="0" smtClean="0"/>
              <a:t>,   collaborating with TTC Content </a:t>
            </a:r>
            <a:endParaRPr lang="en-US" altLang="en-US" sz="2200" dirty="0"/>
          </a:p>
          <a:p>
            <a:pPr>
              <a:defRPr/>
            </a:pPr>
            <a:r>
              <a:rPr lang="en-US" sz="2200" dirty="0" smtClean="0"/>
              <a:t>Provided continuous in-service trainings on Emergent Literacy and Math(ELM) toolkit, center organization, activity preparation and management, children engagement and discipline, material production</a:t>
            </a:r>
          </a:p>
          <a:p>
            <a:pPr marL="0" indent="0">
              <a:buFontTx/>
              <a:buNone/>
              <a:defRPr/>
            </a:pPr>
            <a:endParaRPr lang="en-US" sz="2200" dirty="0" smtClean="0"/>
          </a:p>
          <a:p>
            <a:pPr>
              <a:defRPr/>
            </a:pPr>
            <a:endParaRPr lang="en-US" sz="2200" dirty="0" smtClean="0"/>
          </a:p>
          <a:p>
            <a:pPr>
              <a:defRPr/>
            </a:pPr>
            <a:endParaRPr lang="en-US" sz="2200" dirty="0"/>
          </a:p>
        </p:txBody>
      </p:sp>
      <p:pic>
        <p:nvPicPr>
          <p:cNvPr id="4"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617308" y="1148900"/>
            <a:ext cx="3540338" cy="23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056988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altLang="en-US" b="1" dirty="0"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4530514"/>
              </p:ext>
            </p:extLst>
          </p:nvPr>
        </p:nvGraphicFramePr>
        <p:xfrm>
          <a:off x="0" y="1180019"/>
          <a:ext cx="9144000" cy="5608640"/>
        </p:xfrm>
        <a:graphic>
          <a:graphicData uri="http://schemas.openxmlformats.org/drawingml/2006/table">
            <a:tbl>
              <a:tblPr firstRow="1" firstCol="1" bandRow="1">
                <a:tableStyleId>{5C22544A-7EE6-4342-B048-85BDC9FD1C3A}</a:tableStyleId>
              </a:tblPr>
              <a:tblGrid>
                <a:gridCol w="950106"/>
                <a:gridCol w="6967033"/>
                <a:gridCol w="1226861"/>
              </a:tblGrid>
              <a:tr h="350540">
                <a:tc>
                  <a:txBody>
                    <a:bodyPr/>
                    <a:lstStyle/>
                    <a:p>
                      <a:pPr marL="0" marR="0" algn="just">
                        <a:lnSpc>
                          <a:spcPct val="115000"/>
                        </a:lnSpc>
                        <a:spcBef>
                          <a:spcPts val="0"/>
                        </a:spcBef>
                        <a:spcAft>
                          <a:spcPts val="0"/>
                        </a:spcAft>
                        <a:tabLst>
                          <a:tab pos="0" algn="l"/>
                        </a:tabLst>
                      </a:pPr>
                      <a:r>
                        <a:rPr lang="en-US" sz="2000" dirty="0" smtClean="0">
                          <a:solidFill>
                            <a:srgbClr val="C00000"/>
                          </a:solidFill>
                          <a:effectLst/>
                          <a:latin typeface="+mn-lt"/>
                          <a:ea typeface="+mn-ea"/>
                          <a:cs typeface="+mn-cs"/>
                        </a:rPr>
                        <a:t>No.</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smtClean="0">
                          <a:solidFill>
                            <a:srgbClr val="C00000"/>
                          </a:solidFill>
                          <a:effectLst/>
                          <a:latin typeface="+mn-lt"/>
                          <a:ea typeface="+mn-ea"/>
                          <a:cs typeface="+mn-cs"/>
                        </a:rPr>
                        <a:t>Type of Courses </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err="1">
                          <a:solidFill>
                            <a:srgbClr val="C00000"/>
                          </a:solidFill>
                          <a:effectLst/>
                        </a:rPr>
                        <a:t>Cr.Hr</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Pedagogical Science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3</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Child Psychology</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Philosophy of teaching young children</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4</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special Need/Inclusive Education</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5</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English Language</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Classroom Management</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7</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Health and Nutrition</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3</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8</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Practical life Activities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9</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Sensorial Activities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Language Activities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11</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mathematics Activities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a:solidFill>
                            <a:schemeClr val="tx1"/>
                          </a:solidFill>
                          <a:effectLst/>
                        </a:rPr>
                        <a:t>Culture Activities(1crhr), Play, Music and Art</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tabLst>
                          <a:tab pos="0" algn="l"/>
                        </a:tabLst>
                      </a:pPr>
                      <a:r>
                        <a:rPr lang="en-US" sz="2000" dirty="0">
                          <a:solidFill>
                            <a:schemeClr val="tx1"/>
                          </a:solidFill>
                          <a:effectLst/>
                        </a:rPr>
                        <a:t>Material Production</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a:solidFill>
                            <a:schemeClr val="tx1"/>
                          </a:solidFill>
                          <a:effectLst/>
                        </a:rPr>
                        <a:t>14</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tabLst>
                          <a:tab pos="0" algn="l"/>
                        </a:tabLst>
                      </a:pPr>
                      <a:r>
                        <a:rPr lang="en-US" sz="2000">
                          <a:solidFill>
                            <a:schemeClr val="tx1"/>
                          </a:solidFill>
                          <a:effectLst/>
                        </a:rPr>
                        <a:t>Peer teaching(2 crhrs)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dirty="0">
                          <a:solidFill>
                            <a:schemeClr val="tx1"/>
                          </a:solidFill>
                          <a:effectLst/>
                        </a:rPr>
                        <a:t>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0540">
                <a:tc>
                  <a:txBody>
                    <a:bodyPr/>
                    <a:lstStyle/>
                    <a:p>
                      <a:pPr marL="0" marR="0" algn="just">
                        <a:lnSpc>
                          <a:spcPct val="115000"/>
                        </a:lnSpc>
                        <a:spcBef>
                          <a:spcPts val="0"/>
                        </a:spcBef>
                        <a:spcAft>
                          <a:spcPts val="0"/>
                        </a:spcAft>
                        <a:tabLst>
                          <a:tab pos="0" algn="l"/>
                        </a:tabLst>
                      </a:pPr>
                      <a:r>
                        <a:rPr lang="en-US"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tabLst>
                          <a:tab pos="0" algn="l"/>
                        </a:tabLst>
                      </a:pPr>
                      <a:r>
                        <a:rPr lang="en-US" sz="2000" dirty="0" smtClean="0">
                          <a:solidFill>
                            <a:schemeClr val="tx1"/>
                          </a:solidFill>
                          <a:effectLst/>
                        </a:rPr>
                        <a:t>Total</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0" algn="l"/>
                        </a:tabLst>
                      </a:pPr>
                      <a:r>
                        <a:rPr lang="en-US" sz="2000" b="1" dirty="0">
                          <a:solidFill>
                            <a:schemeClr val="tx1"/>
                          </a:solidFill>
                          <a:effectLst/>
                        </a:rPr>
                        <a:t>31</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Rectangle 1"/>
          <p:cNvSpPr/>
          <p:nvPr/>
        </p:nvSpPr>
        <p:spPr>
          <a:xfrm>
            <a:off x="0" y="170471"/>
            <a:ext cx="9386159" cy="461665"/>
          </a:xfrm>
          <a:prstGeom prst="rect">
            <a:avLst/>
          </a:prstGeom>
        </p:spPr>
        <p:txBody>
          <a:bodyPr wrap="none">
            <a:spAutoFit/>
          </a:bodyPr>
          <a:lstStyle/>
          <a:p>
            <a:r>
              <a:rPr lang="en-US" altLang="en-US" sz="2400" b="1" dirty="0" smtClean="0">
                <a:solidFill>
                  <a:schemeClr val="tx2"/>
                </a:solidFill>
              </a:rPr>
              <a:t>Curriculum for Training Facilitators in Early Child Development </a:t>
            </a:r>
            <a:endParaRPr lang="en-US" sz="2400" dirty="0">
              <a:solidFill>
                <a:schemeClr val="tx2"/>
              </a:solidFill>
            </a:endParaRPr>
          </a:p>
        </p:txBody>
      </p:sp>
    </p:spTree>
    <p:extLst>
      <p:ext uri="{BB962C8B-B14F-4D97-AF65-F5344CB8AC3E}">
        <p14:creationId xmlns:p14="http://schemas.microsoft.com/office/powerpoint/2010/main" val="144001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96" y="198946"/>
            <a:ext cx="8441944" cy="819150"/>
          </a:xfrm>
        </p:spPr>
        <p:txBody>
          <a:bodyPr>
            <a:noAutofit/>
          </a:bodyPr>
          <a:lstStyle/>
          <a:p>
            <a:r>
              <a:rPr lang="en-US" altLang="en-US" sz="3600" dirty="0"/>
              <a:t>Emergent Literacy and </a:t>
            </a:r>
            <a:r>
              <a:rPr lang="en-US" altLang="en-US" sz="3600" dirty="0" smtClean="0"/>
              <a:t>Math (ELM) Toolkit</a:t>
            </a:r>
            <a:endParaRPr lang="en-US" sz="3600" dirty="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09A721AD-1FF3-4347-95AC-8A1E619A2AAE}" type="slidenum">
              <a:rPr lang="en-US" smtClean="0">
                <a:solidFill>
                  <a:srgbClr val="000000">
                    <a:tint val="75000"/>
                  </a:srgbClr>
                </a:solidFill>
              </a:rPr>
              <a:pPr>
                <a:defRPr/>
              </a:pPr>
              <a:t>18</a:t>
            </a:fld>
            <a:endParaRPr lang="en-US">
              <a:solidFill>
                <a:srgbClr val="000000">
                  <a:tint val="75000"/>
                </a:srgbClr>
              </a:solidFill>
            </a:endParaRPr>
          </a:p>
        </p:txBody>
      </p:sp>
      <p:sp>
        <p:nvSpPr>
          <p:cNvPr id="6" name="TextBox 5"/>
          <p:cNvSpPr txBox="1"/>
          <p:nvPr/>
        </p:nvSpPr>
        <p:spPr>
          <a:xfrm>
            <a:off x="0" y="1309561"/>
            <a:ext cx="2962655" cy="4524315"/>
          </a:xfrm>
          <a:prstGeom prst="rect">
            <a:avLst/>
          </a:prstGeom>
          <a:noFill/>
        </p:spPr>
        <p:txBody>
          <a:bodyPr wrap="square" rtlCol="0">
            <a:spAutoFit/>
          </a:bodyPr>
          <a:lstStyle/>
          <a:p>
            <a:pPr marL="457200" indent="-457200">
              <a:buFont typeface="+mj-lt"/>
              <a:buAutoNum type="arabicPeriod"/>
              <a:defRPr/>
            </a:pPr>
            <a:r>
              <a:rPr lang="en-US" altLang="en-US" sz="2400" dirty="0"/>
              <a:t>Boost the focus on language and early math </a:t>
            </a:r>
            <a:r>
              <a:rPr lang="en-US" sz="2400" dirty="0"/>
              <a:t>in </a:t>
            </a:r>
            <a:r>
              <a:rPr lang="en-US" sz="2400" dirty="0" smtClean="0"/>
              <a:t>preschools, integrated in any curriculum </a:t>
            </a:r>
          </a:p>
          <a:p>
            <a:pPr marL="457200" indent="-457200">
              <a:buFont typeface="+mj-lt"/>
              <a:buAutoNum type="arabicPeriod"/>
              <a:defRPr/>
            </a:pPr>
            <a:endParaRPr lang="en-US" sz="2400" dirty="0"/>
          </a:p>
          <a:p>
            <a:pPr marL="457200" indent="-457200">
              <a:buFont typeface="+mj-lt"/>
              <a:buAutoNum type="arabicPeriod"/>
              <a:defRPr/>
            </a:pPr>
            <a:r>
              <a:rPr lang="en-US" sz="2400" dirty="0" smtClean="0"/>
              <a:t>Change parents</a:t>
            </a:r>
            <a:r>
              <a:rPr lang="en-US" sz="2400" dirty="0"/>
              <a:t>’ </a:t>
            </a:r>
            <a:r>
              <a:rPr lang="en-US" sz="2400" dirty="0" smtClean="0"/>
              <a:t>attitudes and increase skills to </a:t>
            </a:r>
            <a:r>
              <a:rPr lang="en-US" sz="2400" dirty="0"/>
              <a:t>support </a:t>
            </a:r>
            <a:r>
              <a:rPr lang="en-US" sz="2400" dirty="0" smtClean="0"/>
              <a:t>children’s </a:t>
            </a:r>
            <a:r>
              <a:rPr lang="en-US" sz="2400" dirty="0"/>
              <a:t>learning at </a:t>
            </a:r>
            <a:r>
              <a:rPr lang="en-US" sz="2400" dirty="0" smtClean="0"/>
              <a:t>home</a:t>
            </a:r>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1391942620"/>
              </p:ext>
            </p:extLst>
          </p:nvPr>
        </p:nvGraphicFramePr>
        <p:xfrm>
          <a:off x="1633576" y="604955"/>
          <a:ext cx="7727576" cy="6116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953534" y="1012610"/>
            <a:ext cx="2190466" cy="2308324"/>
          </a:xfrm>
          <a:prstGeom prst="rect">
            <a:avLst/>
          </a:prstGeom>
        </p:spPr>
        <p:txBody>
          <a:bodyPr wrap="square">
            <a:spAutoFit/>
          </a:bodyPr>
          <a:lstStyle/>
          <a:p>
            <a:pPr>
              <a:defRPr/>
            </a:pPr>
            <a:r>
              <a:rPr lang="en-US" sz="2400" dirty="0" smtClean="0"/>
              <a:t>3.  Provide </a:t>
            </a:r>
            <a:r>
              <a:rPr lang="en-US" sz="2400" dirty="0"/>
              <a:t>ample access to children’s books and math materials  </a:t>
            </a:r>
          </a:p>
          <a:p>
            <a:pPr marL="457200" indent="-457200">
              <a:buFont typeface="+mj-lt"/>
              <a:buAutoNum type="arabicPeriod"/>
            </a:pPr>
            <a:endParaRPr lang="en-US" sz="2400" dirty="0"/>
          </a:p>
        </p:txBody>
      </p:sp>
    </p:spTree>
    <p:extLst>
      <p:ext uri="{BB962C8B-B14F-4D97-AF65-F5344CB8AC3E}">
        <p14:creationId xmlns:p14="http://schemas.microsoft.com/office/powerpoint/2010/main" val="3251944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s://fbcdn-sphotos-h-a.akamaihd.net/hphotos-ak-ash4/t1.0-9/10403409_10152508989047425_718757085220704711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916" y="1979144"/>
            <a:ext cx="4287492" cy="2861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scontent-a-hkg.xx.fbcdn.net/hphotos-frc3/t1.0-9/1613850_10152508988977425_852694514358719908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8" y="1657124"/>
            <a:ext cx="2394065" cy="35870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nvPr>
        </p:nvGraphicFramePr>
        <p:xfrm>
          <a:off x="0" y="88973"/>
          <a:ext cx="9144000" cy="1507231"/>
        </p:xfrm>
        <a:graphic>
          <a:graphicData uri="http://schemas.openxmlformats.org/drawingml/2006/table">
            <a:tbl>
              <a:tblPr firstRow="1" firstCol="1" bandRow="1" bandCol="1">
                <a:tableStyleId>{B301B821-A1FF-4177-AEE7-76D212191A09}</a:tableStyleId>
              </a:tblPr>
              <a:tblGrid>
                <a:gridCol w="1619685"/>
                <a:gridCol w="1972322"/>
                <a:gridCol w="1796003"/>
                <a:gridCol w="1796003"/>
                <a:gridCol w="1959987"/>
              </a:tblGrid>
              <a:tr h="946399">
                <a:tc>
                  <a:txBody>
                    <a:bodyPr/>
                    <a:lstStyle/>
                    <a:p>
                      <a:pPr marL="0" marR="0" algn="ctr">
                        <a:lnSpc>
                          <a:spcPct val="115000"/>
                        </a:lnSpc>
                        <a:spcBef>
                          <a:spcPts val="0"/>
                        </a:spcBef>
                        <a:spcAft>
                          <a:spcPts val="0"/>
                        </a:spcAft>
                      </a:pPr>
                      <a:r>
                        <a:rPr lang="en-US" sz="1800" dirty="0">
                          <a:effectLst/>
                        </a:rPr>
                        <a:t>Talking &amp; Listening</a:t>
                      </a:r>
                      <a:endParaRPr lang="en-US" sz="18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1800" dirty="0">
                          <a:effectLst/>
                        </a:rPr>
                        <a:t>Understanding Print</a:t>
                      </a:r>
                      <a:endParaRPr lang="en-US" sz="18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1800" dirty="0">
                          <a:effectLst/>
                        </a:rPr>
                        <a:t>Knowing what books are</a:t>
                      </a:r>
                      <a:endParaRPr lang="en-US" sz="18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1800" dirty="0">
                          <a:effectLst/>
                        </a:rPr>
                        <a:t>Knowing about the alphabet</a:t>
                      </a:r>
                      <a:endParaRPr lang="en-US" sz="18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1800" dirty="0">
                          <a:effectLst/>
                        </a:rPr>
                        <a:t>Understanding </a:t>
                      </a:r>
                      <a:r>
                        <a:rPr lang="en-US" sz="1800" dirty="0" smtClean="0">
                          <a:effectLst/>
                        </a:rPr>
                        <a:t>sounds </a:t>
                      </a:r>
                      <a:r>
                        <a:rPr lang="en-US" sz="1800" dirty="0">
                          <a:effectLst/>
                        </a:rPr>
                        <a:t>and words</a:t>
                      </a:r>
                      <a:endParaRPr lang="en-US" sz="1800" dirty="0">
                        <a:effectLst/>
                        <a:latin typeface="Calibri"/>
                        <a:ea typeface="Calibri"/>
                        <a:cs typeface="Arial"/>
                      </a:endParaRPr>
                    </a:p>
                  </a:txBody>
                  <a:tcPr marL="35835" marR="35835" marT="0" marB="0" anchor="ctr"/>
                </a:tc>
              </a:tr>
              <a:tr h="560829">
                <a:tc>
                  <a:txBody>
                    <a:bodyPr/>
                    <a:lstStyle/>
                    <a:p>
                      <a:pPr marL="0" marR="0" algn="ctr">
                        <a:lnSpc>
                          <a:spcPct val="115000"/>
                        </a:lnSpc>
                        <a:spcBef>
                          <a:spcPts val="0"/>
                        </a:spcBef>
                        <a:spcAft>
                          <a:spcPts val="0"/>
                        </a:spcAft>
                      </a:pPr>
                      <a:r>
                        <a:rPr lang="en-US" sz="3200" dirty="0">
                          <a:effectLst/>
                          <a:sym typeface="Wingdings"/>
                        </a:rPr>
                        <a:t></a:t>
                      </a:r>
                      <a:endParaRPr lang="en-US" sz="32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3200" dirty="0">
                          <a:effectLst/>
                          <a:sym typeface="Webdings"/>
                        </a:rPr>
                        <a:t></a:t>
                      </a:r>
                      <a:endParaRPr lang="en-US" sz="32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3200" dirty="0">
                          <a:effectLst/>
                          <a:sym typeface="Wingdings"/>
                        </a:rPr>
                        <a:t></a:t>
                      </a:r>
                      <a:endParaRPr lang="en-US" sz="32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3200" dirty="0">
                          <a:effectLst/>
                        </a:rPr>
                        <a:t>ABC</a:t>
                      </a:r>
                      <a:endParaRPr lang="en-US" sz="3200" dirty="0">
                        <a:effectLst/>
                        <a:latin typeface="Calibri"/>
                        <a:ea typeface="Calibri"/>
                        <a:cs typeface="Arial"/>
                      </a:endParaRPr>
                    </a:p>
                  </a:txBody>
                  <a:tcPr marL="35835" marR="35835" marT="0" marB="0" anchor="ctr"/>
                </a:tc>
                <a:tc>
                  <a:txBody>
                    <a:bodyPr/>
                    <a:lstStyle/>
                    <a:p>
                      <a:pPr marL="0" marR="0" algn="ctr">
                        <a:lnSpc>
                          <a:spcPct val="115000"/>
                        </a:lnSpc>
                        <a:spcBef>
                          <a:spcPts val="0"/>
                        </a:spcBef>
                        <a:spcAft>
                          <a:spcPts val="0"/>
                        </a:spcAft>
                      </a:pPr>
                      <a:r>
                        <a:rPr lang="en-US" sz="3200" dirty="0">
                          <a:effectLst/>
                          <a:sym typeface="Webdings"/>
                        </a:rPr>
                        <a:t></a:t>
                      </a:r>
                      <a:endParaRPr lang="en-US" sz="3200" dirty="0">
                        <a:effectLst/>
                        <a:latin typeface="Calibri"/>
                        <a:ea typeface="Calibri"/>
                        <a:cs typeface="Arial"/>
                      </a:endParaRPr>
                    </a:p>
                  </a:txBody>
                  <a:tcPr marL="35835" marR="35835" marT="0" marB="0" anchor="ctr"/>
                </a:tc>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2835376039"/>
              </p:ext>
            </p:extLst>
          </p:nvPr>
        </p:nvGraphicFramePr>
        <p:xfrm>
          <a:off x="0" y="5296530"/>
          <a:ext cx="9144001" cy="1778291"/>
        </p:xfrm>
        <a:graphic>
          <a:graphicData uri="http://schemas.openxmlformats.org/drawingml/2006/table">
            <a:tbl>
              <a:tblPr firstRow="1" firstCol="1" bandRow="1" bandCol="1">
                <a:tableStyleId>{9DCAF9ED-07DC-4A11-8D7F-57B35C25682E}</a:tableStyleId>
              </a:tblPr>
              <a:tblGrid>
                <a:gridCol w="1752376"/>
                <a:gridCol w="1734927"/>
                <a:gridCol w="1995100"/>
                <a:gridCol w="2009648"/>
                <a:gridCol w="1651950"/>
              </a:tblGrid>
              <a:tr h="735842">
                <a:tc>
                  <a:txBody>
                    <a:bodyPr/>
                    <a:lstStyle/>
                    <a:p>
                      <a:pPr marL="0" marR="0" algn="ctr">
                        <a:lnSpc>
                          <a:spcPct val="115000"/>
                        </a:lnSpc>
                        <a:spcBef>
                          <a:spcPts val="0"/>
                        </a:spcBef>
                        <a:spcAft>
                          <a:spcPts val="0"/>
                        </a:spcAft>
                      </a:pPr>
                      <a:r>
                        <a:rPr lang="en-US" sz="1800" dirty="0">
                          <a:effectLst/>
                        </a:rPr>
                        <a:t>Numbers &amp; Counting</a:t>
                      </a:r>
                      <a:endParaRPr lang="en-US" sz="1800" dirty="0">
                        <a:solidFill>
                          <a:schemeClr val="bg1"/>
                        </a:solidFill>
                        <a:effectLst/>
                        <a:latin typeface="Calibri"/>
                        <a:ea typeface="Calibri"/>
                        <a:cs typeface="Times New Roman"/>
                      </a:endParaRPr>
                    </a:p>
                  </a:txBody>
                  <a:tcPr marL="15021" marR="15021" marT="6259" marB="0" anchor="ctr"/>
                </a:tc>
                <a:tc>
                  <a:txBody>
                    <a:bodyPr/>
                    <a:lstStyle/>
                    <a:p>
                      <a:pPr marL="0" marR="0" algn="ctr">
                        <a:lnSpc>
                          <a:spcPct val="115000"/>
                        </a:lnSpc>
                        <a:spcBef>
                          <a:spcPts val="0"/>
                        </a:spcBef>
                        <a:spcAft>
                          <a:spcPts val="0"/>
                        </a:spcAft>
                      </a:pPr>
                      <a:r>
                        <a:rPr lang="en-US" sz="1800" dirty="0">
                          <a:effectLst/>
                        </a:rPr>
                        <a:t>Patterns</a:t>
                      </a:r>
                      <a:endParaRPr lang="en-US" sz="1800" dirty="0">
                        <a:solidFill>
                          <a:schemeClr val="bg1"/>
                        </a:solidFill>
                        <a:effectLst/>
                        <a:latin typeface="Calibri"/>
                        <a:ea typeface="Calibri"/>
                        <a:cs typeface="Times New Roman"/>
                      </a:endParaRPr>
                    </a:p>
                  </a:txBody>
                  <a:tcPr marL="15021" marR="15021" marT="6259" marB="0" anchor="ctr"/>
                </a:tc>
                <a:tc>
                  <a:txBody>
                    <a:bodyPr/>
                    <a:lstStyle/>
                    <a:p>
                      <a:pPr marL="0" marR="0" algn="ctr">
                        <a:lnSpc>
                          <a:spcPct val="115000"/>
                        </a:lnSpc>
                        <a:spcBef>
                          <a:spcPts val="0"/>
                        </a:spcBef>
                        <a:spcAft>
                          <a:spcPts val="0"/>
                        </a:spcAft>
                      </a:pPr>
                      <a:r>
                        <a:rPr lang="en-US" sz="1800" dirty="0">
                          <a:effectLst/>
                        </a:rPr>
                        <a:t>Sorting &amp; Classification</a:t>
                      </a:r>
                      <a:endParaRPr lang="en-US" sz="1800" dirty="0">
                        <a:solidFill>
                          <a:schemeClr val="bg1"/>
                        </a:solidFill>
                        <a:effectLst/>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1800" dirty="0">
                          <a:effectLst/>
                        </a:rPr>
                        <a:t>Comparison &amp; Measurement</a:t>
                      </a:r>
                      <a:endParaRPr lang="en-US" sz="1800" dirty="0">
                        <a:solidFill>
                          <a:schemeClr val="bg1"/>
                        </a:solidFill>
                        <a:effectLst/>
                        <a:latin typeface="Calibri"/>
                        <a:ea typeface="Calibri"/>
                        <a:cs typeface="Times New Roman"/>
                      </a:endParaRPr>
                    </a:p>
                  </a:txBody>
                  <a:tcPr marL="15021" marR="15021" marT="6259" marB="0" anchor="ctr"/>
                </a:tc>
                <a:tc>
                  <a:txBody>
                    <a:bodyPr/>
                    <a:lstStyle/>
                    <a:p>
                      <a:pPr marL="0" marR="0" algn="ctr">
                        <a:lnSpc>
                          <a:spcPct val="115000"/>
                        </a:lnSpc>
                        <a:spcBef>
                          <a:spcPts val="0"/>
                        </a:spcBef>
                        <a:spcAft>
                          <a:spcPts val="0"/>
                        </a:spcAft>
                      </a:pPr>
                      <a:r>
                        <a:rPr lang="en-US" sz="1800" dirty="0" smtClean="0">
                          <a:effectLst/>
                        </a:rPr>
                        <a:t>Geometry/</a:t>
                      </a:r>
                    </a:p>
                    <a:p>
                      <a:pPr marL="0" marR="0" algn="ctr">
                        <a:lnSpc>
                          <a:spcPct val="115000"/>
                        </a:lnSpc>
                        <a:spcBef>
                          <a:spcPts val="0"/>
                        </a:spcBef>
                        <a:spcAft>
                          <a:spcPts val="0"/>
                        </a:spcAft>
                      </a:pPr>
                      <a:r>
                        <a:rPr lang="en-US" sz="1800" dirty="0" smtClean="0">
                          <a:effectLst/>
                        </a:rPr>
                        <a:t>Spatial relations</a:t>
                      </a:r>
                      <a:endParaRPr lang="en-US" sz="1800" dirty="0">
                        <a:solidFill>
                          <a:schemeClr val="bg1"/>
                        </a:solidFill>
                        <a:effectLst/>
                        <a:latin typeface="Calibri"/>
                        <a:ea typeface="Calibri"/>
                        <a:cs typeface="Times New Roman"/>
                      </a:endParaRPr>
                    </a:p>
                  </a:txBody>
                  <a:tcPr marL="15021" marR="15021" marT="6259" marB="0" anchor="ctr"/>
                </a:tc>
              </a:tr>
              <a:tr h="825628">
                <a:tc>
                  <a:txBody>
                    <a:bodyPr/>
                    <a:lstStyle/>
                    <a:p>
                      <a:pPr marL="0" marR="0" algn="ctr">
                        <a:lnSpc>
                          <a:spcPct val="115000"/>
                        </a:lnSpc>
                        <a:spcBef>
                          <a:spcPts val="0"/>
                        </a:spcBef>
                        <a:spcAft>
                          <a:spcPts val="0"/>
                        </a:spcAft>
                      </a:pPr>
                      <a:r>
                        <a:rPr lang="en-US" sz="1800" dirty="0">
                          <a:effectLst/>
                        </a:rPr>
                        <a:t>123</a:t>
                      </a:r>
                      <a:endParaRPr lang="en-US" sz="1800" dirty="0">
                        <a:solidFill>
                          <a:schemeClr val="tx1">
                            <a:lumMod val="75000"/>
                            <a:lumOff val="25000"/>
                          </a:schemeClr>
                        </a:solidFill>
                        <a:effectLst/>
                        <a:latin typeface="Calibri"/>
                        <a:ea typeface="Calibri"/>
                        <a:cs typeface="Times New Roman"/>
                      </a:endParaRPr>
                    </a:p>
                  </a:txBody>
                  <a:tcPr marL="15021" marR="15021" marT="6259" marB="0" anchor="ctr"/>
                </a:tc>
                <a:tc>
                  <a:txBody>
                    <a:bodyPr/>
                    <a:lstStyle/>
                    <a:p>
                      <a:pPr marL="0" marR="0" algn="ctr">
                        <a:lnSpc>
                          <a:spcPct val="115000"/>
                        </a:lnSpc>
                        <a:spcBef>
                          <a:spcPts val="0"/>
                        </a:spcBef>
                        <a:spcAft>
                          <a:spcPts val="0"/>
                        </a:spcAft>
                      </a:pPr>
                      <a:r>
                        <a:rPr lang="en-US" sz="2800" dirty="0">
                          <a:effectLst/>
                          <a:sym typeface="Wingdings 2"/>
                        </a:rPr>
                        <a:t></a:t>
                      </a:r>
                      <a:r>
                        <a:rPr lang="en-US" sz="1800" dirty="0">
                          <a:effectLst/>
                        </a:rPr>
                        <a:t> </a:t>
                      </a:r>
                      <a:endParaRPr lang="en-US" sz="1800" dirty="0">
                        <a:solidFill>
                          <a:schemeClr val="tx1">
                            <a:lumMod val="75000"/>
                            <a:lumOff val="25000"/>
                          </a:schemeClr>
                        </a:solidFill>
                        <a:effectLst/>
                        <a:latin typeface="Calibri"/>
                        <a:ea typeface="Calibri"/>
                        <a:cs typeface="Times New Roman"/>
                      </a:endParaRPr>
                    </a:p>
                  </a:txBody>
                  <a:tcPr marL="15021" marR="15021" marT="6259" marB="0" anchor="ctr"/>
                </a:tc>
                <a:tc>
                  <a:txBody>
                    <a:bodyPr/>
                    <a:lstStyle/>
                    <a:p>
                      <a:pPr marL="0" marR="0">
                        <a:lnSpc>
                          <a:spcPct val="115000"/>
                        </a:lnSpc>
                        <a:spcBef>
                          <a:spcPts val="0"/>
                        </a:spcBef>
                        <a:spcAft>
                          <a:spcPts val="0"/>
                        </a:spcAft>
                      </a:pPr>
                      <a:r>
                        <a:rPr lang="en-US" sz="1800" dirty="0">
                          <a:effectLst/>
                        </a:rPr>
                        <a:t>      </a:t>
                      </a:r>
                      <a:r>
                        <a:rPr lang="en-US" sz="1800" dirty="0">
                          <a:effectLst/>
                          <a:sym typeface="Wingdings 2"/>
                        </a:rPr>
                        <a:t></a:t>
                      </a:r>
                      <a:r>
                        <a:rPr lang="en-US" sz="1800" dirty="0">
                          <a:effectLst/>
                        </a:rPr>
                        <a:t> </a:t>
                      </a:r>
                      <a:r>
                        <a:rPr lang="en-US" sz="1800" baseline="30000" dirty="0">
                          <a:effectLst/>
                        </a:rPr>
                        <a:t>   </a:t>
                      </a:r>
                      <a:r>
                        <a:rPr lang="en-US" sz="1800" dirty="0">
                          <a:effectLst/>
                          <a:sym typeface="Wingdings 2"/>
                        </a:rPr>
                        <a:t></a:t>
                      </a:r>
                      <a:endParaRPr lang="en-US" sz="1800" dirty="0">
                        <a:solidFill>
                          <a:schemeClr val="tx1">
                            <a:lumMod val="75000"/>
                            <a:lumOff val="25000"/>
                          </a:schemeClr>
                        </a:solidFill>
                        <a:effectLst/>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endParaRPr lang="en-US" sz="1800" dirty="0">
                        <a:solidFill>
                          <a:schemeClr val="tx1">
                            <a:lumMod val="75000"/>
                            <a:lumOff val="25000"/>
                          </a:schemeClr>
                        </a:solidFill>
                        <a:effectLst/>
                        <a:latin typeface="Calibri"/>
                        <a:ea typeface="Calibri"/>
                        <a:cs typeface="Times New Roman"/>
                      </a:endParaRPr>
                    </a:p>
                  </a:txBody>
                  <a:tcPr marL="15021" marR="15021" marT="6259" marB="0" anchor="ctr"/>
                </a:tc>
                <a:tc>
                  <a:txBody>
                    <a:bodyPr/>
                    <a:lstStyle/>
                    <a:p>
                      <a:pPr marL="0" marR="0" algn="ctr">
                        <a:lnSpc>
                          <a:spcPct val="115000"/>
                        </a:lnSpc>
                        <a:spcBef>
                          <a:spcPts val="0"/>
                        </a:spcBef>
                        <a:spcAft>
                          <a:spcPts val="0"/>
                        </a:spcAft>
                      </a:pPr>
                      <a:r>
                        <a:rPr lang="en-US" sz="2400" kern="1200" dirty="0" smtClean="0">
                          <a:effectLst/>
                          <a:sym typeface="Webdings"/>
                        </a:rPr>
                        <a:t></a:t>
                      </a:r>
                      <a:endParaRPr lang="en-US" sz="2400" dirty="0">
                        <a:solidFill>
                          <a:schemeClr val="tx1">
                            <a:lumMod val="75000"/>
                            <a:lumOff val="25000"/>
                          </a:schemeClr>
                        </a:solidFill>
                        <a:effectLst/>
                        <a:latin typeface="Calibri"/>
                        <a:ea typeface="Calibri"/>
                        <a:cs typeface="Times New Roman"/>
                      </a:endParaRPr>
                    </a:p>
                  </a:txBody>
                  <a:tcPr marL="15021" marR="15021" marT="6259" marB="0" anchor="ctr"/>
                </a:tc>
              </a:tr>
            </a:tbl>
          </a:graphicData>
        </a:graphic>
      </p:graphicFrame>
      <p:pic>
        <p:nvPicPr>
          <p:cNvPr id="10" name="Picture 9"/>
          <p:cNvPicPr/>
          <p:nvPr/>
        </p:nvPicPr>
        <p:blipFill>
          <a:blip r:embed="rId5" cstate="email">
            <a:extLst>
              <a:ext uri="{28A0092B-C50C-407E-A947-70E740481C1C}">
                <a14:useLocalDpi xmlns:a14="http://schemas.microsoft.com/office/drawing/2010/main"/>
              </a:ext>
            </a:extLst>
          </a:blip>
          <a:stretch>
            <a:fillRect/>
          </a:stretch>
        </p:blipFill>
        <p:spPr>
          <a:xfrm>
            <a:off x="6228183" y="6341275"/>
            <a:ext cx="862729" cy="283812"/>
          </a:xfrm>
          <a:prstGeom prst="rect">
            <a:avLst/>
          </a:prstGeom>
        </p:spPr>
      </p:pic>
      <p:grpSp>
        <p:nvGrpSpPr>
          <p:cNvPr id="13" name="Group 6"/>
          <p:cNvGrpSpPr>
            <a:grpSpLocks/>
          </p:cNvGrpSpPr>
          <p:nvPr/>
        </p:nvGrpSpPr>
        <p:grpSpPr bwMode="auto">
          <a:xfrm>
            <a:off x="6981806" y="1979144"/>
            <a:ext cx="2278571" cy="3673511"/>
            <a:chOff x="115957350" y="106813349"/>
            <a:chExt cx="1543050" cy="2743201"/>
          </a:xfrm>
        </p:grpSpPr>
        <p:pic>
          <p:nvPicPr>
            <p:cNvPr id="1031" name="Picture 7" descr="0 bytes; 2773 x 4159; Hatiabo Haji Somir Uddin Community Primary School.  Gazipur District, Bangladesh Photo/Jeff Holt Sa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5966629" y="106813349"/>
              <a:ext cx="1522512" cy="21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Control 8"/>
            <p:cNvSpPr>
              <a:spLocks noChangeArrowheads="1" noChangeShapeType="1"/>
            </p:cNvSpPr>
            <p:nvPr/>
          </p:nvSpPr>
          <p:spPr bwMode="auto">
            <a:xfrm>
              <a:off x="115957350" y="109011427"/>
              <a:ext cx="1543050" cy="54512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ECB00"/>
                    </a:outerShdw>
                  </a:effectLst>
                </a14:hiddenEffects>
              </a:ext>
            </a:extLst>
          </p:spPr>
          <p:txBody>
            <a:bodyPr vert="horz" wrap="square" lIns="0" tIns="0" rIns="0" bIns="0" numCol="1" anchor="t" anchorCtr="0" compatLnSpc="1">
              <a:prstTxWarp prst="textNoShape">
                <a:avLst/>
              </a:prstTxWarp>
            </a:bodyPr>
            <a:lstStyle/>
            <a:p>
              <a:pPr defTabSz="914400"/>
              <a:endParaRPr lang="en-US" altLang="en-US" sz="2400" smtClean="0">
                <a:solidFill>
                  <a:prstClr val="black"/>
                </a:solidFill>
                <a:latin typeface="Arial" pitchFamily="34" charset="0"/>
                <a:ea typeface="MS PGothic" pitchFamily="34" charset="-128"/>
                <a:cs typeface="Arial" pitchFamily="34" charset="0"/>
              </a:endParaRPr>
            </a:p>
          </p:txBody>
        </p:sp>
      </p:grpSp>
    </p:spTree>
    <p:extLst>
      <p:ext uri="{BB962C8B-B14F-4D97-AF65-F5344CB8AC3E}">
        <p14:creationId xmlns:p14="http://schemas.microsoft.com/office/powerpoint/2010/main" val="388441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0228" y="1700818"/>
            <a:ext cx="4168815" cy="2774157"/>
          </a:xfrm>
        </p:spPr>
      </p:pic>
      <p:pic>
        <p:nvPicPr>
          <p:cNvPr id="5"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1588"/>
            <a:ext cx="4143806" cy="2234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2838892" y="506294"/>
            <a:ext cx="8229600" cy="855663"/>
          </a:xfrm>
        </p:spPr>
        <p:txBody>
          <a:bodyPr/>
          <a:lstStyle/>
          <a:p>
            <a:pPr algn="ctr"/>
            <a:r>
              <a:rPr lang="en-US" dirty="0"/>
              <a:t>How Do </a:t>
            </a:r>
            <a:r>
              <a:rPr lang="en-US" dirty="0" smtClean="0"/>
              <a:t/>
            </a:r>
            <a:br>
              <a:rPr lang="en-US" dirty="0" smtClean="0"/>
            </a:br>
            <a:r>
              <a:rPr lang="en-US" dirty="0" smtClean="0"/>
              <a:t>Humans </a:t>
            </a:r>
            <a:r>
              <a:rPr lang="en-US" dirty="0"/>
              <a:t>Learn?</a:t>
            </a:r>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solidFill>
                  <a:srgbClr val="000000">
                    <a:tint val="75000"/>
                  </a:srgbClr>
                </a:solidFill>
              </a:rPr>
              <a:pPr>
                <a:defRPr/>
              </a:pPr>
              <a:t>2</a:t>
            </a:fld>
            <a:endParaRPr lang="en-US" dirty="0">
              <a:solidFill>
                <a:srgbClr val="000000">
                  <a:tint val="75000"/>
                </a:srgb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689" y="3895334"/>
            <a:ext cx="3955312" cy="2962666"/>
          </a:xfrm>
          <a:prstGeom prst="rect">
            <a:avLst/>
          </a:prstGeom>
        </p:spPr>
      </p:pic>
    </p:spTree>
    <p:extLst>
      <p:ext uri="{BB962C8B-B14F-4D97-AF65-F5344CB8AC3E}">
        <p14:creationId xmlns:p14="http://schemas.microsoft.com/office/powerpoint/2010/main" val="866160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solidFill>
                  <a:srgbClr val="000000">
                    <a:tint val="75000"/>
                  </a:srgbClr>
                </a:solidFill>
              </a:rPr>
              <a:pPr>
                <a:defRPr/>
              </a:pPr>
              <a:t>20</a:t>
            </a:fld>
            <a:endParaRPr lang="en-US" dirty="0">
              <a:solidFill>
                <a:srgbClr val="000000">
                  <a:tint val="75000"/>
                </a:srgbClr>
              </a:solidFill>
            </a:endParaRPr>
          </a:p>
        </p:txBody>
      </p:sp>
      <p:graphicFrame>
        <p:nvGraphicFramePr>
          <p:cNvPr id="5" name="Content Placeholder 5"/>
          <p:cNvGraphicFramePr>
            <a:graphicFrameLocks/>
          </p:cNvGraphicFramePr>
          <p:nvPr>
            <p:extLst>
              <p:ext uri="{D42A27DB-BD31-4B8C-83A1-F6EECF244321}">
                <p14:modId xmlns:p14="http://schemas.microsoft.com/office/powerpoint/2010/main" val="790684292"/>
              </p:ext>
            </p:extLst>
          </p:nvPr>
        </p:nvGraphicFramePr>
        <p:xfrm>
          <a:off x="0" y="39907"/>
          <a:ext cx="9144000" cy="8016240"/>
        </p:xfrm>
        <a:graphic>
          <a:graphicData uri="http://schemas.openxmlformats.org/drawingml/2006/table">
            <a:tbl>
              <a:tblPr firstRow="1" bandRow="1">
                <a:tableStyleId>{21E4AEA4-8DFA-4A89-87EB-49C32662AFE0}</a:tableStyleId>
              </a:tblPr>
              <a:tblGrid>
                <a:gridCol w="1469571"/>
                <a:gridCol w="7674429"/>
              </a:tblGrid>
              <a:tr h="37084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rgbClr val="000000"/>
                          </a:solidFill>
                          <a:effectLst/>
                          <a:latin typeface="+mn-lt"/>
                          <a:ea typeface="+mn-ea"/>
                          <a:cs typeface="+mn-cs"/>
                        </a:rPr>
                        <a:t>EL 3 – Easy</a:t>
                      </a:r>
                    </a:p>
                  </a:txBody>
                  <a:tcPr>
                    <a:solidFill>
                      <a:srgbClr val="FFFFFF"/>
                    </a:solidFill>
                  </a:tcPr>
                </a:tc>
                <a:tc hMerge="1">
                  <a:txBody>
                    <a:bodyPr/>
                    <a:lstStyle/>
                    <a:p>
                      <a:endParaRPr lang="en-US" dirty="0"/>
                    </a:p>
                  </a:txBody>
                  <a:tcPr>
                    <a:noFill/>
                  </a:tcPr>
                </a:tc>
              </a:tr>
              <a:tr h="370840">
                <a:tc gridSpan="2">
                  <a:txBody>
                    <a:bodyPr/>
                    <a:lstStyle/>
                    <a:p>
                      <a:r>
                        <a:rPr lang="en-US" sz="3600" b="1" kern="1200" dirty="0" smtClean="0">
                          <a:solidFill>
                            <a:schemeClr val="dk1"/>
                          </a:solidFill>
                          <a:effectLst/>
                          <a:latin typeface="+mn-lt"/>
                          <a:ea typeface="+mn-ea"/>
                          <a:cs typeface="+mn-cs"/>
                        </a:rPr>
                        <a:t>I See</a:t>
                      </a:r>
                      <a:endParaRPr lang="en-US" sz="3600" dirty="0"/>
                    </a:p>
                  </a:txBody>
                  <a:tcPr>
                    <a:lnB w="38100" cap="flat" cmpd="sng" algn="ctr">
                      <a:solidFill>
                        <a:srgbClr val="C0504D"/>
                      </a:solidFill>
                      <a:prstDash val="solid"/>
                      <a:round/>
                      <a:headEnd type="none" w="med" len="med"/>
                      <a:tailEnd type="none" w="med" len="med"/>
                    </a:lnB>
                    <a:solidFill>
                      <a:srgbClr val="FFFFFF"/>
                    </a:solidFill>
                  </a:tcPr>
                </a:tc>
                <a:tc hMerge="1">
                  <a:txBody>
                    <a:bodyPr/>
                    <a:lstStyle/>
                    <a:p>
                      <a:endParaRPr lang="en-US" dirty="0"/>
                    </a:p>
                  </a:txBody>
                  <a:tcPr/>
                </a:tc>
              </a:tr>
              <a:tr h="370840">
                <a:tc gridSpan="2">
                  <a:txBody>
                    <a:bodyPr/>
                    <a:lstStyle/>
                    <a:p>
                      <a:r>
                        <a:rPr lang="en-US" sz="1600" b="1" kern="1200" dirty="0" smtClean="0">
                          <a:solidFill>
                            <a:schemeClr val="dk1"/>
                          </a:solidFill>
                          <a:effectLst/>
                          <a:latin typeface="+mn-lt"/>
                          <a:ea typeface="+mn-ea"/>
                          <a:cs typeface="+mn-cs"/>
                        </a:rPr>
                        <a:t>Description: </a:t>
                      </a:r>
                      <a:r>
                        <a:rPr lang="en-US" sz="1500" kern="1200" dirty="0" smtClean="0">
                          <a:solidFill>
                            <a:schemeClr val="dk1"/>
                          </a:solidFill>
                          <a:effectLst/>
                          <a:latin typeface="+mn-lt"/>
                          <a:ea typeface="+mn-ea"/>
                          <a:cs typeface="+mn-cs"/>
                        </a:rPr>
                        <a:t>This is a guessing game that develops vocabulary and ideas.  Teacher demonstrates how to give clues about the characteristics of something in the room, and then small groups of children play the game together.</a:t>
                      </a:r>
                      <a:endParaRPr lang="en-US" sz="1500" kern="1200" dirty="0">
                        <a:solidFill>
                          <a:schemeClr val="dk1"/>
                        </a:solidFill>
                        <a:effectLst/>
                        <a:latin typeface="+mn-lt"/>
                        <a:ea typeface="+mn-ea"/>
                        <a:cs typeface="+mn-cs"/>
                      </a:endParaRPr>
                    </a:p>
                  </a:txBody>
                  <a:tcPr>
                    <a:lnT w="38100" cap="flat" cmpd="sng" algn="ctr">
                      <a:solidFill>
                        <a:srgbClr val="C0504D"/>
                      </a:solidFill>
                      <a:prstDash val="solid"/>
                      <a:round/>
                      <a:headEnd type="none" w="med" len="med"/>
                      <a:tailEnd type="none" w="med" len="med"/>
                    </a:lnT>
                  </a:tcPr>
                </a:tc>
                <a:tc hMerge="1">
                  <a:txBody>
                    <a:bodyPr/>
                    <a:lstStyle/>
                    <a:p>
                      <a:endParaRPr lang="en-US" dirty="0"/>
                    </a:p>
                  </a:txBody>
                  <a:tcPr/>
                </a:tc>
              </a:tr>
              <a:tr h="370840">
                <a:tc>
                  <a:txBody>
                    <a:bodyPr/>
                    <a:lstStyle/>
                    <a:p>
                      <a:r>
                        <a:rPr lang="en-US" sz="1600" b="1" dirty="0" smtClean="0"/>
                        <a:t>Materials</a:t>
                      </a:r>
                      <a:endParaRPr lang="en-US" sz="1600" b="1" dirty="0"/>
                    </a:p>
                  </a:txBody>
                  <a:tcPr/>
                </a:tc>
                <a:tc>
                  <a:txBody>
                    <a:bodyPr/>
                    <a:lstStyle/>
                    <a:p>
                      <a:r>
                        <a:rPr lang="en-US" sz="1600" kern="1200" dirty="0" smtClean="0">
                          <a:solidFill>
                            <a:schemeClr val="dk1"/>
                          </a:solidFill>
                          <a:effectLst/>
                          <a:latin typeface="+mn-lt"/>
                          <a:ea typeface="+mn-ea"/>
                          <a:cs typeface="+mn-cs"/>
                        </a:rPr>
                        <a:t>None</a:t>
                      </a:r>
                      <a:r>
                        <a:rPr lang="en-US" sz="1600" dirty="0" smtClean="0">
                          <a:effectLst/>
                        </a:rPr>
                        <a:t> </a:t>
                      </a:r>
                      <a:endParaRPr lang="en-US" sz="1600" dirty="0"/>
                    </a:p>
                  </a:txBody>
                  <a:tcPr/>
                </a:tc>
              </a:tr>
              <a:tr h="370840">
                <a:tc>
                  <a:txBody>
                    <a:bodyPr/>
                    <a:lstStyle/>
                    <a:p>
                      <a:r>
                        <a:rPr lang="en-US" sz="1600" b="1" dirty="0" smtClean="0"/>
                        <a:t>Primary Skill</a:t>
                      </a:r>
                      <a:endParaRPr lang="en-US" sz="1600" b="1" dirty="0"/>
                    </a:p>
                  </a:txBody>
                  <a:tcPr/>
                </a:tc>
                <a:tc>
                  <a:txBody>
                    <a:bodyPr/>
                    <a:lstStyle/>
                    <a:p>
                      <a:r>
                        <a:rPr lang="en-US" sz="1600" kern="1200" dirty="0" smtClean="0">
                          <a:solidFill>
                            <a:schemeClr val="dk1"/>
                          </a:solidFill>
                          <a:effectLst/>
                          <a:latin typeface="+mn-lt"/>
                          <a:ea typeface="+mn-ea"/>
                          <a:cs typeface="+mn-cs"/>
                          <a:sym typeface="Wingdings"/>
                        </a:rPr>
                        <a:t></a:t>
                      </a:r>
                      <a:r>
                        <a:rPr lang="en-US" sz="1600" kern="1200" dirty="0" smtClean="0">
                          <a:solidFill>
                            <a:schemeClr val="dk1"/>
                          </a:solidFill>
                          <a:effectLst/>
                          <a:latin typeface="+mn-lt"/>
                          <a:ea typeface="+mn-ea"/>
                          <a:cs typeface="+mn-cs"/>
                        </a:rPr>
                        <a:t> Talking and Listening</a:t>
                      </a:r>
                      <a:r>
                        <a:rPr lang="en-US" sz="1600" dirty="0" smtClean="0">
                          <a:effectLst/>
                        </a:rPr>
                        <a:t> </a:t>
                      </a:r>
                      <a:endParaRPr lang="en-US" sz="1600" dirty="0"/>
                    </a:p>
                  </a:txBody>
                  <a:tcPr/>
                </a:tc>
              </a:tr>
              <a:tr h="370840">
                <a:tc>
                  <a:txBody>
                    <a:bodyPr/>
                    <a:lstStyle/>
                    <a:p>
                      <a:r>
                        <a:rPr lang="en-US" sz="1600" b="1" dirty="0" smtClean="0"/>
                        <a:t>Secondary Skill</a:t>
                      </a:r>
                      <a:endParaRPr lang="en-US" sz="16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sym typeface="Wingdings 2"/>
                        </a:rPr>
                        <a:t></a:t>
                      </a:r>
                      <a:r>
                        <a:rPr lang="en-US" sz="1600" kern="1200" dirty="0" smtClean="0">
                          <a:solidFill>
                            <a:schemeClr val="dk1"/>
                          </a:solidFill>
                          <a:effectLst/>
                          <a:latin typeface="+mn-lt"/>
                          <a:ea typeface="+mn-ea"/>
                          <a:cs typeface="+mn-cs"/>
                        </a:rPr>
                        <a:t>? Sorting &amp; Classification,                   Comparison &amp; Measurement, </a:t>
                      </a:r>
                      <a:r>
                        <a:rPr lang="en-US" sz="1600" kern="1200" dirty="0" smtClean="0">
                          <a:solidFill>
                            <a:schemeClr val="dk1"/>
                          </a:solidFill>
                          <a:effectLst/>
                          <a:latin typeface="+mn-lt"/>
                          <a:ea typeface="+mn-ea"/>
                          <a:cs typeface="+mn-cs"/>
                          <a:sym typeface="Webdings"/>
                        </a:rPr>
                        <a:t> </a:t>
                      </a:r>
                      <a:r>
                        <a:rPr lang="en-US" sz="1600" kern="1200" dirty="0" smtClean="0">
                          <a:solidFill>
                            <a:schemeClr val="dk1"/>
                          </a:solidFill>
                          <a:effectLst/>
                          <a:latin typeface="+mn-lt"/>
                          <a:ea typeface="+mn-ea"/>
                          <a:cs typeface="+mn-cs"/>
                        </a:rPr>
                        <a:t>Geometry</a:t>
                      </a:r>
                      <a:r>
                        <a:rPr lang="en-US" sz="1600" dirty="0" smtClean="0">
                          <a:effectLst/>
                        </a:rPr>
                        <a:t> </a:t>
                      </a:r>
                      <a:endParaRPr lang="en-US" sz="1600" dirty="0"/>
                    </a:p>
                  </a:txBody>
                  <a:tcPr/>
                </a:tc>
              </a:tr>
              <a:tr h="370840">
                <a:tc>
                  <a:txBody>
                    <a:bodyPr/>
                    <a:lstStyle/>
                    <a:p>
                      <a:r>
                        <a:rPr lang="en-US" b="1" dirty="0" smtClean="0"/>
                        <a:t>Instructions</a:t>
                      </a:r>
                      <a:endParaRPr lang="en-US" b="1" dirty="0"/>
                    </a:p>
                  </a:txBody>
                  <a:tcPr/>
                </a:tc>
                <a:tc>
                  <a:txBody>
                    <a:bodyPr/>
                    <a:lstStyle/>
                    <a:p>
                      <a:pPr marL="342900" lvl="0" indent="-342900">
                        <a:buFont typeface="+mj-lt"/>
                        <a:buAutoNum type="arabicPeriod"/>
                      </a:pPr>
                      <a:r>
                        <a:rPr lang="en-US" sz="1400" kern="1200" dirty="0" smtClean="0">
                          <a:solidFill>
                            <a:schemeClr val="dk1"/>
                          </a:solidFill>
                          <a:effectLst/>
                          <a:latin typeface="+mn-lt"/>
                          <a:ea typeface="+mn-ea"/>
                          <a:cs typeface="+mn-cs"/>
                        </a:rPr>
                        <a:t>Say “Let’s look at this table. What words can we use to describe this table? What color is it?” Let the children answer.</a:t>
                      </a:r>
                    </a:p>
                    <a:p>
                      <a:pPr marL="342900" lvl="0" indent="-342900">
                        <a:buFont typeface="+mj-lt"/>
                        <a:buAutoNum type="arabicPeriod"/>
                      </a:pPr>
                      <a:r>
                        <a:rPr lang="en-US" sz="1400" kern="1200" dirty="0" smtClean="0">
                          <a:solidFill>
                            <a:schemeClr val="dk1"/>
                          </a:solidFill>
                          <a:effectLst/>
                          <a:latin typeface="+mn-lt"/>
                          <a:ea typeface="+mn-ea"/>
                          <a:cs typeface="+mn-cs"/>
                        </a:rPr>
                        <a:t>Then ask more questions about the table: “How does it feel?” [Hard] “How many legs does it have?” [Four] “What other words can we use to talk about it?” [Flat, big etc.].</a:t>
                      </a:r>
                    </a:p>
                    <a:p>
                      <a:pPr marL="342900" lvl="0" indent="-342900">
                        <a:buFont typeface="+mj-lt"/>
                        <a:buAutoNum type="arabicPeriod"/>
                      </a:pPr>
                      <a:r>
                        <a:rPr lang="en-US" sz="1400" kern="1200" dirty="0" smtClean="0">
                          <a:solidFill>
                            <a:schemeClr val="dk1"/>
                          </a:solidFill>
                          <a:effectLst/>
                          <a:latin typeface="+mn-lt"/>
                          <a:ea typeface="+mn-ea"/>
                          <a:cs typeface="+mn-cs"/>
                        </a:rPr>
                        <a:t>Say, “Now that we have practiced describing an object, or talking about what it is like, let’s play a game called ‘I see?’”</a:t>
                      </a:r>
                    </a:p>
                    <a:p>
                      <a:pPr marL="342900" lvl="0" indent="-342900">
                        <a:buFont typeface="+mj-lt"/>
                        <a:buAutoNum type="arabicPeriod"/>
                      </a:pPr>
                      <a:r>
                        <a:rPr lang="en-US" sz="1400" kern="1200" dirty="0" smtClean="0">
                          <a:solidFill>
                            <a:schemeClr val="dk1"/>
                          </a:solidFill>
                          <a:effectLst/>
                          <a:latin typeface="+mn-lt"/>
                          <a:ea typeface="+mn-ea"/>
                          <a:cs typeface="+mn-cs"/>
                        </a:rPr>
                        <a:t>Explain the game to the children: “I am going to look around the room and find one thing that everyone can see.  I will tell you some things about the thing that I see, and you will try to guess what it is. Does everyone understand?” Allow the children to ask questions if they don’t understand.</a:t>
                      </a:r>
                    </a:p>
                    <a:p>
                      <a:pPr marL="342900" lvl="0" indent="-342900">
                        <a:buFont typeface="+mj-lt"/>
                        <a:buAutoNum type="arabicPeriod"/>
                      </a:pPr>
                      <a:r>
                        <a:rPr lang="en-US" sz="1400" kern="1200" dirty="0" smtClean="0">
                          <a:solidFill>
                            <a:schemeClr val="dk1"/>
                          </a:solidFill>
                          <a:effectLst/>
                          <a:latin typeface="+mn-lt"/>
                          <a:ea typeface="+mn-ea"/>
                          <a:cs typeface="+mn-cs"/>
                        </a:rPr>
                        <a:t>Choose an object in the room and describe it. For example, choose the blackboard (but don’t tell the children). Say “I see something that has four corners. It is black. It is hanging on the wall.  What do you think I see?” </a:t>
                      </a:r>
                    </a:p>
                    <a:p>
                      <a:pPr marL="342900" lvl="0" indent="-342900">
                        <a:buFont typeface="+mj-lt"/>
                        <a:buAutoNum type="arabicPeriod"/>
                      </a:pPr>
                      <a:r>
                        <a:rPr lang="en-US" sz="1400" kern="1200" dirty="0" smtClean="0">
                          <a:solidFill>
                            <a:schemeClr val="dk1"/>
                          </a:solidFill>
                          <a:effectLst/>
                          <a:latin typeface="+mn-lt"/>
                          <a:ea typeface="+mn-ea"/>
                          <a:cs typeface="+mn-cs"/>
                        </a:rPr>
                        <a:t>Give the children a chance to guess. They will probably guess correctly that it is the blackboard. If they don’t guess correctly, let them ask questions like: “Is it made of wood?” or “Is it on the floor?” Let them ask three questions then ask them to guess again.</a:t>
                      </a:r>
                    </a:p>
                    <a:p>
                      <a:pPr marL="342900" indent="-342900">
                        <a:buFont typeface="+mj-lt"/>
                        <a:buAutoNum type="arabicPeriod"/>
                      </a:pPr>
                      <a:r>
                        <a:rPr lang="en-US" sz="1400" kern="1200" dirty="0" smtClean="0">
                          <a:solidFill>
                            <a:schemeClr val="dk1"/>
                          </a:solidFill>
                          <a:effectLst/>
                          <a:latin typeface="+mn-lt"/>
                          <a:ea typeface="+mn-ea"/>
                          <a:cs typeface="+mn-cs"/>
                        </a:rPr>
                        <a:t>Choose another object and repeat the activity. Do this many times, for about fifteen minutes or more, or until the children lose interest.</a:t>
                      </a:r>
                      <a:r>
                        <a:rPr lang="en-US" sz="1400" dirty="0" smtClean="0">
                          <a:effectLst/>
                        </a:rPr>
                        <a:t> </a:t>
                      </a:r>
                      <a:endParaRPr lang="en-US" sz="1200" dirty="0"/>
                    </a:p>
                  </a:txBody>
                  <a:tcPr/>
                </a:tc>
              </a:tr>
              <a:tr h="370840">
                <a:tc>
                  <a:txBody>
                    <a:bodyPr/>
                    <a:lstStyle/>
                    <a:p>
                      <a:r>
                        <a:rPr lang="en-US" b="1" dirty="0" smtClean="0"/>
                        <a:t>Variations</a:t>
                      </a:r>
                      <a:endParaRPr lang="en-US" b="1" dirty="0"/>
                    </a:p>
                  </a:txBody>
                  <a:tcPr/>
                </a:tc>
                <a:tc>
                  <a:txBody>
                    <a:bodyPr/>
                    <a:lstStyle/>
                    <a:p>
                      <a:pPr marL="285750" lvl="0" indent="-285750">
                        <a:buFont typeface="Lucida Grande"/>
                        <a:buChar char="-"/>
                      </a:pPr>
                      <a:r>
                        <a:rPr lang="en-US" sz="1200" kern="1200" dirty="0" smtClean="0">
                          <a:solidFill>
                            <a:schemeClr val="dk1"/>
                          </a:solidFill>
                          <a:effectLst/>
                          <a:latin typeface="+mn-lt"/>
                          <a:ea typeface="+mn-ea"/>
                          <a:cs typeface="+mn-cs"/>
                        </a:rPr>
                        <a:t>Vary the game by playing “I See Someone”, talking about the characteristics of a child in the class (clothing, hair, things the child likes to play, etc.). Be careful not to say anything that may make the child feel uncomfortable.</a:t>
                      </a:r>
                    </a:p>
                    <a:p>
                      <a:pPr marL="285750" lvl="0" indent="-285750">
                        <a:buFont typeface="Lucida Grande"/>
                        <a:buChar char="-"/>
                      </a:pPr>
                      <a:r>
                        <a:rPr lang="en-US" sz="1200" kern="1200" dirty="0" smtClean="0">
                          <a:solidFill>
                            <a:schemeClr val="dk1"/>
                          </a:solidFill>
                          <a:effectLst/>
                          <a:latin typeface="+mn-lt"/>
                          <a:ea typeface="+mn-ea"/>
                          <a:cs typeface="+mn-cs"/>
                        </a:rPr>
                        <a:t>Instead of choosing the object and letting the children guess, ask the children to get into pairs or small groups and do this activity with their partner/group. They can take turns to guess.</a:t>
                      </a:r>
                    </a:p>
                    <a:p>
                      <a:pPr marL="285750" lvl="0" indent="-285750">
                        <a:buFont typeface="Lucida Grande"/>
                        <a:buChar char="-"/>
                      </a:pPr>
                      <a:r>
                        <a:rPr lang="en-US" sz="1200" kern="1200" dirty="0" smtClean="0">
                          <a:solidFill>
                            <a:schemeClr val="dk1"/>
                          </a:solidFill>
                          <a:effectLst/>
                          <a:latin typeface="+mn-lt"/>
                          <a:ea typeface="+mn-ea"/>
                          <a:cs typeface="+mn-cs"/>
                        </a:rPr>
                        <a:t>Try this activity outside as well as inside the classroom.</a:t>
                      </a:r>
                    </a:p>
                    <a:p>
                      <a:pPr marL="285750" indent="-285750">
                        <a:buFont typeface="Lucida Grande"/>
                        <a:buChar char="-"/>
                      </a:pPr>
                      <a:r>
                        <a:rPr lang="en-US" sz="1200" kern="1200" dirty="0" smtClean="0">
                          <a:solidFill>
                            <a:schemeClr val="dk1"/>
                          </a:solidFill>
                          <a:effectLst/>
                          <a:latin typeface="+mn-lt"/>
                          <a:ea typeface="+mn-ea"/>
                          <a:cs typeface="+mn-cs"/>
                        </a:rPr>
                        <a:t>Use </a:t>
                      </a:r>
                      <a:r>
                        <a:rPr lang="en-US" sz="1200" b="1" kern="1200" dirty="0" smtClean="0">
                          <a:solidFill>
                            <a:srgbClr val="FF0000"/>
                          </a:solidFill>
                          <a:effectLst/>
                          <a:latin typeface="+mn-lt"/>
                          <a:ea typeface="+mn-ea"/>
                          <a:cs typeface="+mn-cs"/>
                        </a:rPr>
                        <a:t>Activity EL2: Describing an Object </a:t>
                      </a:r>
                      <a:r>
                        <a:rPr lang="en-US" sz="1200" kern="1200" dirty="0" smtClean="0">
                          <a:solidFill>
                            <a:schemeClr val="dk1"/>
                          </a:solidFill>
                          <a:effectLst/>
                          <a:latin typeface="+mn-lt"/>
                          <a:ea typeface="+mn-ea"/>
                          <a:cs typeface="+mn-cs"/>
                        </a:rPr>
                        <a:t>before this one to help the children learn to describe an object.</a:t>
                      </a:r>
                      <a:r>
                        <a:rPr lang="en-US" sz="1200" dirty="0" smtClean="0">
                          <a:effectLst/>
                        </a:rPr>
                        <a:t> </a:t>
                      </a:r>
                      <a:endParaRPr lang="en-US" sz="1200" dirty="0"/>
                    </a:p>
                  </a:txBody>
                  <a:tcPr/>
                </a:tc>
              </a:tr>
            </a:tbl>
          </a:graphicData>
        </a:graphic>
      </p:graphicFrame>
      <p:pic>
        <p:nvPicPr>
          <p:cNvPr id="6" name="Picture 5" descr="Rul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77" y="2467265"/>
            <a:ext cx="777240" cy="155448"/>
          </a:xfrm>
          <a:prstGeom prst="rect">
            <a:avLst/>
          </a:prstGeom>
        </p:spPr>
      </p:pic>
      <p:pic>
        <p:nvPicPr>
          <p:cNvPr id="7" name="Picture 6" descr="MC900078753[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1047" y="112479"/>
            <a:ext cx="781050" cy="819150"/>
          </a:xfrm>
          <a:prstGeom prst="rect">
            <a:avLst/>
          </a:prstGeom>
          <a:noFill/>
          <a:ln>
            <a:noFill/>
          </a:ln>
        </p:spPr>
      </p:pic>
    </p:spTree>
    <p:extLst>
      <p:ext uri="{BB962C8B-B14F-4D97-AF65-F5344CB8AC3E}">
        <p14:creationId xmlns:p14="http://schemas.microsoft.com/office/powerpoint/2010/main" val="1642716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2933" y="1429177"/>
            <a:ext cx="8630052" cy="1292662"/>
          </a:xfrm>
          <a:prstGeom prst="rect">
            <a:avLst/>
          </a:prstGeom>
        </p:spPr>
        <p:txBody>
          <a:bodyPr wrap="square">
            <a:spAutoFit/>
          </a:bodyPr>
          <a:lstStyle/>
          <a:p>
            <a:r>
              <a:rPr lang="pt-BR" sz="2200" b="1" dirty="0" smtClean="0">
                <a:latin typeface="Gill Sans MT" panose="020B0502020104020203" pitchFamily="34" charset="0"/>
              </a:rPr>
              <a:t>Content: </a:t>
            </a:r>
            <a:r>
              <a:rPr lang="pt-BR" sz="2200" dirty="0" smtClean="0">
                <a:latin typeface="Gill Sans MT" panose="020B0502020104020203" pitchFamily="34" charset="0"/>
              </a:rPr>
              <a:t>  </a:t>
            </a:r>
            <a:r>
              <a:rPr lang="pt-BR" sz="2200" dirty="0">
                <a:latin typeface="Gill Sans MT" panose="020B0502020104020203" pitchFamily="34" charset="0"/>
              </a:rPr>
              <a:t>Eight sessions of ELM at </a:t>
            </a:r>
            <a:r>
              <a:rPr lang="pt-BR" sz="2200" dirty="0" smtClean="0">
                <a:latin typeface="Gill Sans MT" panose="020B0502020104020203" pitchFamily="34" charset="0"/>
              </a:rPr>
              <a:t>Home, </a:t>
            </a:r>
            <a:r>
              <a:rPr lang="pt-BR" sz="2200" dirty="0">
                <a:latin typeface="Gill Sans MT" panose="020B0502020104020203" pitchFamily="34" charset="0"/>
              </a:rPr>
              <a:t>with practice of </a:t>
            </a:r>
            <a:r>
              <a:rPr lang="pt-BR" sz="2200" dirty="0" smtClean="0">
                <a:latin typeface="Gill Sans MT" panose="020B0502020104020203" pitchFamily="34" charset="0"/>
              </a:rPr>
              <a:t>games and practical activities during the sessions; Sessions are thematic and cover 3 games in each session, plus a reading/book exchange every session</a:t>
            </a:r>
            <a:r>
              <a:rPr lang="pt-BR" sz="1200" b="1" dirty="0" smtClean="0">
                <a:latin typeface="Gill Sans MT" panose="020B0502020104020203" pitchFamily="34" charset="0"/>
              </a:rPr>
              <a:t/>
            </a:r>
            <a:br>
              <a:rPr lang="pt-BR" sz="1200" b="1" dirty="0" smtClean="0">
                <a:latin typeface="Gill Sans MT" panose="020B0502020104020203" pitchFamily="34" charset="0"/>
              </a:rPr>
            </a:br>
            <a:endParaRPr lang="pt-BR" sz="1200" b="1" dirty="0" smtClean="0">
              <a:latin typeface="Gill Sans MT" panose="020B0502020104020203" pitchFamily="34" charset="0"/>
            </a:endParaRPr>
          </a:p>
        </p:txBody>
      </p:sp>
      <p:sp>
        <p:nvSpPr>
          <p:cNvPr id="2" name="Title 1"/>
          <p:cNvSpPr>
            <a:spLocks noGrp="1"/>
          </p:cNvSpPr>
          <p:nvPr>
            <p:ph type="title"/>
          </p:nvPr>
        </p:nvSpPr>
        <p:spPr>
          <a:xfrm>
            <a:off x="457200" y="397668"/>
            <a:ext cx="8229600" cy="855663"/>
          </a:xfrm>
        </p:spPr>
        <p:txBody>
          <a:bodyPr/>
          <a:lstStyle/>
          <a:p>
            <a:r>
              <a:rPr lang="pt-BR" dirty="0" smtClean="0">
                <a:latin typeface="Gill Sans MT" panose="020B0502020104020203" pitchFamily="34" charset="0"/>
              </a:rPr>
              <a:t>Key features of the Parent Component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372" y="2866030"/>
            <a:ext cx="5322627" cy="3991970"/>
          </a:xfrm>
          <a:prstGeom prst="rect">
            <a:avLst/>
          </a:prstGeom>
        </p:spPr>
      </p:pic>
      <p:sp>
        <p:nvSpPr>
          <p:cNvPr id="6" name="Rectangle 5"/>
          <p:cNvSpPr/>
          <p:nvPr/>
        </p:nvSpPr>
        <p:spPr>
          <a:xfrm>
            <a:off x="296109" y="2585359"/>
            <a:ext cx="3648094" cy="3854901"/>
          </a:xfrm>
          <a:prstGeom prst="rect">
            <a:avLst/>
          </a:prstGeom>
        </p:spPr>
        <p:txBody>
          <a:bodyPr wrap="square">
            <a:spAutoFit/>
          </a:bodyPr>
          <a:lstStyle/>
          <a:p>
            <a:r>
              <a:rPr lang="pt-BR" sz="2000" b="1" dirty="0">
                <a:latin typeface="Gill Sans MT" panose="020B0502020104020203" pitchFamily="34" charset="0"/>
              </a:rPr>
              <a:t>Frequency: </a:t>
            </a:r>
            <a:r>
              <a:rPr lang="pt-BR" sz="2000" dirty="0">
                <a:latin typeface="Gill Sans MT" panose="020B0502020104020203" pitchFamily="34" charset="0"/>
              </a:rPr>
              <a:t> monthly, weekly</a:t>
            </a:r>
          </a:p>
          <a:p>
            <a:r>
              <a:rPr lang="pt-BR" sz="2000" dirty="0">
                <a:latin typeface="Gill Sans MT" panose="020B0502020104020203" pitchFamily="34" charset="0"/>
              </a:rPr>
              <a:t> or bi-weekly</a:t>
            </a:r>
          </a:p>
          <a:p>
            <a:endParaRPr lang="pt-BR" sz="1400" dirty="0">
              <a:latin typeface="Gill Sans MT" panose="020B0502020104020203" pitchFamily="34" charset="0"/>
            </a:endParaRPr>
          </a:p>
          <a:p>
            <a:r>
              <a:rPr lang="en-US" sz="2000" b="1" dirty="0">
                <a:latin typeface="Gill Sans MT" panose="020B0502020104020203" pitchFamily="34" charset="0"/>
              </a:rPr>
              <a:t>Session Facilitators:  </a:t>
            </a:r>
            <a:r>
              <a:rPr lang="en-US" sz="2000" dirty="0">
                <a:latin typeface="Gill Sans MT" panose="020B0502020104020203" pitchFamily="34" charset="0"/>
              </a:rPr>
              <a:t>Parent </a:t>
            </a:r>
            <a:endParaRPr lang="en-US" sz="2000" dirty="0" smtClean="0">
              <a:latin typeface="Gill Sans MT" panose="020B0502020104020203" pitchFamily="34" charset="0"/>
            </a:endParaRPr>
          </a:p>
          <a:p>
            <a:r>
              <a:rPr lang="en-US" sz="2000" dirty="0" smtClean="0">
                <a:latin typeface="Gill Sans MT" panose="020B0502020104020203" pitchFamily="34" charset="0"/>
              </a:rPr>
              <a:t>volunteers</a:t>
            </a:r>
            <a:r>
              <a:rPr lang="en-US" sz="2000" dirty="0">
                <a:latin typeface="Gill Sans MT" panose="020B0502020104020203" pitchFamily="34" charset="0"/>
              </a:rPr>
              <a:t>, </a:t>
            </a:r>
            <a:r>
              <a:rPr lang="en-US" sz="2000" dirty="0" smtClean="0">
                <a:latin typeface="Gill Sans MT" panose="020B0502020104020203" pitchFamily="34" charset="0"/>
              </a:rPr>
              <a:t>Preschool </a:t>
            </a:r>
            <a:r>
              <a:rPr lang="en-US" sz="2000" dirty="0">
                <a:latin typeface="Gill Sans MT" panose="020B0502020104020203" pitchFamily="34" charset="0"/>
              </a:rPr>
              <a:t>Class Facilitators </a:t>
            </a:r>
            <a:r>
              <a:rPr lang="en-US" sz="2000" dirty="0" smtClean="0">
                <a:latin typeface="Gill Sans MT" panose="020B0502020104020203" pitchFamily="34" charset="0"/>
              </a:rPr>
              <a:t>or </a:t>
            </a:r>
            <a:r>
              <a:rPr lang="en-US" sz="2000" dirty="0">
                <a:latin typeface="Gill Sans MT" panose="020B0502020104020203" pitchFamily="34" charset="0"/>
              </a:rPr>
              <a:t>in some cases School Directors </a:t>
            </a:r>
          </a:p>
          <a:p>
            <a:r>
              <a:rPr lang="en-US" sz="2000" dirty="0">
                <a:latin typeface="Gill Sans MT" panose="020B0502020104020203" pitchFamily="34" charset="0"/>
              </a:rPr>
              <a:t>carry out the parent sessions</a:t>
            </a:r>
          </a:p>
          <a:p>
            <a:endParaRPr lang="pt-BR" sz="1050" dirty="0">
              <a:latin typeface="Gill Sans MT" panose="020B0502020104020203" pitchFamily="34" charset="0"/>
            </a:endParaRPr>
          </a:p>
          <a:p>
            <a:r>
              <a:rPr lang="pt-BR" sz="2000" b="1" dirty="0">
                <a:latin typeface="Gill Sans MT" panose="020B0502020104020203" pitchFamily="34" charset="0"/>
              </a:rPr>
              <a:t>Supporting Activities:</a:t>
            </a:r>
          </a:p>
          <a:p>
            <a:r>
              <a:rPr lang="pt-BR" sz="2000" dirty="0">
                <a:latin typeface="Gill Sans MT" panose="020B0502020104020203" pitchFamily="34" charset="0"/>
              </a:rPr>
              <a:t>Visual Parent Cards with games, </a:t>
            </a:r>
          </a:p>
          <a:p>
            <a:r>
              <a:rPr lang="pt-BR" sz="2000" dirty="0">
                <a:latin typeface="Gill Sans MT" panose="020B0502020104020203" pitchFamily="34" charset="0"/>
              </a:rPr>
              <a:t>Use of Lending Book Bank, </a:t>
            </a:r>
          </a:p>
          <a:p>
            <a:r>
              <a:rPr lang="pt-BR" sz="2000" dirty="0">
                <a:latin typeface="Gill Sans MT" panose="020B0502020104020203" pitchFamily="34" charset="0"/>
              </a:rPr>
              <a:t>Child participation in sessions</a:t>
            </a:r>
            <a:endParaRPr lang="en-US" sz="2000" dirty="0">
              <a:latin typeface="Gill Sans MT" panose="020B0502020104020203" pitchFamily="34" charset="0"/>
            </a:endParaRPr>
          </a:p>
        </p:txBody>
      </p:sp>
      <p:sp>
        <p:nvSpPr>
          <p:cNvPr id="7" name="Rectangle 6"/>
          <p:cNvSpPr/>
          <p:nvPr/>
        </p:nvSpPr>
        <p:spPr>
          <a:xfrm>
            <a:off x="5363615" y="2885042"/>
            <a:ext cx="2991845" cy="861774"/>
          </a:xfrm>
          <a:prstGeom prst="rect">
            <a:avLst/>
          </a:prstGeom>
        </p:spPr>
        <p:txBody>
          <a:bodyPr wrap="none">
            <a:spAutoFit/>
          </a:bodyPr>
          <a:lstStyle/>
          <a:p>
            <a:r>
              <a:rPr lang="en-US" altLang="en-US" sz="1600" i="1" dirty="0" err="1" smtClean="0"/>
              <a:t>Dessenech</a:t>
            </a:r>
            <a:r>
              <a:rPr lang="en-US" altLang="en-US" sz="1600" i="1" dirty="0" smtClean="0"/>
              <a:t> volunteer parent trainer </a:t>
            </a:r>
          </a:p>
          <a:p>
            <a:r>
              <a:rPr lang="en-US" altLang="en-US" sz="1600" i="1" dirty="0" smtClean="0"/>
              <a:t>showing other parents how to teach </a:t>
            </a:r>
          </a:p>
          <a:p>
            <a:r>
              <a:rPr lang="en-US" altLang="en-US" sz="1600" i="1" dirty="0" smtClean="0"/>
              <a:t>counting while cooking </a:t>
            </a:r>
            <a:endParaRPr lang="en-US" altLang="en-US" sz="1600" i="1" dirty="0"/>
          </a:p>
        </p:txBody>
      </p:sp>
    </p:spTree>
    <p:extLst>
      <p:ext uri="{BB962C8B-B14F-4D97-AF65-F5344CB8AC3E}">
        <p14:creationId xmlns:p14="http://schemas.microsoft.com/office/powerpoint/2010/main" val="3922535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43" y="246185"/>
            <a:ext cx="8693544" cy="643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790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97668"/>
            <a:ext cx="8229600" cy="855663"/>
          </a:xfrm>
        </p:spPr>
        <p:txBody>
          <a:bodyPr/>
          <a:lstStyle/>
          <a:p>
            <a:r>
              <a:rPr lang="en-US" altLang="en-US" sz="2800" b="1" dirty="0" smtClean="0"/>
              <a:t>Training Materials-Curriculum for ELM </a:t>
            </a:r>
          </a:p>
        </p:txBody>
      </p:sp>
      <p:sp>
        <p:nvSpPr>
          <p:cNvPr id="29699" name="Content Placeholder 2"/>
          <p:cNvSpPr>
            <a:spLocks noGrp="1"/>
          </p:cNvSpPr>
          <p:nvPr>
            <p:ph idx="1"/>
          </p:nvPr>
        </p:nvSpPr>
        <p:spPr>
          <a:xfrm>
            <a:off x="320722" y="1422542"/>
            <a:ext cx="8366078" cy="4294188"/>
          </a:xfrm>
        </p:spPr>
        <p:txBody>
          <a:bodyPr/>
          <a:lstStyle/>
          <a:p>
            <a:r>
              <a:rPr lang="en-US" altLang="en-US" dirty="0" smtClean="0"/>
              <a:t>Emergent Literacy and Math toolkit-</a:t>
            </a:r>
          </a:p>
          <a:p>
            <a:r>
              <a:rPr lang="en-US" altLang="en-US" dirty="0" smtClean="0"/>
              <a:t>Includes the following </a:t>
            </a:r>
            <a:r>
              <a:rPr lang="en-US" altLang="en-US" dirty="0" err="1" smtClean="0"/>
              <a:t>integrateable</a:t>
            </a:r>
            <a:r>
              <a:rPr lang="en-US" altLang="en-US" dirty="0" smtClean="0"/>
              <a:t> into any curriculum: </a:t>
            </a:r>
          </a:p>
          <a:p>
            <a:pPr lvl="1"/>
            <a:r>
              <a:rPr lang="en-US" altLang="en-US" dirty="0" smtClean="0"/>
              <a:t>Teacher </a:t>
            </a:r>
            <a:r>
              <a:rPr lang="en-US" altLang="en-US" dirty="0"/>
              <a:t>Training Guide, </a:t>
            </a:r>
          </a:p>
          <a:p>
            <a:pPr lvl="1"/>
            <a:r>
              <a:rPr lang="en-US" altLang="en-US" dirty="0" smtClean="0"/>
              <a:t>Training </a:t>
            </a:r>
            <a:r>
              <a:rPr lang="en-US" altLang="en-US" dirty="0"/>
              <a:t>of Trainers Guide, </a:t>
            </a:r>
          </a:p>
          <a:p>
            <a:pPr lvl="1"/>
            <a:r>
              <a:rPr lang="en-US" altLang="en-US" dirty="0"/>
              <a:t>ELM at Home Parent Training </a:t>
            </a:r>
            <a:r>
              <a:rPr lang="en-US" altLang="en-US" dirty="0" smtClean="0"/>
              <a:t>Session Guide, </a:t>
            </a:r>
          </a:p>
          <a:p>
            <a:pPr lvl="1"/>
            <a:r>
              <a:rPr lang="en-US" altLang="en-US" dirty="0" smtClean="0"/>
              <a:t>100 Activity Cards for Parents, </a:t>
            </a:r>
          </a:p>
          <a:p>
            <a:pPr lvl="1"/>
            <a:r>
              <a:rPr lang="en-US" altLang="en-US" dirty="0" smtClean="0"/>
              <a:t>8 Picture Cards for Parents, </a:t>
            </a:r>
          </a:p>
          <a:p>
            <a:pPr lvl="1"/>
            <a:r>
              <a:rPr lang="en-US" altLang="en-US" dirty="0" smtClean="0"/>
              <a:t>over 100 simple stories with                                                              illustrations that can be translated                   into local language for reprinting </a:t>
            </a:r>
          </a:p>
          <a:p>
            <a:pPr lvl="1"/>
            <a:r>
              <a:rPr lang="en-US" altLang="en-US" dirty="0" smtClean="0"/>
              <a:t>Power point slide decks ready,                                                            to accompany all training sessions</a:t>
            </a:r>
          </a:p>
          <a:p>
            <a:pPr lvl="1"/>
            <a:r>
              <a:rPr lang="en-US" altLang="en-US" dirty="0" smtClean="0"/>
              <a:t>Monitoring and Assessment tools </a:t>
            </a:r>
          </a:p>
          <a:p>
            <a:endParaRPr lang="en-US" alt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27" y="4012442"/>
            <a:ext cx="3794077" cy="2845558"/>
          </a:xfrm>
          <a:prstGeom prst="rect">
            <a:avLst/>
          </a:prstGeom>
        </p:spPr>
      </p:pic>
    </p:spTree>
    <p:extLst>
      <p:ext uri="{BB962C8B-B14F-4D97-AF65-F5344CB8AC3E}">
        <p14:creationId xmlns:p14="http://schemas.microsoft.com/office/powerpoint/2010/main" val="368383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8313" y="115888"/>
            <a:ext cx="8207375" cy="576262"/>
          </a:xfrm>
        </p:spPr>
        <p:txBody>
          <a:bodyPr/>
          <a:lstStyle/>
          <a:p>
            <a:r>
              <a:rPr lang="en-US" altLang="en-US" sz="2800" b="1" dirty="0" smtClean="0"/>
              <a:t>One Example: West Showa Achievements</a:t>
            </a:r>
            <a:endParaRPr lang="en-US" altLang="en-US" sz="2400" b="1" dirty="0" smtClean="0"/>
          </a:p>
        </p:txBody>
      </p:sp>
      <p:sp>
        <p:nvSpPr>
          <p:cNvPr id="12291" name="Content Placeholder 2"/>
          <p:cNvSpPr>
            <a:spLocks noGrp="1"/>
          </p:cNvSpPr>
          <p:nvPr>
            <p:ph idx="1"/>
          </p:nvPr>
        </p:nvSpPr>
        <p:spPr>
          <a:xfrm>
            <a:off x="250825" y="696250"/>
            <a:ext cx="8447088" cy="5113337"/>
          </a:xfrm>
        </p:spPr>
        <p:txBody>
          <a:bodyPr/>
          <a:lstStyle/>
          <a:p>
            <a:r>
              <a:rPr lang="en-US" altLang="en-US" sz="2000" dirty="0" smtClean="0"/>
              <a:t># of trained ECCD teachers increased from 34-116 (71%)</a:t>
            </a:r>
          </a:p>
          <a:p>
            <a:r>
              <a:rPr lang="en-US" altLang="en-US" sz="2000" dirty="0" smtClean="0"/>
              <a:t>Parents’ involvement in ECCD program increased from 161to 812 (80%)</a:t>
            </a:r>
          </a:p>
          <a:p>
            <a:r>
              <a:rPr lang="en-US" altLang="en-US" sz="2000" dirty="0" smtClean="0"/>
              <a:t>Number of children directly reached increased from 1,462 to 6,041 (76%) </a:t>
            </a:r>
          </a:p>
          <a:p>
            <a:r>
              <a:rPr lang="en-US" altLang="en-US" sz="2000" dirty="0" smtClean="0"/>
              <a:t>Number of ECCD children Promoted to Grade 1 increased from 708-1,328 (47%)</a:t>
            </a:r>
          </a:p>
          <a:p>
            <a:r>
              <a:rPr lang="en-US" altLang="en-US" sz="2000" dirty="0" smtClean="0"/>
              <a:t>96% of  ECCD children  who attended grade 1 promoted  to grade 2</a:t>
            </a:r>
          </a:p>
          <a:p>
            <a:r>
              <a:rPr lang="en-US" altLang="en-US" sz="2000" dirty="0" smtClean="0"/>
              <a:t># of  centers  fully supported by ECCD program packages  increased from 34-101(66%)</a:t>
            </a:r>
          </a:p>
          <a:p>
            <a:r>
              <a:rPr lang="en-US" altLang="en-US" sz="2000" dirty="0" smtClean="0"/>
              <a:t>Successfully tested in 36 centers in 2012/13 and implemented in 101 centers</a:t>
            </a:r>
          </a:p>
          <a:p>
            <a:r>
              <a:rPr lang="en-US" altLang="en-US" sz="2000" dirty="0" smtClean="0"/>
              <a:t>Remarkable results achieved from IDELA(International Development for Early Grade Assessment)  in 2014/15</a:t>
            </a:r>
            <a:endParaRPr lang="en-US" altLang="en-US" sz="2400" dirty="0" smtClean="0"/>
          </a:p>
          <a:p>
            <a:endParaRPr lang="en-US" altLang="en-US" sz="2000" b="1" dirty="0" smtClean="0"/>
          </a:p>
          <a:p>
            <a:endParaRPr lang="en-US" altLang="en-US" sz="2000" b="1" dirty="0" smtClean="0"/>
          </a:p>
        </p:txBody>
      </p:sp>
      <p:pic>
        <p:nvPicPr>
          <p:cNvPr id="9" name="Content Placeholder 3" descr="E:\Backup File\desktop\Desktop Dropbox\ASR Program-related photo and reflections\ASR New\ASR Photos\Altufa\DSC00162.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086901" y="4728716"/>
            <a:ext cx="3057099" cy="212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4" descr="E:\Backup File\desktop\Desktop Dropbox\ASR Program-related photo and reflections\ASR New\ASR Photos\Altufa\DSC00193.JPG"/>
          <p:cNvPicPr>
            <a:picLocks noChangeAspect="1" noChangeArrowheads="1"/>
          </p:cNvPicPr>
          <p:nvPr/>
        </p:nvPicPr>
        <p:blipFill rotWithShape="1">
          <a:blip r:embed="rId4">
            <a:extLst>
              <a:ext uri="{28A0092B-C50C-407E-A947-70E740481C1C}">
                <a14:useLocalDpi xmlns:a14="http://schemas.microsoft.com/office/drawing/2010/main" val="0"/>
              </a:ext>
            </a:extLst>
          </a:blip>
          <a:srcRect t="6673"/>
          <a:stretch/>
        </p:blipFill>
        <p:spPr bwMode="auto">
          <a:xfrm>
            <a:off x="0" y="4722124"/>
            <a:ext cx="2860748" cy="213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860748" y="4728716"/>
            <a:ext cx="1574774" cy="2129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Children at Home</a:t>
            </a:r>
          </a:p>
        </p:txBody>
      </p:sp>
      <p:sp>
        <p:nvSpPr>
          <p:cNvPr id="12" name="Rectangle 11"/>
          <p:cNvSpPr/>
          <p:nvPr/>
        </p:nvSpPr>
        <p:spPr>
          <a:xfrm flipH="1">
            <a:off x="4435520" y="4715327"/>
            <a:ext cx="1642281" cy="2142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Children in ECCD Center</a:t>
            </a:r>
          </a:p>
        </p:txBody>
      </p:sp>
    </p:spTree>
    <p:extLst>
      <p:ext uri="{BB962C8B-B14F-4D97-AF65-F5344CB8AC3E}">
        <p14:creationId xmlns:p14="http://schemas.microsoft.com/office/powerpoint/2010/main" val="188611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Ethiopia- Results</a:t>
            </a:r>
            <a:endParaRPr lang="en-US" dirty="0"/>
          </a:p>
        </p:txBody>
      </p:sp>
      <p:sp>
        <p:nvSpPr>
          <p:cNvPr id="6" name="Text Placeholder 5"/>
          <p:cNvSpPr>
            <a:spLocks noGrp="1"/>
          </p:cNvSpPr>
          <p:nvPr>
            <p:ph type="body" sz="half" idx="2"/>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pPr>
                <a:defRPr/>
              </a:pPr>
              <a:t>25</a:t>
            </a:fld>
            <a:endParaRPr lang="en-US" dirty="0"/>
          </a:p>
        </p:txBody>
      </p:sp>
    </p:spTree>
    <p:extLst>
      <p:ext uri="{BB962C8B-B14F-4D97-AF65-F5344CB8AC3E}">
        <p14:creationId xmlns:p14="http://schemas.microsoft.com/office/powerpoint/2010/main" val="141450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93427" y="133610"/>
            <a:ext cx="8229600" cy="855663"/>
          </a:xfrm>
        </p:spPr>
        <p:txBody>
          <a:bodyPr/>
          <a:lstStyle/>
          <a:p>
            <a:r>
              <a:rPr lang="en-US" altLang="en-US" smtClean="0"/>
              <a:t>FY’13 ELMI Result-Language Domain Gains</a:t>
            </a:r>
          </a:p>
        </p:txBody>
      </p:sp>
      <p:sp>
        <p:nvSpPr>
          <p:cNvPr id="153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1C24"/>
              </a:buClr>
              <a:buChar char="•"/>
              <a:defRPr sz="3200">
                <a:solidFill>
                  <a:schemeClr val="tx1"/>
                </a:solidFill>
                <a:latin typeface="Gill Sans MT" panose="020B0502020104020203" pitchFamily="34" charset="0"/>
                <a:cs typeface="Arial" panose="020B0604020202020204" pitchFamily="34" charset="0"/>
              </a:defRPr>
            </a:lvl1pPr>
            <a:lvl2pPr marL="742950" indent="-285750">
              <a:spcBef>
                <a:spcPct val="20000"/>
              </a:spcBef>
              <a:buClr>
                <a:srgbClr val="ED1C24"/>
              </a:buClr>
              <a:buFont typeface="Gill Sans MT" panose="020B0502020104020203" pitchFamily="34" charset="0"/>
              <a:buChar char="–"/>
              <a:defRPr sz="2800">
                <a:solidFill>
                  <a:schemeClr val="tx1"/>
                </a:solidFill>
                <a:latin typeface="Gill Sans MT" panose="020B0502020104020203" pitchFamily="34" charset="0"/>
                <a:cs typeface="Arial" panose="020B0604020202020204" pitchFamily="34" charset="0"/>
              </a:defRPr>
            </a:lvl2pPr>
            <a:lvl3pPr marL="1143000" indent="-228600">
              <a:spcBef>
                <a:spcPct val="20000"/>
              </a:spcBef>
              <a:buClr>
                <a:srgbClr val="ED1C24"/>
              </a:buClr>
              <a:buChar char="•"/>
              <a:defRPr sz="2400">
                <a:solidFill>
                  <a:schemeClr val="tx1"/>
                </a:solidFill>
                <a:latin typeface="Gill Sans MT" panose="020B0502020104020203" pitchFamily="34" charset="0"/>
                <a:cs typeface="Arial" panose="020B0604020202020204" pitchFamily="34" charset="0"/>
              </a:defRPr>
            </a:lvl3pPr>
            <a:lvl4pPr marL="1600200" indent="-228600">
              <a:spcBef>
                <a:spcPct val="20000"/>
              </a:spcBef>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4pPr>
            <a:lvl5pPr marL="2057400" indent="-228600">
              <a:spcBef>
                <a:spcPct val="20000"/>
              </a:spcBef>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5pPr>
            <a:lvl6pPr marL="25146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6pPr>
            <a:lvl7pPr marL="29718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7pPr>
            <a:lvl8pPr marL="34290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8pPr>
            <a:lvl9pPr marL="38862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9pPr>
          </a:lstStyle>
          <a:p>
            <a:pPr>
              <a:spcBef>
                <a:spcPct val="0"/>
              </a:spcBef>
              <a:buClrTx/>
              <a:buFontTx/>
              <a:buNone/>
            </a:pPr>
            <a:fld id="{D03A8701-1724-41A8-9E7C-3A972E1BE2DC}" type="slidenum">
              <a:rPr lang="it-IT" altLang="en-US" sz="1400" smtClean="0">
                <a:latin typeface="Arial" panose="020B0604020202020204" pitchFamily="34" charset="0"/>
              </a:rPr>
              <a:pPr>
                <a:spcBef>
                  <a:spcPct val="0"/>
                </a:spcBef>
                <a:buClrTx/>
                <a:buFontTx/>
                <a:buNone/>
              </a:pPr>
              <a:t>26</a:t>
            </a:fld>
            <a:endParaRPr lang="it-IT" altLang="en-US" sz="1400" smtClean="0">
              <a:latin typeface="Arial" panose="020B0604020202020204" pitchFamily="34" charset="0"/>
            </a:endParaRPr>
          </a:p>
        </p:txBody>
      </p:sp>
      <p:graphicFrame>
        <p:nvGraphicFramePr>
          <p:cNvPr id="7" name="Content Placeholder 3"/>
          <p:cNvGraphicFramePr>
            <a:graphicFrameLocks/>
          </p:cNvGraphicFramePr>
          <p:nvPr/>
        </p:nvGraphicFramePr>
        <p:xfrm>
          <a:off x="0" y="968991"/>
          <a:ext cx="9045317" cy="58890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8832510"/>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29146"/>
            <a:ext cx="8229600" cy="855663"/>
          </a:xfrm>
        </p:spPr>
        <p:txBody>
          <a:bodyPr/>
          <a:lstStyle/>
          <a:p>
            <a:r>
              <a:rPr lang="en-US" altLang="en-US" dirty="0" smtClean="0"/>
              <a:t>FY’13 ELMI Result-Math Domain Gains</a:t>
            </a:r>
          </a:p>
        </p:txBody>
      </p:sp>
      <p:sp>
        <p:nvSpPr>
          <p:cNvPr id="163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1C24"/>
              </a:buClr>
              <a:buChar char="•"/>
              <a:defRPr sz="3200">
                <a:solidFill>
                  <a:schemeClr val="tx1"/>
                </a:solidFill>
                <a:latin typeface="Gill Sans MT" panose="020B0502020104020203" pitchFamily="34" charset="0"/>
                <a:cs typeface="Arial" panose="020B0604020202020204" pitchFamily="34" charset="0"/>
              </a:defRPr>
            </a:lvl1pPr>
            <a:lvl2pPr marL="742950" indent="-285750">
              <a:spcBef>
                <a:spcPct val="20000"/>
              </a:spcBef>
              <a:buClr>
                <a:srgbClr val="ED1C24"/>
              </a:buClr>
              <a:buFont typeface="Gill Sans MT" panose="020B0502020104020203" pitchFamily="34" charset="0"/>
              <a:buChar char="–"/>
              <a:defRPr sz="2800">
                <a:solidFill>
                  <a:schemeClr val="tx1"/>
                </a:solidFill>
                <a:latin typeface="Gill Sans MT" panose="020B0502020104020203" pitchFamily="34" charset="0"/>
                <a:cs typeface="Arial" panose="020B0604020202020204" pitchFamily="34" charset="0"/>
              </a:defRPr>
            </a:lvl2pPr>
            <a:lvl3pPr marL="1143000" indent="-228600">
              <a:spcBef>
                <a:spcPct val="20000"/>
              </a:spcBef>
              <a:buClr>
                <a:srgbClr val="ED1C24"/>
              </a:buClr>
              <a:buChar char="•"/>
              <a:defRPr sz="2400">
                <a:solidFill>
                  <a:schemeClr val="tx1"/>
                </a:solidFill>
                <a:latin typeface="Gill Sans MT" panose="020B0502020104020203" pitchFamily="34" charset="0"/>
                <a:cs typeface="Arial" panose="020B0604020202020204" pitchFamily="34" charset="0"/>
              </a:defRPr>
            </a:lvl3pPr>
            <a:lvl4pPr marL="1600200" indent="-228600">
              <a:spcBef>
                <a:spcPct val="20000"/>
              </a:spcBef>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4pPr>
            <a:lvl5pPr marL="2057400" indent="-228600">
              <a:spcBef>
                <a:spcPct val="20000"/>
              </a:spcBef>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5pPr>
            <a:lvl6pPr marL="25146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6pPr>
            <a:lvl7pPr marL="29718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7pPr>
            <a:lvl8pPr marL="34290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8pPr>
            <a:lvl9pPr marL="3886200" indent="-228600" eaLnBrk="0" fontAlgn="base" hangingPunct="0">
              <a:spcBef>
                <a:spcPct val="20000"/>
              </a:spcBef>
              <a:spcAft>
                <a:spcPct val="0"/>
              </a:spcAft>
              <a:buClr>
                <a:srgbClr val="ED1C24"/>
              </a:buClr>
              <a:buFont typeface="Gill Sans MT" panose="020B0502020104020203" pitchFamily="34" charset="0"/>
              <a:buChar char="»"/>
              <a:defRPr sz="2000">
                <a:solidFill>
                  <a:schemeClr val="tx1"/>
                </a:solidFill>
                <a:latin typeface="Gill Sans MT" panose="020B0502020104020203" pitchFamily="34" charset="0"/>
                <a:cs typeface="Arial" panose="020B0604020202020204" pitchFamily="34" charset="0"/>
              </a:defRPr>
            </a:lvl9pPr>
          </a:lstStyle>
          <a:p>
            <a:pPr>
              <a:spcBef>
                <a:spcPct val="0"/>
              </a:spcBef>
              <a:buClrTx/>
              <a:buFontTx/>
              <a:buNone/>
            </a:pPr>
            <a:fld id="{7B9F624A-E534-449C-9276-44FC30666D98}" type="slidenum">
              <a:rPr lang="it-IT" altLang="en-US" sz="1400" smtClean="0">
                <a:latin typeface="Arial" panose="020B0604020202020204" pitchFamily="34" charset="0"/>
              </a:rPr>
              <a:pPr>
                <a:spcBef>
                  <a:spcPct val="0"/>
                </a:spcBef>
                <a:buClrTx/>
                <a:buFontTx/>
                <a:buNone/>
              </a:pPr>
              <a:t>27</a:t>
            </a:fld>
            <a:endParaRPr lang="it-IT" altLang="en-US" sz="1400" smtClean="0">
              <a:latin typeface="Arial" panose="020B0604020202020204" pitchFamily="34" charset="0"/>
            </a:endParaRPr>
          </a:p>
        </p:txBody>
      </p:sp>
      <p:graphicFrame>
        <p:nvGraphicFramePr>
          <p:cNvPr id="6" name="Chart 5"/>
          <p:cNvGraphicFramePr/>
          <p:nvPr/>
        </p:nvGraphicFramePr>
        <p:xfrm>
          <a:off x="0" y="1037231"/>
          <a:ext cx="9144000" cy="4421874"/>
        </p:xfrm>
        <a:graphic>
          <a:graphicData uri="http://schemas.openxmlformats.org/drawingml/2006/chart">
            <c:chart xmlns:c="http://schemas.openxmlformats.org/drawingml/2006/chart" xmlns:r="http://schemas.openxmlformats.org/officeDocument/2006/relationships" r:id="rId2"/>
          </a:graphicData>
        </a:graphic>
      </p:graphicFrame>
      <p:sp>
        <p:nvSpPr>
          <p:cNvPr id="12293" name="Rectangle 6"/>
          <p:cNvSpPr>
            <a:spLocks noChangeArrowheads="1"/>
          </p:cNvSpPr>
          <p:nvPr/>
        </p:nvSpPr>
        <p:spPr bwMode="auto">
          <a:xfrm>
            <a:off x="0" y="55149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ED1C24"/>
              </a:buClr>
              <a:buChar char="•"/>
              <a:defRPr sz="3200">
                <a:solidFill>
                  <a:schemeClr val="tx1"/>
                </a:solidFill>
                <a:latin typeface="Gill Sans MT" pitchFamily="34" charset="0"/>
                <a:cs typeface="Arial" charset="0"/>
              </a:defRPr>
            </a:lvl1pPr>
            <a:lvl2pPr marL="742950" indent="-285750">
              <a:spcBef>
                <a:spcPct val="20000"/>
              </a:spcBef>
              <a:buClr>
                <a:srgbClr val="ED1C24"/>
              </a:buClr>
              <a:buFont typeface="Gill Sans MT" pitchFamily="34" charset="0"/>
              <a:buChar char="–"/>
              <a:defRPr sz="2800">
                <a:solidFill>
                  <a:schemeClr val="tx1"/>
                </a:solidFill>
                <a:latin typeface="Gill Sans MT" pitchFamily="34" charset="0"/>
                <a:cs typeface="Arial" charset="0"/>
              </a:defRPr>
            </a:lvl2pPr>
            <a:lvl3pPr marL="1143000" indent="-228600">
              <a:spcBef>
                <a:spcPct val="20000"/>
              </a:spcBef>
              <a:buClr>
                <a:srgbClr val="ED1C24"/>
              </a:buClr>
              <a:buChar char="•"/>
              <a:defRPr sz="2400">
                <a:solidFill>
                  <a:schemeClr val="tx1"/>
                </a:solidFill>
                <a:latin typeface="Gill Sans MT" pitchFamily="34" charset="0"/>
                <a:cs typeface="Arial" charset="0"/>
              </a:defRPr>
            </a:lvl3pPr>
            <a:lvl4pPr marL="1600200" indent="-228600">
              <a:spcBef>
                <a:spcPct val="20000"/>
              </a:spcBef>
              <a:buClr>
                <a:srgbClr val="ED1C24"/>
              </a:buClr>
              <a:buFont typeface="Gill Sans MT" pitchFamily="34" charset="0"/>
              <a:buChar char="–"/>
              <a:defRPr sz="2000">
                <a:solidFill>
                  <a:schemeClr val="tx1"/>
                </a:solidFill>
                <a:latin typeface="Gill Sans MT" pitchFamily="34" charset="0"/>
                <a:cs typeface="Arial" charset="0"/>
              </a:defRPr>
            </a:lvl4pPr>
            <a:lvl5pPr marL="2057400" indent="-228600">
              <a:spcBef>
                <a:spcPct val="20000"/>
              </a:spcBef>
              <a:buClr>
                <a:srgbClr val="ED1C24"/>
              </a:buClr>
              <a:buFont typeface="Gill Sans MT" pitchFamily="34" charset="0"/>
              <a:buChar char="»"/>
              <a:defRPr sz="2000">
                <a:solidFill>
                  <a:schemeClr val="tx1"/>
                </a:solidFill>
                <a:latin typeface="Gill Sans MT" pitchFamily="34" charset="0"/>
                <a:cs typeface="Arial" charset="0"/>
              </a:defRPr>
            </a:lvl5pPr>
            <a:lvl6pPr marL="2514600" indent="-228600" eaLnBrk="0" fontAlgn="base" hangingPunct="0">
              <a:spcBef>
                <a:spcPct val="20000"/>
              </a:spcBef>
              <a:spcAft>
                <a:spcPct val="0"/>
              </a:spcAft>
              <a:buClr>
                <a:srgbClr val="ED1C24"/>
              </a:buClr>
              <a:buFont typeface="Gill Sans MT" pitchFamily="34" charset="0"/>
              <a:buChar char="»"/>
              <a:defRPr sz="2000">
                <a:solidFill>
                  <a:schemeClr val="tx1"/>
                </a:solidFill>
                <a:latin typeface="Gill Sans MT" pitchFamily="34" charset="0"/>
                <a:cs typeface="Arial" charset="0"/>
              </a:defRPr>
            </a:lvl6pPr>
            <a:lvl7pPr marL="2971800" indent="-228600" eaLnBrk="0" fontAlgn="base" hangingPunct="0">
              <a:spcBef>
                <a:spcPct val="20000"/>
              </a:spcBef>
              <a:spcAft>
                <a:spcPct val="0"/>
              </a:spcAft>
              <a:buClr>
                <a:srgbClr val="ED1C24"/>
              </a:buClr>
              <a:buFont typeface="Gill Sans MT" pitchFamily="34" charset="0"/>
              <a:buChar char="»"/>
              <a:defRPr sz="2000">
                <a:solidFill>
                  <a:schemeClr val="tx1"/>
                </a:solidFill>
                <a:latin typeface="Gill Sans MT" pitchFamily="34" charset="0"/>
                <a:cs typeface="Arial" charset="0"/>
              </a:defRPr>
            </a:lvl7pPr>
            <a:lvl8pPr marL="3429000" indent="-228600" eaLnBrk="0" fontAlgn="base" hangingPunct="0">
              <a:spcBef>
                <a:spcPct val="20000"/>
              </a:spcBef>
              <a:spcAft>
                <a:spcPct val="0"/>
              </a:spcAft>
              <a:buClr>
                <a:srgbClr val="ED1C24"/>
              </a:buClr>
              <a:buFont typeface="Gill Sans MT" pitchFamily="34" charset="0"/>
              <a:buChar char="»"/>
              <a:defRPr sz="2000">
                <a:solidFill>
                  <a:schemeClr val="tx1"/>
                </a:solidFill>
                <a:latin typeface="Gill Sans MT" pitchFamily="34" charset="0"/>
                <a:cs typeface="Arial" charset="0"/>
              </a:defRPr>
            </a:lvl8pPr>
            <a:lvl9pPr marL="3886200" indent="-228600" eaLnBrk="0" fontAlgn="base" hangingPunct="0">
              <a:spcBef>
                <a:spcPct val="20000"/>
              </a:spcBef>
              <a:spcAft>
                <a:spcPct val="0"/>
              </a:spcAft>
              <a:buClr>
                <a:srgbClr val="ED1C24"/>
              </a:buClr>
              <a:buFont typeface="Gill Sans MT" pitchFamily="34" charset="0"/>
              <a:buChar char="»"/>
              <a:defRPr sz="2000">
                <a:solidFill>
                  <a:schemeClr val="tx1"/>
                </a:solidFill>
                <a:latin typeface="Gill Sans MT" pitchFamily="34" charset="0"/>
                <a:cs typeface="Arial" charset="0"/>
              </a:defRPr>
            </a:lvl9pPr>
          </a:lstStyle>
          <a:p>
            <a:pPr eaLnBrk="1" hangingPunct="1">
              <a:spcBef>
                <a:spcPct val="0"/>
              </a:spcBef>
              <a:buClrTx/>
              <a:buFontTx/>
              <a:buNone/>
              <a:defRPr/>
            </a:pPr>
            <a:r>
              <a:rPr lang="en-US" altLang="en-US" sz="1800" dirty="0" smtClean="0">
                <a:latin typeface="+mj-lt"/>
              </a:rPr>
              <a:t>Figure 2 shows again that the ELMI group learns significantly more than the ECCD group, who learns significantly more than the group without any ECD. The no ECCD group makes barely any gain in the course of the five months between baseline and </a:t>
            </a:r>
            <a:r>
              <a:rPr lang="en-US" altLang="en-US" sz="1800" dirty="0" err="1" smtClean="0">
                <a:latin typeface="+mj-lt"/>
              </a:rPr>
              <a:t>endline</a:t>
            </a:r>
            <a:r>
              <a:rPr lang="en-US" altLang="en-US" sz="1800" dirty="0" smtClean="0">
                <a:latin typeface="+mj-lt"/>
              </a:rPr>
              <a:t>. </a:t>
            </a:r>
          </a:p>
        </p:txBody>
      </p:sp>
    </p:spTree>
    <p:extLst>
      <p:ext uri="{BB962C8B-B14F-4D97-AF65-F5344CB8AC3E}">
        <p14:creationId xmlns:p14="http://schemas.microsoft.com/office/powerpoint/2010/main" val="2900286921"/>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b="1" dirty="0" smtClean="0"/>
              <a:t>What do we learn from the data?</a:t>
            </a:r>
          </a:p>
        </p:txBody>
      </p:sp>
      <p:sp>
        <p:nvSpPr>
          <p:cNvPr id="20483" name="Content Placeholder 2"/>
          <p:cNvSpPr>
            <a:spLocks noGrp="1"/>
          </p:cNvSpPr>
          <p:nvPr>
            <p:ph idx="1"/>
          </p:nvPr>
        </p:nvSpPr>
        <p:spPr/>
        <p:txBody>
          <a:bodyPr/>
          <a:lstStyle/>
          <a:p>
            <a:pPr marL="0" indent="0">
              <a:buNone/>
            </a:pPr>
            <a:r>
              <a:rPr lang="en-US" altLang="en-US" sz="2600" b="1" dirty="0" smtClean="0">
                <a:solidFill>
                  <a:schemeClr val="tx2"/>
                </a:solidFill>
              </a:rPr>
              <a:t>EQUITY: </a:t>
            </a:r>
            <a:r>
              <a:rPr lang="en-US" altLang="en-US" sz="2600" dirty="0" smtClean="0"/>
              <a:t>Analyses find also that children from poorer or less educated families benefit more from the center-based and parenting interventions compared to children from families with more resources.</a:t>
            </a:r>
          </a:p>
          <a:p>
            <a:pPr marL="0" indent="0">
              <a:buNone/>
            </a:pPr>
            <a:r>
              <a:rPr lang="en-US" altLang="en-US" sz="2600" b="1" dirty="0" smtClean="0">
                <a:solidFill>
                  <a:schemeClr val="tx2"/>
                </a:solidFill>
              </a:rPr>
              <a:t>NUMBER OF YEARS IN PRE PRIMARY MATTERS: </a:t>
            </a:r>
            <a:r>
              <a:rPr lang="en-US" altLang="en-US" sz="2600" dirty="0" smtClean="0"/>
              <a:t>The </a:t>
            </a:r>
            <a:r>
              <a:rPr lang="en-US" altLang="en-US" sz="2600" dirty="0"/>
              <a:t>stronger baseline and </a:t>
            </a:r>
            <a:r>
              <a:rPr lang="en-US" altLang="en-US" sz="2600" dirty="0" err="1"/>
              <a:t>endline</a:t>
            </a:r>
            <a:r>
              <a:rPr lang="en-US" altLang="en-US" sz="2600" dirty="0"/>
              <a:t> scores for children in ECCD center groups compared to children in government “O” class group indicates that more than one or more year of preprimary education may result in higher learning outcomes, compared to one year of exposure. </a:t>
            </a:r>
          </a:p>
          <a:p>
            <a:pPr marL="0" indent="0">
              <a:buNone/>
            </a:pPr>
            <a:endParaRPr lang="en-US" altLang="en-US" sz="2600" dirty="0" smtClean="0"/>
          </a:p>
          <a:p>
            <a:endParaRPr lang="en-US" altLang="en-US" sz="2600" dirty="0" smtClean="0"/>
          </a:p>
        </p:txBody>
      </p:sp>
    </p:spTree>
    <p:extLst>
      <p:ext uri="{BB962C8B-B14F-4D97-AF65-F5344CB8AC3E}">
        <p14:creationId xmlns:p14="http://schemas.microsoft.com/office/powerpoint/2010/main" val="417022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4873"/>
            <a:ext cx="8229600" cy="635164"/>
          </a:xfrm>
        </p:spPr>
        <p:txBody>
          <a:bodyPr/>
          <a:lstStyle/>
          <a:p>
            <a:r>
              <a:rPr lang="en-US" dirty="0"/>
              <a:t>Data can speak to equity </a:t>
            </a:r>
            <a:r>
              <a:rPr lang="en-US" dirty="0" smtClean="0"/>
              <a:t>issues…</a:t>
            </a:r>
            <a:endParaRPr lang="en-US" dirty="0"/>
          </a:p>
        </p:txBody>
      </p:sp>
      <p:graphicFrame>
        <p:nvGraphicFramePr>
          <p:cNvPr id="5" name="Chart 4"/>
          <p:cNvGraphicFramePr>
            <a:graphicFrameLocks/>
          </p:cNvGraphicFramePr>
          <p:nvPr>
            <p:extLst/>
          </p:nvPr>
        </p:nvGraphicFramePr>
        <p:xfrm>
          <a:off x="629392" y="1695449"/>
          <a:ext cx="7849590" cy="4301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67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z="2400" smtClean="0"/>
              <a:t>B. Key Facts about Brain Growth &amp; Development</a:t>
            </a:r>
            <a:r>
              <a:rPr lang="en-US" altLang="en-US" sz="2800" b="1" smtClean="0"/>
              <a:t/>
            </a:r>
            <a:br>
              <a:rPr lang="en-US" altLang="en-US" sz="2800" b="1" smtClean="0"/>
            </a:br>
            <a:endParaRPr lang="en-US" altLang="en-US" sz="2800" smtClean="0"/>
          </a:p>
        </p:txBody>
      </p:sp>
      <p:pic>
        <p:nvPicPr>
          <p:cNvPr id="6147" name="Content Placeholder 3"/>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844675"/>
            <a:ext cx="78867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
          <p:cNvSpPr>
            <a:spLocks noChangeArrowheads="1"/>
          </p:cNvSpPr>
          <p:nvPr/>
        </p:nvSpPr>
        <p:spPr bwMode="auto">
          <a:xfrm>
            <a:off x="628650" y="1312863"/>
            <a:ext cx="840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Gill Sans MT" panose="020B0502020104020203" pitchFamily="34" charset="0"/>
              </a:rPr>
              <a:t>Sensitive &amp; Critical Period for Development</a:t>
            </a:r>
            <a:endParaRPr lang="en-US" altLang="en-US" dirty="0">
              <a:solidFill>
                <a:srgbClr val="FF0000"/>
              </a:solidFill>
              <a:latin typeface="Gill Sans MT" panose="020B0502020104020203" pitchFamily="34" charset="0"/>
            </a:endParaRPr>
          </a:p>
        </p:txBody>
      </p:sp>
    </p:spTree>
    <p:extLst>
      <p:ext uri="{BB962C8B-B14F-4D97-AF65-F5344CB8AC3E}">
        <p14:creationId xmlns:p14="http://schemas.microsoft.com/office/powerpoint/2010/main" val="362152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4873"/>
            <a:ext cx="8229600" cy="635164"/>
          </a:xfrm>
        </p:spPr>
        <p:txBody>
          <a:bodyPr/>
          <a:lstStyle/>
          <a:p>
            <a:r>
              <a:rPr lang="en-US" dirty="0" smtClean="0"/>
              <a:t>…And program impact</a:t>
            </a:r>
            <a:endParaRPr lang="en-US" dirty="0"/>
          </a:p>
        </p:txBody>
      </p:sp>
      <p:graphicFrame>
        <p:nvGraphicFramePr>
          <p:cNvPr id="5" name="Chart 4"/>
          <p:cNvGraphicFramePr>
            <a:graphicFrameLocks/>
          </p:cNvGraphicFramePr>
          <p:nvPr>
            <p:extLst/>
          </p:nvPr>
        </p:nvGraphicFramePr>
        <p:xfrm>
          <a:off x="629392" y="1695449"/>
          <a:ext cx="7849590" cy="4301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32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63062" y="2057399"/>
          <a:ext cx="9017875" cy="410691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a:spLocks noGrp="1"/>
          </p:cNvSpPr>
          <p:nvPr>
            <p:ph type="title"/>
          </p:nvPr>
        </p:nvSpPr>
        <p:spPr>
          <a:xfrm>
            <a:off x="457200" y="397668"/>
            <a:ext cx="8229600" cy="855663"/>
          </a:xfrm>
        </p:spPr>
        <p:txBody>
          <a:bodyPr/>
          <a:lstStyle/>
          <a:p>
            <a:r>
              <a:rPr lang="en-US" dirty="0"/>
              <a:t>Why the home should be a </a:t>
            </a:r>
            <a:r>
              <a:rPr lang="en-US" dirty="0" smtClean="0"/>
              <a:t>part of an ECCD program?</a:t>
            </a:r>
            <a:endParaRPr lang="en-US" dirty="0"/>
          </a:p>
        </p:txBody>
      </p:sp>
      <p:sp>
        <p:nvSpPr>
          <p:cNvPr id="2" name="Rectangle 1"/>
          <p:cNvSpPr/>
          <p:nvPr/>
        </p:nvSpPr>
        <p:spPr>
          <a:xfrm>
            <a:off x="2285999" y="1734233"/>
            <a:ext cx="4572000" cy="646331"/>
          </a:xfrm>
          <a:prstGeom prst="rect">
            <a:avLst/>
          </a:prstGeom>
        </p:spPr>
        <p:txBody>
          <a:bodyPr>
            <a:spAutoFit/>
          </a:bodyPr>
          <a:lstStyle/>
          <a:p>
            <a:r>
              <a:rPr lang="en-US" dirty="0"/>
              <a:t>Parent engagement with children’s learning, gains by group </a:t>
            </a:r>
            <a:r>
              <a:rPr lang="en-US" dirty="0" smtClean="0"/>
              <a:t>in West Showa in 2015</a:t>
            </a:r>
            <a:endParaRPr lang="en-US" dirty="0"/>
          </a:p>
        </p:txBody>
      </p:sp>
    </p:spTree>
    <p:extLst>
      <p:ext uri="{BB962C8B-B14F-4D97-AF65-F5344CB8AC3E}">
        <p14:creationId xmlns:p14="http://schemas.microsoft.com/office/powerpoint/2010/main" val="260293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60943"/>
            <a:ext cx="8229600" cy="855663"/>
          </a:xfrm>
        </p:spPr>
        <p:txBody>
          <a:bodyPr/>
          <a:lstStyle/>
          <a:p>
            <a:r>
              <a:rPr lang="en-US" altLang="en-US" b="1" dirty="0" smtClean="0"/>
              <a:t>Parents’ Role Makes a Difference</a:t>
            </a:r>
          </a:p>
        </p:txBody>
      </p:sp>
      <p:sp>
        <p:nvSpPr>
          <p:cNvPr id="3" name="Content Placeholder 2"/>
          <p:cNvSpPr>
            <a:spLocks noGrp="1"/>
          </p:cNvSpPr>
          <p:nvPr>
            <p:ph idx="1"/>
          </p:nvPr>
        </p:nvSpPr>
        <p:spPr>
          <a:xfrm>
            <a:off x="498143" y="961729"/>
            <a:ext cx="8229600" cy="4814887"/>
          </a:xfrm>
        </p:spPr>
        <p:txBody>
          <a:bodyPr/>
          <a:lstStyle/>
          <a:p>
            <a:pPr>
              <a:defRPr/>
            </a:pPr>
            <a:endParaRPr lang="en-US" sz="2300" dirty="0" smtClean="0"/>
          </a:p>
          <a:p>
            <a:r>
              <a:rPr lang="en-US" altLang="en-US" sz="2300" dirty="0" smtClean="0"/>
              <a:t>Results </a:t>
            </a:r>
            <a:r>
              <a:rPr lang="en-US" altLang="en-US" sz="2300" dirty="0"/>
              <a:t>of this study find that children without access to ECCD centers whose parents attended a parenting program gained early skills at the same or faster rates than their peers </a:t>
            </a:r>
            <a:r>
              <a:rPr lang="en-US" altLang="en-US" sz="2300" dirty="0" smtClean="0"/>
              <a:t>in </a:t>
            </a:r>
            <a:r>
              <a:rPr lang="en-US" altLang="en-US" sz="2300" dirty="0"/>
              <a:t>ECCD centers. </a:t>
            </a:r>
          </a:p>
          <a:p>
            <a:r>
              <a:rPr lang="en-US" altLang="en-US" sz="2300" dirty="0" smtClean="0"/>
              <a:t>Children enrolled </a:t>
            </a:r>
            <a:r>
              <a:rPr lang="en-US" altLang="en-US" sz="2300" dirty="0"/>
              <a:t>in ECD centers </a:t>
            </a:r>
            <a:r>
              <a:rPr lang="en-US" altLang="en-US" sz="2300" dirty="0" smtClean="0"/>
              <a:t>whose </a:t>
            </a:r>
            <a:r>
              <a:rPr lang="en-US" altLang="en-US" sz="2300" dirty="0"/>
              <a:t>parents also attend a parenting program gained more than children who are enrolled in ECCD centers with no parental training component</a:t>
            </a:r>
            <a:r>
              <a:rPr lang="en-US" altLang="en-US" sz="2300" dirty="0" smtClean="0"/>
              <a:t>.</a:t>
            </a:r>
          </a:p>
          <a:p>
            <a:pPr>
              <a:defRPr/>
            </a:pPr>
            <a:r>
              <a:rPr lang="en-US" sz="2300" dirty="0" smtClean="0"/>
              <a:t>While their overall scores are still below those of children in communities with access to ECD services, the magnitude of the gains children in ELM Parenting group make is similar or better than those seen for children enrolled in ECD centers.</a:t>
            </a:r>
          </a:p>
          <a:p>
            <a:pPr>
              <a:defRPr/>
            </a:pPr>
            <a:r>
              <a:rPr lang="en-US" sz="2300" dirty="0"/>
              <a:t>Further, children who received both ELM Center and ELM Parenting programs show stronger gains than any other group.</a:t>
            </a:r>
            <a:endParaRPr lang="en-US" altLang="en-US" sz="2300" dirty="0"/>
          </a:p>
          <a:p>
            <a:pPr>
              <a:defRPr/>
            </a:pPr>
            <a:endParaRPr lang="en-US" sz="2300" dirty="0" smtClean="0"/>
          </a:p>
          <a:p>
            <a:pPr marL="0" indent="0">
              <a:buFontTx/>
              <a:buNone/>
              <a:defRPr/>
            </a:pPr>
            <a:endParaRPr lang="en-US" sz="2300" dirty="0" smtClean="0"/>
          </a:p>
          <a:p>
            <a:pPr>
              <a:defRPr/>
            </a:pPr>
            <a:endParaRPr lang="en-US" sz="2300" dirty="0"/>
          </a:p>
        </p:txBody>
      </p:sp>
    </p:spTree>
    <p:extLst>
      <p:ext uri="{BB962C8B-B14F-4D97-AF65-F5344CB8AC3E}">
        <p14:creationId xmlns:p14="http://schemas.microsoft.com/office/powerpoint/2010/main" val="302045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96850"/>
            <a:ext cx="8229600" cy="855663"/>
          </a:xfrm>
        </p:spPr>
        <p:txBody>
          <a:bodyPr/>
          <a:lstStyle/>
          <a:p>
            <a:r>
              <a:rPr lang="en-US" altLang="en-US" b="1" dirty="0" smtClean="0"/>
              <a:t>Financing of ECCD</a:t>
            </a:r>
          </a:p>
        </p:txBody>
      </p:sp>
      <p:sp>
        <p:nvSpPr>
          <p:cNvPr id="30723" name="Content Placeholder 2"/>
          <p:cNvSpPr>
            <a:spLocks noGrp="1"/>
          </p:cNvSpPr>
          <p:nvPr>
            <p:ph idx="1"/>
          </p:nvPr>
        </p:nvSpPr>
        <p:spPr>
          <a:xfrm>
            <a:off x="468313" y="1052513"/>
            <a:ext cx="8229600" cy="4662487"/>
          </a:xfrm>
        </p:spPr>
        <p:txBody>
          <a:bodyPr/>
          <a:lstStyle/>
          <a:p>
            <a:r>
              <a:rPr lang="en-US" altLang="en-US" dirty="0" smtClean="0"/>
              <a:t>Serves children 4-6 </a:t>
            </a:r>
          </a:p>
          <a:p>
            <a:r>
              <a:rPr lang="en-US" altLang="en-US" dirty="0" smtClean="0"/>
              <a:t>Pre-service and in-service trainings receive support by Save the Children</a:t>
            </a:r>
          </a:p>
          <a:p>
            <a:r>
              <a:rPr lang="en-US" altLang="en-US" dirty="0" smtClean="0"/>
              <a:t>$15.00 per trainee per day for in-service training</a:t>
            </a:r>
          </a:p>
          <a:p>
            <a:r>
              <a:rPr lang="en-US" altLang="en-US" dirty="0" smtClean="0"/>
              <a:t>$500.00 per trainee per month for pre-service training</a:t>
            </a:r>
          </a:p>
          <a:p>
            <a:r>
              <a:rPr lang="en-US" altLang="en-US" dirty="0" smtClean="0"/>
              <a:t>$14.00-$15.00 monthly incentives by community contribution</a:t>
            </a:r>
          </a:p>
          <a:p>
            <a:r>
              <a:rPr lang="en-US" altLang="en-US" dirty="0" smtClean="0"/>
              <a:t>$25.00 monthly incentives                                                  by Save the Children through                                                 School Management Committee</a:t>
            </a:r>
          </a:p>
          <a:p>
            <a:endParaRPr lang="en-US" altLang="en-US" sz="20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148" y="3889612"/>
            <a:ext cx="3957851" cy="2968388"/>
          </a:xfrm>
          <a:prstGeom prst="rect">
            <a:avLst/>
          </a:prstGeom>
        </p:spPr>
      </p:pic>
    </p:spTree>
    <p:extLst>
      <p:ext uri="{BB962C8B-B14F-4D97-AF65-F5344CB8AC3E}">
        <p14:creationId xmlns:p14="http://schemas.microsoft.com/office/powerpoint/2010/main" val="175022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1" y="397668"/>
            <a:ext cx="8229600" cy="855663"/>
          </a:xfrm>
        </p:spPr>
        <p:txBody>
          <a:bodyPr/>
          <a:lstStyle/>
          <a:p>
            <a:r>
              <a:rPr lang="en-US" dirty="0" smtClean="0"/>
              <a:t>Financing of ELM </a:t>
            </a:r>
            <a:endParaRPr lang="en-US" dirty="0"/>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pPr>
                <a:defRPr/>
              </a:pPr>
              <a:t>34</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5522" b="16103"/>
          <a:stretch/>
        </p:blipFill>
        <p:spPr>
          <a:xfrm>
            <a:off x="0" y="4490113"/>
            <a:ext cx="9144000" cy="3002507"/>
          </a:xfrm>
          <a:prstGeom prst="rect">
            <a:avLst/>
          </a:prstGeom>
        </p:spPr>
      </p:pic>
      <p:sp>
        <p:nvSpPr>
          <p:cNvPr id="6" name="Rectangle 5"/>
          <p:cNvSpPr/>
          <p:nvPr/>
        </p:nvSpPr>
        <p:spPr>
          <a:xfrm>
            <a:off x="6179541" y="4759825"/>
            <a:ext cx="2880917" cy="646331"/>
          </a:xfrm>
          <a:prstGeom prst="rect">
            <a:avLst/>
          </a:prstGeom>
        </p:spPr>
        <p:txBody>
          <a:bodyPr wrap="none">
            <a:spAutoFit/>
          </a:bodyPr>
          <a:lstStyle/>
          <a:p>
            <a:r>
              <a:rPr lang="en-US" altLang="en-US" dirty="0" smtClean="0">
                <a:solidFill>
                  <a:schemeClr val="bg1"/>
                </a:solidFill>
              </a:rPr>
              <a:t>Afar parents meeting for</a:t>
            </a:r>
          </a:p>
          <a:p>
            <a:r>
              <a:rPr lang="en-US" altLang="en-US" dirty="0" smtClean="0">
                <a:solidFill>
                  <a:schemeClr val="bg1"/>
                </a:solidFill>
              </a:rPr>
              <a:t> Emergent Literacy and Math</a:t>
            </a:r>
            <a:endParaRPr lang="en-US" altLang="en-US" dirty="0">
              <a:solidFill>
                <a:schemeClr val="bg1"/>
              </a:solidFill>
            </a:endParaRPr>
          </a:p>
        </p:txBody>
      </p:sp>
      <p:sp>
        <p:nvSpPr>
          <p:cNvPr id="7" name="Content Placeholder 2"/>
          <p:cNvSpPr txBox="1">
            <a:spLocks/>
          </p:cNvSpPr>
          <p:nvPr/>
        </p:nvSpPr>
        <p:spPr bwMode="auto">
          <a:xfrm>
            <a:off x="655091" y="1372859"/>
            <a:ext cx="7806519" cy="349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EB212E"/>
              </a:buClr>
              <a:buFont typeface="Arial" charset="0"/>
              <a:buChar char="•"/>
              <a:defRPr sz="2400" kern="1200">
                <a:solidFill>
                  <a:schemeClr val="tx1"/>
                </a:solidFill>
                <a:latin typeface="Gill Sans MT"/>
                <a:ea typeface="ＭＳ Ｐゴシック" charset="0"/>
                <a:cs typeface="Gill Sans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0"/>
                <a:cs typeface="Gill Sans MT"/>
              </a:defRPr>
            </a:lvl2pPr>
            <a:lvl3pPr marL="1143000" indent="-228600" algn="l" defTabSz="457200" rtl="0" eaLnBrk="1" fontAlgn="base" hangingPunct="1">
              <a:spcBef>
                <a:spcPct val="20000"/>
              </a:spcBef>
              <a:spcAft>
                <a:spcPct val="0"/>
              </a:spcAft>
              <a:buClr>
                <a:srgbClr val="7491A4"/>
              </a:buClr>
              <a:buFont typeface="Arial" charset="0"/>
              <a:buChar char="•"/>
              <a:defRPr kern="1200">
                <a:solidFill>
                  <a:schemeClr val="tx1"/>
                </a:solidFill>
                <a:latin typeface="Gill Sans MT"/>
                <a:ea typeface="ＭＳ Ｐゴシック" charset="0"/>
                <a:cs typeface="Gill Sans MT"/>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Gill Sans MT"/>
                <a:ea typeface="ＭＳ Ｐゴシック"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dirty="0" smtClean="0"/>
              <a:t>1</a:t>
            </a:r>
            <a:r>
              <a:rPr lang="en-US" altLang="en-US" sz="2000" b="1" dirty="0" smtClean="0"/>
              <a:t>. Teachers’ Training </a:t>
            </a:r>
            <a:r>
              <a:rPr lang="en-US" altLang="en-US" sz="2000" dirty="0"/>
              <a:t>training(5 days basic and 3 day refresher)</a:t>
            </a:r>
            <a:endParaRPr lang="en-US" altLang="en-US" sz="2000" b="1" dirty="0" smtClean="0"/>
          </a:p>
          <a:p>
            <a:pPr marL="171450" lvl="1">
              <a:spcBef>
                <a:spcPts val="750"/>
              </a:spcBef>
            </a:pPr>
            <a:r>
              <a:rPr lang="en-US" altLang="en-US" dirty="0" smtClean="0"/>
              <a:t>$14.5 per trainee per day for basic and refresher</a:t>
            </a:r>
          </a:p>
          <a:p>
            <a:pPr marL="0" lvl="1" indent="0">
              <a:spcBef>
                <a:spcPts val="750"/>
              </a:spcBef>
              <a:buFont typeface="Arial" charset="0"/>
              <a:buNone/>
            </a:pPr>
            <a:r>
              <a:rPr lang="en-US" altLang="en-US" b="1" dirty="0" smtClean="0"/>
              <a:t>2. </a:t>
            </a:r>
            <a:r>
              <a:rPr lang="en-US" altLang="en-US" b="1" dirty="0"/>
              <a:t> </a:t>
            </a:r>
            <a:r>
              <a:rPr lang="en-US" altLang="en-US" b="1" dirty="0" smtClean="0"/>
              <a:t>Training of Volunteer Parent Facilitators</a:t>
            </a:r>
          </a:p>
          <a:p>
            <a:r>
              <a:rPr lang="en-US" altLang="en-US" sz="2000" dirty="0" smtClean="0"/>
              <a:t>$9.40 per trainee per day (2-3 days) </a:t>
            </a:r>
          </a:p>
          <a:p>
            <a:pPr marL="0" indent="0">
              <a:buFont typeface="Arial" charset="0"/>
              <a:buNone/>
            </a:pPr>
            <a:r>
              <a:rPr lang="en-US" altLang="en-US" sz="2000" b="1" dirty="0" smtClean="0"/>
              <a:t>3. Learning Material Support</a:t>
            </a:r>
          </a:p>
          <a:p>
            <a:r>
              <a:rPr lang="en-US" altLang="en-US" sz="2000" dirty="0" smtClean="0"/>
              <a:t>$880.00 per center </a:t>
            </a:r>
          </a:p>
          <a:p>
            <a:pPr marL="0" indent="0">
              <a:buFont typeface="Arial" charset="0"/>
              <a:buNone/>
            </a:pPr>
            <a:r>
              <a:rPr lang="en-US" altLang="en-US" sz="2000" b="1" dirty="0" smtClean="0"/>
              <a:t>4. Cost per Child</a:t>
            </a:r>
          </a:p>
          <a:p>
            <a:r>
              <a:rPr lang="en-US" altLang="en-US" sz="2000" dirty="0" smtClean="0"/>
              <a:t>$38.5 considering 50-60 children </a:t>
            </a:r>
          </a:p>
          <a:p>
            <a:endParaRPr lang="en-US" altLang="en-US" dirty="0" smtClean="0"/>
          </a:p>
          <a:p>
            <a:endParaRPr lang="en-US" altLang="en-US" dirty="0" smtClean="0"/>
          </a:p>
          <a:p>
            <a:endParaRPr lang="en-US" altLang="en-US" dirty="0" smtClean="0"/>
          </a:p>
        </p:txBody>
      </p:sp>
    </p:spTree>
    <p:extLst>
      <p:ext uri="{BB962C8B-B14F-4D97-AF65-F5344CB8AC3E}">
        <p14:creationId xmlns:p14="http://schemas.microsoft.com/office/powerpoint/2010/main" val="2584916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97668"/>
            <a:ext cx="8229600" cy="855663"/>
          </a:xfrm>
        </p:spPr>
        <p:txBody>
          <a:bodyPr/>
          <a:lstStyle/>
          <a:p>
            <a:r>
              <a:rPr lang="en-US" altLang="en-US" b="1" smtClean="0"/>
              <a:t>Major Challenges</a:t>
            </a:r>
          </a:p>
        </p:txBody>
      </p:sp>
      <p:sp>
        <p:nvSpPr>
          <p:cNvPr id="32771" name="Content Placeholder 2"/>
          <p:cNvSpPr>
            <a:spLocks noGrp="1"/>
          </p:cNvSpPr>
          <p:nvPr>
            <p:ph idx="1"/>
          </p:nvPr>
        </p:nvSpPr>
        <p:spPr>
          <a:xfrm>
            <a:off x="457200" y="1381599"/>
            <a:ext cx="8229600" cy="4294188"/>
          </a:xfrm>
        </p:spPr>
        <p:txBody>
          <a:bodyPr/>
          <a:lstStyle/>
          <a:p>
            <a:r>
              <a:rPr lang="en-US" altLang="en-US" sz="2800" dirty="0" smtClean="0"/>
              <a:t>Lack of fund/monthly salary for facilitators/teachers</a:t>
            </a:r>
          </a:p>
          <a:p>
            <a:r>
              <a:rPr lang="en-US" altLang="en-US" sz="2800" dirty="0"/>
              <a:t>Lack of adequate facilitates/allocation for early education (centers, teachers, playground, resources)</a:t>
            </a:r>
          </a:p>
          <a:p>
            <a:r>
              <a:rPr lang="en-US" altLang="en-US" sz="2800" dirty="0" smtClean="0"/>
              <a:t>Pre primary still not included/mainstreamed in the regular school structure</a:t>
            </a:r>
          </a:p>
          <a:p>
            <a:r>
              <a:rPr lang="en-US" altLang="en-US" sz="2800" dirty="0"/>
              <a:t>Less attention to pre primary at all level (in practice)</a:t>
            </a:r>
          </a:p>
          <a:p>
            <a:r>
              <a:rPr lang="en-US" altLang="en-US" sz="2800" dirty="0" smtClean="0"/>
              <a:t>No standardized facilitation guide-for facilitators</a:t>
            </a:r>
          </a:p>
          <a:p>
            <a:r>
              <a:rPr lang="en-US" altLang="en-US" sz="2800" dirty="0" smtClean="0"/>
              <a:t>Lack of understanding of how important parental outreach is to success of ECD and later education outcomes</a:t>
            </a:r>
            <a:endParaRPr lang="en-US" altLang="en-US" sz="2800" dirty="0"/>
          </a:p>
          <a:p>
            <a:endParaRPr lang="en-US" altLang="en-US" sz="2800" dirty="0" smtClean="0"/>
          </a:p>
        </p:txBody>
      </p:sp>
    </p:spTree>
    <p:extLst>
      <p:ext uri="{BB962C8B-B14F-4D97-AF65-F5344CB8AC3E}">
        <p14:creationId xmlns:p14="http://schemas.microsoft.com/office/powerpoint/2010/main" val="857166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t>Conclusions </a:t>
            </a:r>
          </a:p>
        </p:txBody>
      </p:sp>
      <p:sp>
        <p:nvSpPr>
          <p:cNvPr id="22531" name="Content Placeholder 2"/>
          <p:cNvSpPr>
            <a:spLocks noGrp="1"/>
          </p:cNvSpPr>
          <p:nvPr>
            <p:ph idx="1"/>
          </p:nvPr>
        </p:nvSpPr>
        <p:spPr/>
        <p:txBody>
          <a:bodyPr/>
          <a:lstStyle/>
          <a:p>
            <a:r>
              <a:rPr lang="en-US" altLang="en-US" sz="2400" dirty="0" smtClean="0"/>
              <a:t>Emergent Literacy and Numeracy is a low-cost program that enhances the learning outcomes of children in O class</a:t>
            </a:r>
          </a:p>
          <a:p>
            <a:r>
              <a:rPr lang="en-US" altLang="en-US" dirty="0" smtClean="0"/>
              <a:t>Conducting </a:t>
            </a:r>
            <a:r>
              <a:rPr lang="en-US" altLang="en-US" dirty="0"/>
              <a:t>Emergent Literacy and Numeracy </a:t>
            </a:r>
            <a:r>
              <a:rPr lang="en-US" altLang="en-US" dirty="0" smtClean="0"/>
              <a:t>at Home with parents of O class children  is an extremely effective, but low cost way to boost children’s </a:t>
            </a:r>
            <a:r>
              <a:rPr lang="en-US" altLang="en-US" dirty="0"/>
              <a:t>learning outcomes and school </a:t>
            </a:r>
            <a:r>
              <a:rPr lang="en-US" altLang="en-US" dirty="0" smtClean="0"/>
              <a:t>readiness, especially since </a:t>
            </a:r>
            <a:r>
              <a:rPr lang="en-US" altLang="en-US" sz="2400" dirty="0" smtClean="0"/>
              <a:t>getting ECD services to all children in Ethiopia will take time</a:t>
            </a:r>
            <a:r>
              <a:rPr lang="en-US" altLang="en-US" dirty="0" smtClean="0"/>
              <a:t>.</a:t>
            </a:r>
          </a:p>
          <a:p>
            <a:r>
              <a:rPr lang="en-US" altLang="en-US" sz="2400" dirty="0" smtClean="0"/>
              <a:t>While the initial focus is to operationalize all O class, Ethiopia’s economy and learning outcomes will improve when pre-primary is offered to an earlier age group. </a:t>
            </a:r>
          </a:p>
        </p:txBody>
      </p:sp>
    </p:spTree>
    <p:extLst>
      <p:ext uri="{BB962C8B-B14F-4D97-AF65-F5344CB8AC3E}">
        <p14:creationId xmlns:p14="http://schemas.microsoft.com/office/powerpoint/2010/main" val="235989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Placeholder 1"/>
          <p:cNvSpPr>
            <a:spLocks noGrp="1"/>
          </p:cNvSpPr>
          <p:nvPr>
            <p:ph type="body" sz="quarter" idx="10"/>
          </p:nvPr>
        </p:nvSpPr>
        <p:spPr>
          <a:xfrm>
            <a:off x="2406650" y="4648200"/>
            <a:ext cx="4343400" cy="609600"/>
          </a:xfrm>
        </p:spPr>
        <p:txBody>
          <a:bodyPr>
            <a:noAutofit/>
          </a:bodyPr>
          <a:lstStyle/>
          <a:p>
            <a:r>
              <a:rPr lang="en-US" sz="1800" u="sng" dirty="0" smtClean="0">
                <a:latin typeface="Gill Sans MT" pitchFamily="34" charset="0"/>
                <a:hlinkClick r:id="rId3"/>
              </a:rPr>
              <a:t>kanis@savechildren.org</a:t>
            </a:r>
            <a:endParaRPr lang="en-US" sz="1800" u="sng" dirty="0" smtClean="0">
              <a:latin typeface="Gill Sans MT" pitchFamily="34" charset="0"/>
            </a:endParaRPr>
          </a:p>
          <a:p>
            <a:r>
              <a:rPr lang="en-US" sz="1800" u="sng" dirty="0" smtClean="0">
                <a:latin typeface="Gill Sans MT" pitchFamily="34" charset="0"/>
                <a:hlinkClick r:id="rId4"/>
              </a:rPr>
              <a:t>Ali.amente@savethechildren.org</a:t>
            </a:r>
            <a:endParaRPr lang="en-US" sz="1800" u="sng" dirty="0" smtClean="0">
              <a:latin typeface="Gill Sans MT" pitchFamily="34" charset="0"/>
            </a:endParaRPr>
          </a:p>
          <a:p>
            <a:r>
              <a:rPr lang="en-US" sz="1800" u="sng" dirty="0" smtClean="0">
                <a:latin typeface="Gill Sans MT" pitchFamily="34" charset="0"/>
              </a:rPr>
              <a:t>tizazu.asare@savethechildren.org</a:t>
            </a:r>
          </a:p>
          <a:p>
            <a:endParaRPr lang="en-US" sz="1800" u="sng" dirty="0">
              <a:latin typeface="Gill Sans MT" pitchFamily="34" charset="0"/>
            </a:endParaRPr>
          </a:p>
          <a:p>
            <a:endParaRPr lang="en-US" sz="1800" u="sng" dirty="0" smtClean="0">
              <a:latin typeface="Gill Sans MT" pitchFamily="34" charset="0"/>
            </a:endParaRPr>
          </a:p>
          <a:p>
            <a:endParaRPr lang="en-US" sz="1800" u="sng" dirty="0">
              <a:latin typeface="Gill Sans MT" pitchFamily="34" charset="0"/>
            </a:endParaRPr>
          </a:p>
        </p:txBody>
      </p:sp>
    </p:spTree>
    <p:extLst>
      <p:ext uri="{BB962C8B-B14F-4D97-AF65-F5344CB8AC3E}">
        <p14:creationId xmlns:p14="http://schemas.microsoft.com/office/powerpoint/2010/main" val="129553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880345" y="2470286"/>
            <a:ext cx="4263655" cy="3434315"/>
          </a:xfrm>
        </p:spPr>
        <p:txBody>
          <a:bodyPr/>
          <a:lstStyle/>
          <a:p>
            <a:r>
              <a:rPr lang="en-US" sz="1600" dirty="0"/>
              <a:t>After birth, a child’s brain starts to connect cells (neurons) into simple circuits which build on more complex circuits (development of motor control, language, etc.) Experiences and interactions between child and care provider strengthen these connections </a:t>
            </a:r>
            <a:r>
              <a:rPr lang="en-US" sz="1050" dirty="0"/>
              <a:t>(Schiller, 2010).</a:t>
            </a:r>
          </a:p>
          <a:p>
            <a:r>
              <a:rPr lang="en-US" sz="1600" dirty="0"/>
              <a:t> A baby’s brain is growing  500,000 neurons per minute.  15,000 synapses are created on every cortical neuron, at the speed of 1.8 million new synapses per second between 2 months after conception until 2 years after birth </a:t>
            </a:r>
            <a:r>
              <a:rPr lang="en-US" sz="1050" dirty="0"/>
              <a:t>(Eliot, 1999). </a:t>
            </a:r>
          </a:p>
          <a:p>
            <a:r>
              <a:rPr lang="en-US" sz="1600" dirty="0"/>
              <a:t>Following this peak, children lose up to 20 billion synapses per day between early childhood and adolescence, when these synapses are not stimulated </a:t>
            </a:r>
            <a:r>
              <a:rPr lang="en-US" sz="1050" dirty="0"/>
              <a:t>(Eliot, 1999)</a:t>
            </a:r>
            <a:r>
              <a:rPr lang="en-US" sz="1600" dirty="0"/>
              <a:t>.</a:t>
            </a:r>
            <a:br>
              <a:rPr lang="en-US" sz="1600" dirty="0"/>
            </a:br>
            <a:endParaRPr lang="en-US" sz="1600" dirty="0"/>
          </a:p>
        </p:txBody>
      </p:sp>
      <p:sp>
        <p:nvSpPr>
          <p:cNvPr id="3" name="Title 2"/>
          <p:cNvSpPr>
            <a:spLocks noGrp="1"/>
          </p:cNvSpPr>
          <p:nvPr>
            <p:ph type="title"/>
          </p:nvPr>
        </p:nvSpPr>
        <p:spPr>
          <a:xfrm>
            <a:off x="482600" y="1201288"/>
            <a:ext cx="8077200" cy="615110"/>
          </a:xfrm>
        </p:spPr>
        <p:txBody>
          <a:bodyPr/>
          <a:lstStyle/>
          <a:p>
            <a:r>
              <a:rPr lang="en-US" sz="3000" dirty="0">
                <a:solidFill>
                  <a:schemeClr val="accent4">
                    <a:lumMod val="75000"/>
                  </a:schemeClr>
                </a:solidFill>
              </a:rPr>
              <a:t>Early Experience and Early Exposure to Learning</a:t>
            </a:r>
          </a:p>
        </p:txBody>
      </p:sp>
      <p:sp>
        <p:nvSpPr>
          <p:cNvPr id="4" name="Text Placeholder 3"/>
          <p:cNvSpPr>
            <a:spLocks noGrp="1"/>
          </p:cNvSpPr>
          <p:nvPr>
            <p:ph type="body" sz="quarter" idx="4294967295"/>
          </p:nvPr>
        </p:nvSpPr>
        <p:spPr>
          <a:xfrm>
            <a:off x="0" y="1966913"/>
            <a:ext cx="8064500" cy="366712"/>
          </a:xfrm>
        </p:spPr>
        <p:txBody>
          <a:bodyPr/>
          <a:lstStyle/>
          <a:p>
            <a:pPr marL="0" indent="0">
              <a:buNone/>
            </a:pPr>
            <a:r>
              <a:rPr lang="en-US" dirty="0">
                <a:solidFill>
                  <a:srgbClr val="FF0000"/>
                </a:solidFill>
                <a:latin typeface="+mj-lt"/>
              </a:rPr>
              <a:t> </a:t>
            </a:r>
            <a:r>
              <a:rPr lang="en-US" dirty="0" smtClean="0">
                <a:solidFill>
                  <a:srgbClr val="FF0000"/>
                </a:solidFill>
                <a:latin typeface="+mj-lt"/>
              </a:rPr>
              <a:t>    Windows of opportunity in the developing brain </a:t>
            </a:r>
            <a:endParaRPr lang="en-US" dirty="0">
              <a:solidFill>
                <a:srgbClr val="FF0000"/>
              </a:solidFill>
              <a:latin typeface="+mj-lt"/>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7" y="2679851"/>
            <a:ext cx="4863697" cy="209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1596" y="4961419"/>
            <a:ext cx="4863697" cy="276999"/>
          </a:xfrm>
          <a:prstGeom prst="rect">
            <a:avLst/>
          </a:prstGeom>
          <a:noFill/>
        </p:spPr>
        <p:txBody>
          <a:bodyPr wrap="square" rtlCol="0">
            <a:spAutoFit/>
          </a:bodyPr>
          <a:lstStyle/>
          <a:p>
            <a:r>
              <a:rPr lang="en-US" sz="1200" i="1" dirty="0"/>
              <a:t>Source: The Australian Early Development Index</a:t>
            </a:r>
          </a:p>
        </p:txBody>
      </p:sp>
    </p:spTree>
    <p:extLst>
      <p:ext uri="{BB962C8B-B14F-4D97-AF65-F5344CB8AC3E}">
        <p14:creationId xmlns:p14="http://schemas.microsoft.com/office/powerpoint/2010/main" val="270880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03"/>
            <a:ext cx="8229600" cy="855663"/>
          </a:xfrm>
        </p:spPr>
        <p:txBody>
          <a:bodyPr/>
          <a:lstStyle/>
          <a:p>
            <a:r>
              <a:rPr lang="en-US" dirty="0" smtClean="0">
                <a:solidFill>
                  <a:srgbClr val="D50B26"/>
                </a:solidFill>
              </a:rPr>
              <a:t>What is the Impact of Early Learning</a:t>
            </a:r>
            <a:endParaRPr lang="en-US" dirty="0">
              <a:solidFill>
                <a:srgbClr val="D50B26"/>
              </a:solidFill>
            </a:endParaRPr>
          </a:p>
        </p:txBody>
      </p:sp>
      <p:sp>
        <p:nvSpPr>
          <p:cNvPr id="3" name="Content Placeholder 2"/>
          <p:cNvSpPr>
            <a:spLocks noGrp="1"/>
          </p:cNvSpPr>
          <p:nvPr>
            <p:ph idx="1"/>
          </p:nvPr>
        </p:nvSpPr>
        <p:spPr>
          <a:xfrm>
            <a:off x="457200" y="903927"/>
            <a:ext cx="8229600" cy="4294188"/>
          </a:xfrm>
        </p:spPr>
        <p:txBody>
          <a:bodyPr/>
          <a:lstStyle/>
          <a:p>
            <a:r>
              <a:rPr lang="en-US" altLang="en-US" dirty="0" smtClean="0"/>
              <a:t>Brains </a:t>
            </a:r>
            <a:r>
              <a:rPr lang="en-US" altLang="en-US" dirty="0"/>
              <a:t>and Skills are Shaped by the “Serve and Return” Nature of Human Interaction, which happens first with caregivers</a:t>
            </a:r>
          </a:p>
          <a:p>
            <a:r>
              <a:rPr lang="en-US" dirty="0"/>
              <a:t>Children ask an average of between 50-150 questions per hour by age 4</a:t>
            </a:r>
            <a:r>
              <a:rPr lang="en-US" dirty="0" smtClean="0"/>
              <a:t>. This </a:t>
            </a:r>
            <a:r>
              <a:rPr lang="en-US" dirty="0"/>
              <a:t>could equate to 220,000-660,000 questions by age 4, before most children ever enter a formal learning institution</a:t>
            </a:r>
            <a:r>
              <a:rPr lang="en-US" dirty="0" smtClean="0"/>
              <a:t>.</a:t>
            </a:r>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solidFill>
                  <a:srgbClr val="000000">
                    <a:tint val="75000"/>
                  </a:srgbClr>
                </a:solidFill>
              </a:rPr>
              <a:pPr>
                <a:defRPr/>
              </a:pPr>
              <a:t>5</a:t>
            </a:fld>
            <a:endParaRPr lang="en-US" dirty="0">
              <a:solidFill>
                <a:srgbClr val="000000">
                  <a:tint val="75000"/>
                </a:srgbClr>
              </a:solidFill>
            </a:endParaRPr>
          </a:p>
        </p:txBody>
      </p:sp>
      <p:sp>
        <p:nvSpPr>
          <p:cNvPr id="5" name="Rectangle 4"/>
          <p:cNvSpPr/>
          <p:nvPr/>
        </p:nvSpPr>
        <p:spPr>
          <a:xfrm>
            <a:off x="784747" y="3627123"/>
            <a:ext cx="3828196" cy="1754326"/>
          </a:xfrm>
          <a:prstGeom prst="rect">
            <a:avLst/>
          </a:prstGeom>
        </p:spPr>
        <p:txBody>
          <a:bodyPr wrap="square">
            <a:spAutoFit/>
          </a:bodyPr>
          <a:lstStyle/>
          <a:p>
            <a:pPr lvl="0"/>
            <a:r>
              <a:rPr lang="en-US" dirty="0"/>
              <a:t>In terms of effects of actual brain anatomy, the brain has 6 % more surface area among those who grow up in better social and economic </a:t>
            </a:r>
            <a:r>
              <a:rPr lang="en-US" dirty="0" smtClean="0"/>
              <a:t>circumstances and higher parental </a:t>
            </a:r>
            <a:r>
              <a:rPr lang="en-US" dirty="0"/>
              <a:t>level of education. </a:t>
            </a:r>
          </a:p>
        </p:txBody>
      </p:sp>
      <p:pic>
        <p:nvPicPr>
          <p:cNvPr id="6" name="pasted-image.pdf"/>
          <p:cNvPicPr/>
          <p:nvPr/>
        </p:nvPicPr>
        <p:blipFill>
          <a:blip r:embed="rId3">
            <a:extLst/>
          </a:blip>
          <a:srcRect b="3076"/>
          <a:stretch>
            <a:fillRect/>
          </a:stretch>
        </p:blipFill>
        <p:spPr>
          <a:xfrm>
            <a:off x="4882775" y="3294228"/>
            <a:ext cx="3805886" cy="2474933"/>
          </a:xfrm>
          <a:prstGeom prst="rect">
            <a:avLst/>
          </a:prstGeom>
          <a:ln w="12700">
            <a:miter lim="400000"/>
          </a:ln>
        </p:spPr>
      </p:pic>
      <p:sp>
        <p:nvSpPr>
          <p:cNvPr id="7" name="Rectangle 6"/>
          <p:cNvSpPr/>
          <p:nvPr/>
        </p:nvSpPr>
        <p:spPr>
          <a:xfrm>
            <a:off x="931748" y="5926875"/>
            <a:ext cx="7902053" cy="369332"/>
          </a:xfrm>
          <a:prstGeom prst="rect">
            <a:avLst/>
          </a:prstGeom>
        </p:spPr>
        <p:txBody>
          <a:bodyPr wrap="square">
            <a:spAutoFit/>
          </a:bodyPr>
          <a:lstStyle/>
          <a:p>
            <a:r>
              <a:rPr lang="en-US" dirty="0"/>
              <a:t>Social economic status and sensory deprivation affects brain size and thickness</a:t>
            </a:r>
          </a:p>
        </p:txBody>
      </p:sp>
    </p:spTree>
    <p:extLst>
      <p:ext uri="{BB962C8B-B14F-4D97-AF65-F5344CB8AC3E}">
        <p14:creationId xmlns:p14="http://schemas.microsoft.com/office/powerpoint/2010/main" val="1758997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0213" y="381794"/>
            <a:ext cx="8229600" cy="855663"/>
          </a:xfrm>
        </p:spPr>
        <p:txBody>
          <a:bodyPr/>
          <a:lstStyle/>
          <a:p>
            <a:r>
              <a:rPr lang="en-US" altLang="en-US" dirty="0" smtClean="0"/>
              <a:t>Early Language Stimulation</a:t>
            </a:r>
          </a:p>
        </p:txBody>
      </p:sp>
      <p:pic>
        <p:nvPicPr>
          <p:cNvPr id="8195"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27088" y="2349500"/>
            <a:ext cx="7162800" cy="3151188"/>
          </a:xfrm>
        </p:spPr>
      </p:pic>
      <p:sp>
        <p:nvSpPr>
          <p:cNvPr id="8196" name="TextBox 5"/>
          <p:cNvSpPr txBox="1">
            <a:spLocks noChangeArrowheads="1"/>
          </p:cNvSpPr>
          <p:nvPr/>
        </p:nvSpPr>
        <p:spPr bwMode="auto">
          <a:xfrm>
            <a:off x="468313" y="5518150"/>
            <a:ext cx="815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b="1"/>
              <a:t>Source: </a:t>
            </a:r>
            <a:r>
              <a:rPr lang="en-US" altLang="en-US" sz="1100"/>
              <a:t>Hart &amp; Risley. </a:t>
            </a:r>
            <a:r>
              <a:rPr lang="en-US" altLang="en-US" sz="1100" i="1"/>
              <a:t>Meaningful Differences in Everyday Experiences of Young American Children</a:t>
            </a:r>
            <a:r>
              <a:rPr lang="en-US" altLang="en-US" sz="1100"/>
              <a:t>, 1995.</a:t>
            </a:r>
          </a:p>
          <a:p>
            <a:pPr eaLnBrk="1" hangingPunct="1"/>
            <a:r>
              <a:rPr lang="en-US" altLang="en-US" sz="1100"/>
              <a:t> </a:t>
            </a:r>
          </a:p>
        </p:txBody>
      </p:sp>
      <p:sp>
        <p:nvSpPr>
          <p:cNvPr id="8" name="TextBox 7"/>
          <p:cNvSpPr txBox="1"/>
          <p:nvPr/>
        </p:nvSpPr>
        <p:spPr>
          <a:xfrm>
            <a:off x="1692275" y="1341438"/>
            <a:ext cx="5975350" cy="476250"/>
          </a:xfrm>
          <a:prstGeom prst="rect">
            <a:avLst/>
          </a:prstGeom>
          <a:noFill/>
        </p:spPr>
        <p:txBody>
          <a:bodyPr>
            <a:spAutoFit/>
          </a:bodyPr>
          <a:lstStyle/>
          <a:p>
            <a:pPr eaLnBrk="1" hangingPunct="1">
              <a:defRPr/>
            </a:pPr>
            <a:r>
              <a:rPr lang="en-US" sz="2500" b="1" dirty="0">
                <a:solidFill>
                  <a:srgbClr val="FF0000"/>
                </a:solidFill>
                <a:latin typeface="+mj-lt"/>
              </a:rPr>
              <a:t>Vocabulary growth in the first 3 years</a:t>
            </a:r>
          </a:p>
        </p:txBody>
      </p:sp>
    </p:spTree>
    <p:extLst>
      <p:ext uri="{BB962C8B-B14F-4D97-AF65-F5344CB8AC3E}">
        <p14:creationId xmlns:p14="http://schemas.microsoft.com/office/powerpoint/2010/main" val="4166828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Vocabulary difference by age 6 in Ecuador</a:t>
            </a:r>
            <a:br>
              <a:rPr lang="en-US" altLang="en-US" smtClean="0"/>
            </a:br>
            <a:endParaRPr lang="en-US" altLang="en-US" smtClean="0"/>
          </a:p>
        </p:txBody>
      </p:sp>
      <p:sp>
        <p:nvSpPr>
          <p:cNvPr id="9219" name="Title 1"/>
          <p:cNvSpPr>
            <a:spLocks noGrp="1"/>
          </p:cNvSpPr>
          <p:nvPr/>
        </p:nvSpPr>
        <p:spPr bwMode="auto">
          <a:xfrm>
            <a:off x="538163" y="1230313"/>
            <a:ext cx="787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en-US" sz="2000">
                <a:latin typeface="Gill Sans MT" panose="020B0502020104020203" pitchFamily="34" charset="0"/>
              </a:rPr>
              <a:t>By 6 years old, children show marked cognitive differences.</a:t>
            </a:r>
          </a:p>
        </p:txBody>
      </p:sp>
      <p:sp>
        <p:nvSpPr>
          <p:cNvPr id="5" name="TextBox 4"/>
          <p:cNvSpPr txBox="1"/>
          <p:nvPr/>
        </p:nvSpPr>
        <p:spPr>
          <a:xfrm>
            <a:off x="792163" y="5878513"/>
            <a:ext cx="8153400" cy="923925"/>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dirty="0" smtClean="0">
                <a:solidFill>
                  <a:schemeClr val="bg1"/>
                </a:solidFill>
                <a:latin typeface="+mj-lt"/>
              </a:rPr>
              <a:t>Source: </a:t>
            </a:r>
            <a:r>
              <a:rPr lang="en-US" dirty="0" smtClean="0">
                <a:solidFill>
                  <a:schemeClr val="bg1"/>
                </a:solidFill>
                <a:latin typeface="+mj-lt"/>
              </a:rPr>
              <a:t>Hart </a:t>
            </a:r>
            <a:r>
              <a:rPr lang="en-US" dirty="0">
                <a:solidFill>
                  <a:schemeClr val="bg1"/>
                </a:solidFill>
                <a:latin typeface="+mj-lt"/>
              </a:rPr>
              <a:t>&amp; </a:t>
            </a:r>
            <a:r>
              <a:rPr lang="en-US" dirty="0" err="1" smtClean="0">
                <a:solidFill>
                  <a:schemeClr val="bg1"/>
                </a:solidFill>
                <a:latin typeface="+mj-lt"/>
              </a:rPr>
              <a:t>Risley</a:t>
            </a:r>
            <a:r>
              <a:rPr lang="en-US" dirty="0">
                <a:solidFill>
                  <a:schemeClr val="bg1"/>
                </a:solidFill>
                <a:latin typeface="+mj-lt"/>
              </a:rPr>
              <a:t>. </a:t>
            </a:r>
            <a:r>
              <a:rPr lang="en-US" i="1" dirty="0">
                <a:solidFill>
                  <a:schemeClr val="bg1"/>
                </a:solidFill>
                <a:latin typeface="+mj-lt"/>
              </a:rPr>
              <a:t>Meaningful Differences in Everyday Experiences of Young </a:t>
            </a:r>
            <a:r>
              <a:rPr lang="en-US" i="1" dirty="0" smtClean="0">
                <a:solidFill>
                  <a:schemeClr val="bg1"/>
                </a:solidFill>
                <a:latin typeface="+mj-lt"/>
              </a:rPr>
              <a:t>American Children</a:t>
            </a:r>
            <a:r>
              <a:rPr lang="en-US" dirty="0">
                <a:solidFill>
                  <a:schemeClr val="bg1"/>
                </a:solidFill>
                <a:latin typeface="+mj-lt"/>
              </a:rPr>
              <a:t>, 1995.</a:t>
            </a:r>
          </a:p>
          <a:p>
            <a:pPr>
              <a:defRPr/>
            </a:pPr>
            <a:r>
              <a:rPr lang="en-US" dirty="0" smtClean="0">
                <a:solidFill>
                  <a:schemeClr val="bg1"/>
                </a:solidFill>
                <a:latin typeface="+mj-lt"/>
              </a:rPr>
              <a:t> </a:t>
            </a:r>
            <a:endParaRPr lang="en-US" dirty="0">
              <a:solidFill>
                <a:schemeClr val="bg1"/>
              </a:solidFill>
              <a:latin typeface="+mj-lt"/>
            </a:endParaRPr>
          </a:p>
        </p:txBody>
      </p:sp>
      <p:pic>
        <p:nvPicPr>
          <p:cNvPr id="92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1966913"/>
            <a:ext cx="634206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p:nvPr/>
        </p:nvSpPr>
        <p:spPr>
          <a:xfrm>
            <a:off x="6353175" y="5516563"/>
            <a:ext cx="2540000" cy="23177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b="1" dirty="0" smtClean="0">
                <a:latin typeface="+mj-lt"/>
              </a:rPr>
              <a:t>Source: </a:t>
            </a:r>
            <a:r>
              <a:rPr lang="en-US" sz="900" dirty="0" smtClean="0">
                <a:latin typeface="+mj-lt"/>
              </a:rPr>
              <a:t>Adapted from </a:t>
            </a:r>
            <a:r>
              <a:rPr lang="en-US" sz="900" dirty="0" err="1" smtClean="0">
                <a:latin typeface="+mj-lt"/>
              </a:rPr>
              <a:t>Paxson</a:t>
            </a:r>
            <a:r>
              <a:rPr lang="en-US" sz="900" dirty="0" smtClean="0">
                <a:latin typeface="+mj-lt"/>
              </a:rPr>
              <a:t> and </a:t>
            </a:r>
            <a:r>
              <a:rPr lang="en-US" sz="900" dirty="0" err="1" smtClean="0">
                <a:latin typeface="+mj-lt"/>
              </a:rPr>
              <a:t>Schady</a:t>
            </a:r>
            <a:r>
              <a:rPr lang="en-US" sz="900" dirty="0" smtClean="0">
                <a:latin typeface="+mj-lt"/>
              </a:rPr>
              <a:t> (2007)</a:t>
            </a:r>
            <a:endParaRPr lang="en-US" sz="900" dirty="0">
              <a:latin typeface="+mj-lt"/>
            </a:endParaRPr>
          </a:p>
        </p:txBody>
      </p:sp>
    </p:spTree>
    <p:extLst>
      <p:ext uri="{BB962C8B-B14F-4D97-AF65-F5344CB8AC3E}">
        <p14:creationId xmlns:p14="http://schemas.microsoft.com/office/powerpoint/2010/main" val="130399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778" y="398055"/>
            <a:ext cx="8385827" cy="615110"/>
          </a:xfrm>
        </p:spPr>
        <p:txBody>
          <a:bodyPr/>
          <a:lstStyle/>
          <a:p>
            <a:pPr>
              <a:defRPr/>
            </a:pPr>
            <a:r>
              <a:rPr lang="en-US" dirty="0" smtClean="0">
                <a:solidFill>
                  <a:schemeClr val="tx2"/>
                </a:solidFill>
              </a:rPr>
              <a:t>The Rationale for Investment in Early Learning</a:t>
            </a:r>
            <a:endParaRPr lang="en-US" dirty="0">
              <a:solidFill>
                <a:schemeClr val="tx2"/>
              </a:solidFill>
            </a:endParaRPr>
          </a:p>
        </p:txBody>
      </p:sp>
      <p:sp>
        <p:nvSpPr>
          <p:cNvPr id="18435" name="Content Placeholder 2"/>
          <p:cNvSpPr>
            <a:spLocks noGrp="1"/>
          </p:cNvSpPr>
          <p:nvPr>
            <p:ph sz="quarter" idx="13"/>
          </p:nvPr>
        </p:nvSpPr>
        <p:spPr>
          <a:xfrm>
            <a:off x="310057" y="2031141"/>
            <a:ext cx="3784267" cy="3459894"/>
          </a:xfrm>
        </p:spPr>
        <p:txBody>
          <a:bodyPr>
            <a:noAutofit/>
          </a:bodyPr>
          <a:lstStyle/>
          <a:p>
            <a:r>
              <a:rPr lang="en-US" altLang="en-US" sz="2800" baseline="-25000" dirty="0">
                <a:latin typeface="Gill Sans MT" pitchFamily="34" charset="0"/>
                <a:cs typeface="Gill Sans MT" pitchFamily="34" charset="0"/>
              </a:rPr>
              <a:t>ECD interventions </a:t>
            </a:r>
            <a:r>
              <a:rPr lang="en-US" altLang="en-US" sz="2800" baseline="-25000" dirty="0" smtClean="0">
                <a:latin typeface="Gill Sans MT" pitchFamily="34" charset="0"/>
                <a:cs typeface="Gill Sans MT" pitchFamily="34" charset="0"/>
              </a:rPr>
              <a:t>are one </a:t>
            </a:r>
            <a:r>
              <a:rPr lang="en-US" altLang="en-US" sz="2800" baseline="-25000" dirty="0">
                <a:latin typeface="Gill Sans MT" pitchFamily="34" charset="0"/>
                <a:cs typeface="Gill Sans MT" pitchFamily="34" charset="0"/>
              </a:rPr>
              <a:t>of the most cost-effective </a:t>
            </a:r>
            <a:r>
              <a:rPr lang="en-US" altLang="en-US" sz="2800" baseline="-25000" dirty="0">
                <a:latin typeface="Gill Sans MT" pitchFamily="34" charset="0"/>
                <a:cs typeface="+mn-cs"/>
              </a:rPr>
              <a:t>investments a nation can make to create rich human capital and development. </a:t>
            </a:r>
          </a:p>
          <a:p>
            <a:r>
              <a:rPr lang="en-US" sz="2800" baseline="-25000" dirty="0">
                <a:latin typeface="Gill Sans MT" pitchFamily="34" charset="0"/>
                <a:cs typeface="+mn-cs"/>
              </a:rPr>
              <a:t>Research has shown for every dollar spent on pre-school programs, there is a $7 – $8 return to individuals and society. (</a:t>
            </a:r>
            <a:r>
              <a:rPr lang="en-US" sz="2800" baseline="-25000" dirty="0" err="1">
                <a:latin typeface="Gill Sans MT" pitchFamily="34" charset="0"/>
                <a:cs typeface="+mn-cs"/>
              </a:rPr>
              <a:t>Carniero</a:t>
            </a:r>
            <a:r>
              <a:rPr lang="en-US" sz="2800" baseline="-25000" dirty="0">
                <a:latin typeface="Gill Sans MT" pitchFamily="34" charset="0"/>
                <a:cs typeface="+mn-cs"/>
              </a:rPr>
              <a:t> &amp; Heckman, 2003) </a:t>
            </a:r>
          </a:p>
          <a:p>
            <a:r>
              <a:rPr lang="en-US" sz="2800" baseline="-25000" dirty="0">
                <a:latin typeface="Gill Sans MT" pitchFamily="34" charset="0"/>
                <a:cs typeface="+mn-cs"/>
              </a:rPr>
              <a:t>Even prenatal programming has a higher rate of return than investing </a:t>
            </a:r>
            <a:r>
              <a:rPr lang="en-US" sz="2800" baseline="-25000" dirty="0" smtClean="0"/>
              <a:t>in kids at   school age. </a:t>
            </a:r>
            <a:r>
              <a:rPr lang="en-US" sz="2800" baseline="-25000" dirty="0"/>
              <a:t>(</a:t>
            </a:r>
            <a:r>
              <a:rPr lang="en-US" sz="2800" baseline="-25000" dirty="0" err="1"/>
              <a:t>Carniero</a:t>
            </a:r>
            <a:r>
              <a:rPr lang="en-US" sz="2800" baseline="-25000" dirty="0"/>
              <a:t> &amp; Heckman, 2003)</a:t>
            </a:r>
          </a:p>
          <a:p>
            <a:endParaRPr lang="en-US" altLang="en-US" sz="2800" baseline="-25000" dirty="0">
              <a:latin typeface="Gill Sans MT" pitchFamily="34" charset="0"/>
              <a:cs typeface="Gill Sans MT" pitchFamily="34" charset="0"/>
            </a:endParaRPr>
          </a:p>
          <a:p>
            <a:endParaRPr lang="en-US" altLang="en-US" sz="2800" baseline="-25000" dirty="0" smtClean="0">
              <a:latin typeface="Gill Sans MT" pitchFamily="34" charset="0"/>
              <a:cs typeface="Gill Sans MT" pitchFamily="34" charset="0"/>
            </a:endParaRPr>
          </a:p>
          <a:p>
            <a:endParaRPr lang="en-US" altLang="en-US" sz="2800" baseline="-25000" dirty="0">
              <a:latin typeface="Gill Sans MT" pitchFamily="34" charset="0"/>
              <a:cs typeface="Gill Sans MT" pitchFamily="34" charset="0"/>
            </a:endParaRPr>
          </a:p>
          <a:p>
            <a:pPr marL="0" indent="0">
              <a:buNone/>
            </a:pPr>
            <a:endParaRPr lang="en-US" altLang="en-US" sz="2800" baseline="-25000" dirty="0">
              <a:latin typeface="Gill Sans MT" pitchFamily="34" charset="0"/>
              <a:cs typeface="Gill Sans MT" pitchFamily="34" charset="0"/>
            </a:endParaRPr>
          </a:p>
          <a:p>
            <a:pPr marL="0" indent="0">
              <a:buNone/>
            </a:pPr>
            <a:endParaRPr lang="en-US" altLang="en-US" sz="2800" baseline="-25000" dirty="0">
              <a:latin typeface="Gill Sans MT" pitchFamily="34" charset="0"/>
              <a:cs typeface="Gill Sans MT" pitchFamily="34" charset="0"/>
            </a:endParaRPr>
          </a:p>
        </p:txBody>
      </p:sp>
      <p:pic>
        <p:nvPicPr>
          <p:cNvPr id="7" name="Picture 6" descr="Screen Shot 2014-03-06 at 2.4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096" y="1721615"/>
            <a:ext cx="4816329" cy="4993083"/>
          </a:xfrm>
          <a:prstGeom prst="rect">
            <a:avLst/>
          </a:prstGeom>
        </p:spPr>
      </p:pic>
      <p:sp>
        <p:nvSpPr>
          <p:cNvPr id="4" name="TextBox 3"/>
          <p:cNvSpPr txBox="1"/>
          <p:nvPr/>
        </p:nvSpPr>
        <p:spPr>
          <a:xfrm>
            <a:off x="226325" y="6292826"/>
            <a:ext cx="4165600" cy="400110"/>
          </a:xfrm>
          <a:prstGeom prst="rect">
            <a:avLst/>
          </a:prstGeom>
          <a:noFill/>
        </p:spPr>
        <p:txBody>
          <a:bodyPr wrap="square" rtlCol="0">
            <a:spAutoFit/>
          </a:bodyPr>
          <a:lstStyle/>
          <a:p>
            <a:r>
              <a:rPr lang="en-US" sz="1000" i="1" dirty="0"/>
              <a:t>Effective Early Childhood Programs: Turning </a:t>
            </a:r>
            <a:endParaRPr lang="en-US" sz="1000" i="1" dirty="0" smtClean="0"/>
          </a:p>
          <a:p>
            <a:r>
              <a:rPr lang="en-US" sz="1000" i="1" dirty="0" smtClean="0"/>
              <a:t>Knowledge </a:t>
            </a:r>
            <a:r>
              <a:rPr lang="en-US" sz="1000" i="1" dirty="0"/>
              <a:t>Into Action Landry, 2005</a:t>
            </a:r>
          </a:p>
        </p:txBody>
      </p:sp>
    </p:spTree>
    <p:extLst>
      <p:ext uri="{BB962C8B-B14F-4D97-AF65-F5344CB8AC3E}">
        <p14:creationId xmlns:p14="http://schemas.microsoft.com/office/powerpoint/2010/main" val="3022102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70" y="232995"/>
            <a:ext cx="8229600" cy="855663"/>
          </a:xfrm>
        </p:spPr>
        <p:txBody>
          <a:bodyPr/>
          <a:lstStyle/>
          <a:p>
            <a:r>
              <a:rPr lang="en-US" dirty="0" smtClean="0"/>
              <a:t>Quality Matters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solidFill>
                  <a:srgbClr val="000000">
                    <a:tint val="75000"/>
                  </a:srgbClr>
                </a:solidFill>
              </a:rPr>
              <a:pPr>
                <a:defRPr/>
              </a:pPr>
              <a:t>9</a:t>
            </a:fld>
            <a:endParaRPr lang="en-US" dirty="0">
              <a:solidFill>
                <a:srgbClr val="000000">
                  <a:tint val="75000"/>
                </a:srgbClr>
              </a:solidFill>
            </a:endParaRPr>
          </a:p>
        </p:txBody>
      </p:sp>
      <p:pic>
        <p:nvPicPr>
          <p:cNvPr id="5" name="Picture 4"/>
          <p:cNvPicPr>
            <a:picLocks noChangeAspect="1"/>
          </p:cNvPicPr>
          <p:nvPr/>
        </p:nvPicPr>
        <p:blipFill rotWithShape="1">
          <a:blip r:embed="rId2"/>
          <a:srcRect l="12763" t="19543" r="14651" b="12733"/>
          <a:stretch/>
        </p:blipFill>
        <p:spPr>
          <a:xfrm>
            <a:off x="457200" y="1088658"/>
            <a:ext cx="8407021" cy="4410042"/>
          </a:xfrm>
          <a:prstGeom prst="rect">
            <a:avLst/>
          </a:prstGeom>
        </p:spPr>
      </p:pic>
      <p:sp>
        <p:nvSpPr>
          <p:cNvPr id="6" name="Rectangle 5"/>
          <p:cNvSpPr/>
          <p:nvPr/>
        </p:nvSpPr>
        <p:spPr>
          <a:xfrm>
            <a:off x="620972" y="5567472"/>
            <a:ext cx="8188657" cy="1477328"/>
          </a:xfrm>
          <a:prstGeom prst="rect">
            <a:avLst/>
          </a:prstGeom>
        </p:spPr>
        <p:txBody>
          <a:bodyPr wrap="square">
            <a:spAutoFit/>
          </a:bodyPr>
          <a:lstStyle/>
          <a:p>
            <a:r>
              <a:rPr lang="en-US" dirty="0" smtClean="0">
                <a:latin typeface="Calibri" panose="020F0502020204030204" pitchFamily="34" charset="0"/>
              </a:rPr>
              <a:t>Rwanda ECERS </a:t>
            </a:r>
            <a:r>
              <a:rPr lang="en-US" dirty="0">
                <a:latin typeface="Calibri" panose="020F0502020204030204" pitchFamily="34" charset="0"/>
              </a:rPr>
              <a:t>Midline scores </a:t>
            </a:r>
            <a:r>
              <a:rPr lang="en-US" dirty="0" smtClean="0">
                <a:latin typeface="Calibri" panose="020F0502020204030204" pitchFamily="34" charset="0"/>
              </a:rPr>
              <a:t>predict learning </a:t>
            </a:r>
            <a:r>
              <a:rPr lang="en-US" dirty="0">
                <a:latin typeface="Calibri" panose="020F0502020204030204" pitchFamily="34" charset="0"/>
              </a:rPr>
              <a:t>gains from midline to </a:t>
            </a:r>
            <a:r>
              <a:rPr lang="en-US" dirty="0" err="1" smtClean="0">
                <a:latin typeface="Calibri" panose="020F0502020204030204" pitchFamily="34" charset="0"/>
              </a:rPr>
              <a:t>endline</a:t>
            </a:r>
            <a:r>
              <a:rPr lang="en-US" dirty="0" smtClean="0">
                <a:latin typeface="Calibri" panose="020F0502020204030204" pitchFamily="34" charset="0"/>
              </a:rPr>
              <a:t> in ECCD centers implementing Emergent Literacy and Math </a:t>
            </a:r>
          </a:p>
          <a:p>
            <a:endParaRPr lang="en-US" dirty="0">
              <a:latin typeface="Calibri" panose="020F0502020204030204" pitchFamily="34" charset="0"/>
            </a:endParaRPr>
          </a:p>
          <a:p>
            <a:endParaRPr lang="en-US" dirty="0" smtClean="0">
              <a:latin typeface="Calibri" panose="020F0502020204030204" pitchFamily="34" charset="0"/>
            </a:endParaRPr>
          </a:p>
          <a:p>
            <a:endParaRPr lang="en-US" dirty="0"/>
          </a:p>
        </p:txBody>
      </p:sp>
      <p:sp>
        <p:nvSpPr>
          <p:cNvPr id="7" name="Rectangle 6"/>
          <p:cNvSpPr/>
          <p:nvPr/>
        </p:nvSpPr>
        <p:spPr>
          <a:xfrm>
            <a:off x="2067636" y="1621155"/>
            <a:ext cx="4572000" cy="646331"/>
          </a:xfrm>
          <a:prstGeom prst="rect">
            <a:avLst/>
          </a:prstGeom>
        </p:spPr>
        <p:txBody>
          <a:bodyPr>
            <a:spAutoFit/>
          </a:bodyPr>
          <a:lstStyle/>
          <a:p>
            <a:r>
              <a:rPr lang="en-US" dirty="0" smtClean="0">
                <a:solidFill>
                  <a:srgbClr val="0000CC"/>
                </a:solidFill>
              </a:rPr>
              <a:t>Build on </a:t>
            </a:r>
            <a:r>
              <a:rPr lang="en-US" dirty="0">
                <a:solidFill>
                  <a:srgbClr val="0000CC"/>
                </a:solidFill>
              </a:rPr>
              <a:t>quality ECCD principles first! – </a:t>
            </a:r>
            <a:endParaRPr lang="en-US" dirty="0" smtClean="0">
              <a:solidFill>
                <a:srgbClr val="0000CC"/>
              </a:solidFill>
            </a:endParaRPr>
          </a:p>
          <a:p>
            <a:r>
              <a:rPr lang="en-US" dirty="0" smtClean="0">
                <a:solidFill>
                  <a:srgbClr val="0000CC"/>
                </a:solidFill>
              </a:rPr>
              <a:t>O </a:t>
            </a:r>
            <a:r>
              <a:rPr lang="en-US" dirty="0">
                <a:solidFill>
                  <a:srgbClr val="0000CC"/>
                </a:solidFill>
              </a:rPr>
              <a:t>Class is not Grade 1 for little kids! </a:t>
            </a:r>
          </a:p>
        </p:txBody>
      </p:sp>
    </p:spTree>
    <p:extLst>
      <p:ext uri="{BB962C8B-B14F-4D97-AF65-F5344CB8AC3E}">
        <p14:creationId xmlns:p14="http://schemas.microsoft.com/office/powerpoint/2010/main" val="8945746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zF5wzl86ECoHf1p.BK3Qg"/>
</p:tagLst>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Custom 1">
      <a:dk1>
        <a:srgbClr val="000000"/>
      </a:dk1>
      <a:lt1>
        <a:sysClr val="window" lastClr="FFFFFF"/>
      </a:lt1>
      <a:dk2>
        <a:srgbClr val="E30022"/>
      </a:dk2>
      <a:lt2>
        <a:srgbClr val="D2D2D2"/>
      </a:lt2>
      <a:accent1>
        <a:srgbClr val="617E93"/>
      </a:accent1>
      <a:accent2>
        <a:srgbClr val="67A33A"/>
      </a:accent2>
      <a:accent3>
        <a:srgbClr val="900D64"/>
      </a:accent3>
      <a:accent4>
        <a:srgbClr val="1B91BD"/>
      </a:accent4>
      <a:accent5>
        <a:srgbClr val="EE6D25"/>
      </a:accent5>
      <a:accent6>
        <a:srgbClr val="C3C1B9"/>
      </a:accent6>
      <a:hlink>
        <a:srgbClr val="1FA1E7"/>
      </a:hlink>
      <a:folHlink>
        <a:srgbClr val="900D64"/>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STC ELM +Ethiopia Ppt" id="{0378EA2C-2155-4B12-A867-0BCF6240D0F1}" vid="{71FBFEB4-E81F-469A-8F96-3C12A5A9E6D9}"/>
    </a:ext>
  </a:extLst>
</a:theme>
</file>

<file path=ppt/theme/theme10.xml><?xml version="1.0" encoding="utf-8"?>
<a:theme xmlns:a="http://schemas.openxmlformats.org/drawingml/2006/main" name="8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11.xml><?xml version="1.0" encoding="utf-8"?>
<a:theme xmlns:a="http://schemas.openxmlformats.org/drawingml/2006/main" name="2_Office Theme">
  <a:themeElements>
    <a:clrScheme name="Custom 1">
      <a:dk1>
        <a:srgbClr val="000000"/>
      </a:dk1>
      <a:lt1>
        <a:sysClr val="window" lastClr="FFFFFF"/>
      </a:lt1>
      <a:dk2>
        <a:srgbClr val="E30022"/>
      </a:dk2>
      <a:lt2>
        <a:srgbClr val="D2D2D2"/>
      </a:lt2>
      <a:accent1>
        <a:srgbClr val="617E93"/>
      </a:accent1>
      <a:accent2>
        <a:srgbClr val="67A33A"/>
      </a:accent2>
      <a:accent3>
        <a:srgbClr val="900D64"/>
      </a:accent3>
      <a:accent4>
        <a:srgbClr val="1B91BD"/>
      </a:accent4>
      <a:accent5>
        <a:srgbClr val="EE6D25"/>
      </a:accent5>
      <a:accent6>
        <a:srgbClr val="C3C1B9"/>
      </a:accent6>
      <a:hlink>
        <a:srgbClr val="1FA1E7"/>
      </a:hlink>
      <a:folHlink>
        <a:srgbClr val="900D64"/>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STC ELM +Ethiopia Ppt" id="{0378EA2C-2155-4B12-A867-0BCF6240D0F1}" vid="{71FBFEB4-E81F-469A-8F96-3C12A5A9E6D9}"/>
    </a:ext>
  </a:extLst>
</a:theme>
</file>

<file path=ppt/theme/theme12.xml><?xml version="1.0" encoding="utf-8"?>
<a:theme xmlns:a="http://schemas.openxmlformats.org/drawingml/2006/main" name="3_Office Theme">
  <a:themeElements>
    <a:clrScheme name="Custom 1">
      <a:dk1>
        <a:srgbClr val="000000"/>
      </a:dk1>
      <a:lt1>
        <a:sysClr val="window" lastClr="FFFFFF"/>
      </a:lt1>
      <a:dk2>
        <a:srgbClr val="E30022"/>
      </a:dk2>
      <a:lt2>
        <a:srgbClr val="D2D2D2"/>
      </a:lt2>
      <a:accent1>
        <a:srgbClr val="617E93"/>
      </a:accent1>
      <a:accent2>
        <a:srgbClr val="67A33A"/>
      </a:accent2>
      <a:accent3>
        <a:srgbClr val="900D64"/>
      </a:accent3>
      <a:accent4>
        <a:srgbClr val="1B91BD"/>
      </a:accent4>
      <a:accent5>
        <a:srgbClr val="EE6D25"/>
      </a:accent5>
      <a:accent6>
        <a:srgbClr val="C3C1B9"/>
      </a:accent6>
      <a:hlink>
        <a:srgbClr val="1FA1E7"/>
      </a:hlink>
      <a:folHlink>
        <a:srgbClr val="900D64"/>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STC ELM +Ethiopia Ppt" id="{0378EA2C-2155-4B12-A867-0BCF6240D0F1}" vid="{71FBFEB4-E81F-469A-8F96-3C12A5A9E6D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3.xml><?xml version="1.0" encoding="utf-8"?>
<a:theme xmlns:a="http://schemas.openxmlformats.org/drawingml/2006/main" name="1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4.xml><?xml version="1.0" encoding="utf-8"?>
<a:theme xmlns:a="http://schemas.openxmlformats.org/drawingml/2006/main" name="2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5.xml><?xml version="1.0" encoding="utf-8"?>
<a:theme xmlns:a="http://schemas.openxmlformats.org/drawingml/2006/main" name="3_ STC_New_PPT_Template_4_3_Aspect_Ratio">
  <a:themeElements>
    <a:clrScheme name="Custom 2">
      <a:dk1>
        <a:srgbClr val="000000"/>
      </a:dk1>
      <a:lt1>
        <a:srgbClr val="FFFFFF"/>
      </a:lt1>
      <a:dk2>
        <a:srgbClr val="000000"/>
      </a:dk2>
      <a:lt2>
        <a:srgbClr val="FFFFFF"/>
      </a:lt2>
      <a:accent1>
        <a:srgbClr val="FF0000"/>
      </a:accent1>
      <a:accent2>
        <a:srgbClr val="8296A1"/>
      </a:accent2>
      <a:accent3>
        <a:srgbClr val="255251"/>
      </a:accent3>
      <a:accent4>
        <a:srgbClr val="FFD000"/>
      </a:accent4>
      <a:accent5>
        <a:srgbClr val="6AB023"/>
      </a:accent5>
      <a:accent6>
        <a:srgbClr val="582587"/>
      </a:accent6>
      <a:hlink>
        <a:srgbClr val="8296A1"/>
      </a:hlink>
      <a:folHlink>
        <a:srgbClr val="00000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6.xml><?xml version="1.0" encoding="utf-8"?>
<a:theme xmlns:a="http://schemas.openxmlformats.org/drawingml/2006/main" name="4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7.xml><?xml version="1.0" encoding="utf-8"?>
<a:theme xmlns:a="http://schemas.openxmlformats.org/drawingml/2006/main" name="5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8.xml><?xml version="1.0" encoding="utf-8"?>
<a:theme xmlns:a="http://schemas.openxmlformats.org/drawingml/2006/main" name="6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9.xml><?xml version="1.0" encoding="utf-8"?>
<a:theme xmlns:a="http://schemas.openxmlformats.org/drawingml/2006/main" name="7_ STC_New_PPT_Template_4_3_Aspect_Ratio">
  <a:themeElements>
    <a:clrScheme name="SCI">
      <a:dk1>
        <a:sysClr val="windowText" lastClr="000000"/>
      </a:dk1>
      <a:lt1>
        <a:sysClr val="window" lastClr="FFFFFF"/>
      </a:lt1>
      <a:dk2>
        <a:srgbClr val="595959"/>
      </a:dk2>
      <a:lt2>
        <a:srgbClr val="F2F2F2"/>
      </a:lt2>
      <a:accent1>
        <a:srgbClr val="DC241F"/>
      </a:accent1>
      <a:accent2>
        <a:srgbClr val="11568C"/>
      </a:accent2>
      <a:accent3>
        <a:srgbClr val="6AB023"/>
      </a:accent3>
      <a:accent4>
        <a:srgbClr val="582F87"/>
      </a:accent4>
      <a:accent5>
        <a:srgbClr val="FFD000"/>
      </a:accent5>
      <a:accent6>
        <a:srgbClr val="8296A1"/>
      </a:accent6>
      <a:hlink>
        <a:srgbClr val="00B0F0"/>
      </a:hlink>
      <a:folHlink>
        <a:srgbClr val="E3005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Override1.xml><?xml version="1.0" encoding="utf-8"?>
<a:themeOverride xmlns:a="http://schemas.openxmlformats.org/drawingml/2006/main">
  <a:clrScheme name="Template_Presentation_SClogo_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Presentation_SClogo_Red">
    <a:majorFont>
      <a:latin typeface="Gill Sans MT"/>
      <a:ea typeface=""/>
      <a:cs typeface="Arial"/>
    </a:majorFont>
    <a:minorFont>
      <a:latin typeface="Gill Sans M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mplate_Presentation_SClogo_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Presentation_SClogo_Red">
    <a:majorFont>
      <a:latin typeface="Gill Sans MT"/>
      <a:ea typeface=""/>
      <a:cs typeface="Arial"/>
    </a:majorFont>
    <a:minorFont>
      <a:latin typeface="Gill Sans M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FFFFFF"/>
    </a:lt2>
    <a:accent1>
      <a:srgbClr val="FF0000"/>
    </a:accent1>
    <a:accent2>
      <a:srgbClr val="8296A1"/>
    </a:accent2>
    <a:accent3>
      <a:srgbClr val="255251"/>
    </a:accent3>
    <a:accent4>
      <a:srgbClr val="FFD000"/>
    </a:accent4>
    <a:accent5>
      <a:srgbClr val="6AB023"/>
    </a:accent5>
    <a:accent6>
      <a:srgbClr val="582587"/>
    </a:accent6>
    <a:hlink>
      <a:srgbClr val="8296A1"/>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2EEB46601C040B1A6D1A135B207C3" ma:contentTypeVersion="4" ma:contentTypeDescription="Create a new document." ma:contentTypeScope="" ma:versionID="00eb1d8ddced21cd8a97fc09c1811394">
  <xsd:schema xmlns:xsd="http://www.w3.org/2001/XMLSchema" xmlns:xs="http://www.w3.org/2001/XMLSchema" xmlns:p="http://schemas.microsoft.com/office/2006/metadata/properties" xmlns:ns1="http://schemas.microsoft.com/sharepoint/v3" xmlns:ns2="b1772e2b-9b4b-4f64-8451-01e61f8ed966" xmlns:ns3="0381b404-d845-41de-b188-6c331fd6477d" xmlns:ns4="8ea43459-4740-4558-ae7c-2fc71ac7b185" targetNamespace="http://schemas.microsoft.com/office/2006/metadata/properties" ma:root="true" ma:fieldsID="5e935f082b3fc0e0221aa9086c5c8f0c" ns1:_="" ns2:_="" ns3:_="" ns4:_="">
    <xsd:import namespace="http://schemas.microsoft.com/sharepoint/v3"/>
    <xsd:import namespace="b1772e2b-9b4b-4f64-8451-01e61f8ed966"/>
    <xsd:import namespace="0381b404-d845-41de-b188-6c331fd6477d"/>
    <xsd:import namespace="8ea43459-4740-4558-ae7c-2fc71ac7b185"/>
    <xsd:element name="properties">
      <xsd:complexType>
        <xsd:sequence>
          <xsd:element name="documentManagement">
            <xsd:complexType>
              <xsd:all>
                <xsd:element ref="ns1:PublishingStartDate" minOccurs="0"/>
                <xsd:element ref="ns1:PublishingExpirationDate" minOccurs="0"/>
                <xsd:element ref="ns2:CPP_x0020_Category" minOccurs="0"/>
                <xsd:element ref="ns2:CPP_x0020_SubCategory" minOccurs="0"/>
                <xsd:element ref="ns3:_dlc_DocId" minOccurs="0"/>
                <xsd:element ref="ns3:_dlc_DocIdUrl" minOccurs="0"/>
                <xsd:element ref="ns3:_dlc_DocIdPersistId" minOccurs="0"/>
                <xsd:element ref="ns4:Description0"/>
                <xsd:element ref="ns4:Description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772e2b-9b4b-4f64-8451-01e61f8ed966" elementFormDefault="qualified">
    <xsd:import namespace="http://schemas.microsoft.com/office/2006/documentManagement/types"/>
    <xsd:import namespace="http://schemas.microsoft.com/office/infopath/2007/PartnerControls"/>
    <xsd:element name="CPP_x0020_Category" ma:index="10" nillable="true" ma:displayName="CPP Category" ma:list="{b0926968-f7b4-4028-8ee8-825f7ae3a17d}" ma:internalName="CPP_x0020_Category" ma:showField="Title" ma:web="b1772e2b-9b4b-4f64-8451-01e61f8ed966">
      <xsd:simpleType>
        <xsd:restriction base="dms:Lookup"/>
      </xsd:simpleType>
    </xsd:element>
    <xsd:element name="CPP_x0020_SubCategory" ma:index="11" nillable="true" ma:displayName="CPP SubCategory" ma:list="{6d576412-9431-44f5-91b8-9dfd05c7800c}" ma:internalName="CPP_x0020_SubCategory" ma:showField="Title" ma:web="b1772e2b-9b4b-4f64-8451-01e61f8ed966">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0381b404-d845-41de-b188-6c331fd6477d"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ea43459-4740-4558-ae7c-2fc71ac7b185" elementFormDefault="qualified">
    <xsd:import namespace="http://schemas.microsoft.com/office/2006/documentManagement/types"/>
    <xsd:import namespace="http://schemas.microsoft.com/office/infopath/2007/PartnerControls"/>
    <xsd:element name="Description0" ma:index="15" ma:displayName="Description" ma:internalName="Description0">
      <xsd:simpleType>
        <xsd:restriction base="dms:Text">
          <xsd:maxLength value="255"/>
        </xsd:restriction>
      </xsd:simpleType>
    </xsd:element>
    <xsd:element name="Description2" ma:index="16" nillable="true" ma:displayName="Description2" ma:internalName="Description2">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PP_x0020_SubCategory xmlns="b1772e2b-9b4b-4f64-8451-01e61f8ed966" xsi:nil="true"/>
    <CPP_x0020_Category xmlns="b1772e2b-9b4b-4f64-8451-01e61f8ed966" xsi:nil="true"/>
    <PublishingExpirationDate xmlns="http://schemas.microsoft.com/sharepoint/v3" xsi:nil="true"/>
    <PublishingStartDate xmlns="http://schemas.microsoft.com/sharepoint/v3" xsi:nil="true"/>
    <_dlc_DocId xmlns="0381b404-d845-41de-b188-6c331fd6477d">7FKU7PF762N5-19-81</_dlc_DocId>
    <_dlc_DocIdUrl xmlns="0381b404-d845-41de-b188-6c331fd6477d">
      <Url>https://savenet.savechildren.org/au/cpp/_layouts/DocIdRedir.aspx?ID=7FKU7PF762N5-19-81</Url>
      <Description>7FKU7PF762N5-19-81</Description>
    </_dlc_DocIdUrl>
    <Description0 xmlns="8ea43459-4740-4558-ae7c-2fc71ac7b185">Blank Agency PPT: Your Starting Point!</Description0>
    <Description2 xmlns="8ea43459-4740-4558-ae7c-2fc71ac7b185"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2174382-828D-411E-AAB0-9DE1DB8E9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772e2b-9b4b-4f64-8451-01e61f8ed966"/>
    <ds:schemaRef ds:uri="0381b404-d845-41de-b188-6c331fd6477d"/>
    <ds:schemaRef ds:uri="8ea43459-4740-4558-ae7c-2fc71ac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35CD98-CEC8-4930-9312-A3D2BAD6E43B}">
  <ds:schemaRefs>
    <ds:schemaRef ds:uri="http://schemas.microsoft.com/sharepoint/v3/contenttype/forms"/>
  </ds:schemaRefs>
</ds:datastoreItem>
</file>

<file path=customXml/itemProps3.xml><?xml version="1.0" encoding="utf-8"?>
<ds:datastoreItem xmlns:ds="http://schemas.openxmlformats.org/officeDocument/2006/customXml" ds:itemID="{3692A7F0-21B0-43CD-93B8-409199DD4053}">
  <ds:schemaRefs>
    <ds:schemaRef ds:uri="http://schemas.microsoft.com/office/2006/documentManagement/types"/>
    <ds:schemaRef ds:uri="http://purl.org/dc/elements/1.1/"/>
    <ds:schemaRef ds:uri="http://schemas.microsoft.com/sharepoint/v3"/>
    <ds:schemaRef ds:uri="http://schemas.microsoft.com/office/2006/metadata/properties"/>
    <ds:schemaRef ds:uri="http://schemas.microsoft.com/office/infopath/2007/PartnerControls"/>
    <ds:schemaRef ds:uri="b1772e2b-9b4b-4f64-8451-01e61f8ed966"/>
    <ds:schemaRef ds:uri="http://purl.org/dc/dcmitype/"/>
    <ds:schemaRef ds:uri="http://www.w3.org/XML/1998/namespace"/>
    <ds:schemaRef ds:uri="http://schemas.openxmlformats.org/package/2006/metadata/core-properties"/>
    <ds:schemaRef ds:uri="8ea43459-4740-4558-ae7c-2fc71ac7b185"/>
    <ds:schemaRef ds:uri="0381b404-d845-41de-b188-6c331fd6477d"/>
    <ds:schemaRef ds:uri="http://purl.org/dc/terms/"/>
  </ds:schemaRefs>
</ds:datastoreItem>
</file>

<file path=customXml/itemProps4.xml><?xml version="1.0" encoding="utf-8"?>
<ds:datastoreItem xmlns:ds="http://schemas.openxmlformats.org/officeDocument/2006/customXml" ds:itemID="{3F0CDDFD-5E0D-4127-B86C-828CADF7C98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new STC ELM +Ethiopia Ppt</Template>
  <TotalTime>8850</TotalTime>
  <Words>3607</Words>
  <Application>Microsoft Office PowerPoint</Application>
  <PresentationFormat>On-screen Show (4:3)</PresentationFormat>
  <Paragraphs>382</Paragraphs>
  <Slides>37</Slides>
  <Notes>16</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37</vt:i4>
      </vt:variant>
    </vt:vector>
  </HeadingPairs>
  <TitlesOfParts>
    <vt:vector size="60" baseType="lpstr">
      <vt:lpstr>ＭＳ Ｐゴシック</vt:lpstr>
      <vt:lpstr>ＭＳ Ｐゴシック</vt:lpstr>
      <vt:lpstr>Arial</vt:lpstr>
      <vt:lpstr>Calibri</vt:lpstr>
      <vt:lpstr>Gill Sans MT</vt:lpstr>
      <vt:lpstr>Lucida Grande</vt:lpstr>
      <vt:lpstr>Times New Roman</vt:lpstr>
      <vt:lpstr>Verdana</vt:lpstr>
      <vt:lpstr>Webdings</vt:lpstr>
      <vt:lpstr>Wingdings</vt:lpstr>
      <vt:lpstr>Wingdings 2</vt:lpstr>
      <vt:lpstr>Office Theme</vt:lpstr>
      <vt:lpstr> STC_New_PPT_Template_4_3_Aspect_Ratio</vt:lpstr>
      <vt:lpstr>1_ STC_New_PPT_Template_4_3_Aspect_Ratio</vt:lpstr>
      <vt:lpstr>2_ STC_New_PPT_Template_4_3_Aspect_Ratio</vt:lpstr>
      <vt:lpstr>3_ STC_New_PPT_Template_4_3_Aspect_Ratio</vt:lpstr>
      <vt:lpstr>4_ STC_New_PPT_Template_4_3_Aspect_Ratio</vt:lpstr>
      <vt:lpstr>5_ STC_New_PPT_Template_4_3_Aspect_Ratio</vt:lpstr>
      <vt:lpstr>6_ STC_New_PPT_Template_4_3_Aspect_Ratio</vt:lpstr>
      <vt:lpstr>7_ STC_New_PPT_Template_4_3_Aspect_Ratio</vt:lpstr>
      <vt:lpstr>8_ STC_New_PPT_Template_4_3_Aspect_Ratio</vt:lpstr>
      <vt:lpstr>2_Office Theme</vt:lpstr>
      <vt:lpstr>3_Office Theme</vt:lpstr>
      <vt:lpstr>Demonstration &amp; practice  with parents: a key to enhancing  child development outcomes</vt:lpstr>
      <vt:lpstr>How Do  Humans Learn?</vt:lpstr>
      <vt:lpstr>B. Key Facts about Brain Growth &amp; Development </vt:lpstr>
      <vt:lpstr>Early Experience and Early Exposure to Learning</vt:lpstr>
      <vt:lpstr>What is the Impact of Early Learning</vt:lpstr>
      <vt:lpstr>Early Language Stimulation</vt:lpstr>
      <vt:lpstr>Vocabulary difference by age 6 in Ecuador </vt:lpstr>
      <vt:lpstr>The Rationale for Investment in Early Learning</vt:lpstr>
      <vt:lpstr>Quality Matters</vt:lpstr>
      <vt:lpstr>Links between Home Environment and Child Outcomes</vt:lpstr>
      <vt:lpstr>Infrastructure vs. Teaching and Learning </vt:lpstr>
      <vt:lpstr>Ethiopia- Programming in ECCD </vt:lpstr>
      <vt:lpstr>Save’s Support to ECCD in Ethiopia </vt:lpstr>
      <vt:lpstr>Save’s ECCD Support Strategies</vt:lpstr>
      <vt:lpstr>Continuous Focus on Quality </vt:lpstr>
      <vt:lpstr>Training for ECCD Facilitators</vt:lpstr>
      <vt:lpstr>PowerPoint Presentation</vt:lpstr>
      <vt:lpstr>Emergent Literacy and Math (ELM) Toolkit</vt:lpstr>
      <vt:lpstr>PowerPoint Presentation</vt:lpstr>
      <vt:lpstr>PowerPoint Presentation</vt:lpstr>
      <vt:lpstr>Key features of the Parent Component</vt:lpstr>
      <vt:lpstr>PowerPoint Presentation</vt:lpstr>
      <vt:lpstr>Training Materials-Curriculum for ELM </vt:lpstr>
      <vt:lpstr>One Example: West Showa Achievements</vt:lpstr>
      <vt:lpstr>Ethiopia- Results</vt:lpstr>
      <vt:lpstr>FY’13 ELMI Result-Language Domain Gains</vt:lpstr>
      <vt:lpstr>FY’13 ELMI Result-Math Domain Gains</vt:lpstr>
      <vt:lpstr>What do we learn from the data?</vt:lpstr>
      <vt:lpstr>Data can speak to equity issues…</vt:lpstr>
      <vt:lpstr>…And program impact</vt:lpstr>
      <vt:lpstr>Why the home should be a part of an ECCD program?</vt:lpstr>
      <vt:lpstr>Parents’ Role Makes a Difference</vt:lpstr>
      <vt:lpstr>Financing of ECCD</vt:lpstr>
      <vt:lpstr>Financing of ELM </vt:lpstr>
      <vt:lpstr>Major Challenges</vt:lpstr>
      <vt:lpstr>Conclusions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Emergent Literacy and Math Program</dc:title>
  <dc:creator>Anis, Katy</dc:creator>
  <cp:lastModifiedBy>Anis, Katy</cp:lastModifiedBy>
  <cp:revision>238</cp:revision>
  <cp:lastPrinted>2014-12-01T19:58:07Z</cp:lastPrinted>
  <dcterms:created xsi:type="dcterms:W3CDTF">2015-02-24T22:15:12Z</dcterms:created>
  <dcterms:modified xsi:type="dcterms:W3CDTF">2016-06-06T13:25:18Z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0x010100E202EEB46601C040B1A6D1A135B207C3</vt:lpwstr>
  </property>
  <property fmtid="{D5CDD505-2E9C-101B-9397-08002B2CF9AE}" pid="3" name="_dlc_DocIdItemGuid">
    <vt:lpwstr>d695440b-44a6-4d27-8b17-436d00943aa0</vt:lpwstr>
  </property>
</Properties>
</file>