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339" r:id="rId5"/>
    <p:sldId id="316" r:id="rId6"/>
    <p:sldId id="317" r:id="rId7"/>
    <p:sldId id="318" r:id="rId8"/>
    <p:sldId id="319" r:id="rId9"/>
    <p:sldId id="343" r:id="rId10"/>
    <p:sldId id="321" r:id="rId11"/>
    <p:sldId id="342" r:id="rId12"/>
    <p:sldId id="323" r:id="rId13"/>
    <p:sldId id="324" r:id="rId14"/>
    <p:sldId id="325" r:id="rId15"/>
    <p:sldId id="326" r:id="rId16"/>
    <p:sldId id="327" r:id="rId17"/>
    <p:sldId id="328" r:id="rId18"/>
    <p:sldId id="329" r:id="rId19"/>
    <p:sldId id="330" r:id="rId20"/>
    <p:sldId id="331" r:id="rId21"/>
    <p:sldId id="332" r:id="rId22"/>
    <p:sldId id="340" r:id="rId23"/>
    <p:sldId id="333" r:id="rId24"/>
    <p:sldId id="334" r:id="rId25"/>
    <p:sldId id="335" r:id="rId26"/>
    <p:sldId id="309" r:id="rId27"/>
    <p:sldId id="336" r:id="rId28"/>
    <p:sldId id="337" r:id="rId29"/>
    <p:sldId id="341" r:id="rId30"/>
    <p:sldId id="26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3">
          <p15:clr>
            <a:srgbClr val="A4A3A4"/>
          </p15:clr>
        </p15:guide>
        <p15:guide id="2" orient="horz" pos="738">
          <p15:clr>
            <a:srgbClr val="A4A3A4"/>
          </p15:clr>
        </p15:guide>
        <p15:guide id="3" orient="horz" pos="997">
          <p15:clr>
            <a:srgbClr val="A4A3A4"/>
          </p15:clr>
        </p15:guide>
        <p15:guide id="4" pos="5658">
          <p15:clr>
            <a:srgbClr val="A4A3A4"/>
          </p15:clr>
        </p15:guide>
        <p15:guide id="5" pos="95">
          <p15:clr>
            <a:srgbClr val="A4A3A4"/>
          </p15:clr>
        </p15:guide>
        <p15:guide id="6" pos="272">
          <p15:clr>
            <a:srgbClr val="A4A3A4"/>
          </p15:clr>
        </p15:guide>
        <p15:guide id="7" pos="287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ehlman, Sara" initials="PS" lastIdx="4" clrIdx="0">
    <p:extLst>
      <p:ext uri="{19B8F6BF-5375-455C-9EA6-DF929625EA0E}">
        <p15:presenceInfo xmlns:p15="http://schemas.microsoft.com/office/powerpoint/2012/main" userId="S-1-5-21-1794262703-530063779-3795828387-42138" providerId="AD"/>
      </p:ext>
    </p:extLst>
  </p:cmAuthor>
  <p:cmAuthor id="2" name="Dowd, Amy Jo" initials="DAJ" lastIdx="7" clrIdx="1">
    <p:extLst>
      <p:ext uri="{19B8F6BF-5375-455C-9EA6-DF929625EA0E}">
        <p15:presenceInfo xmlns:p15="http://schemas.microsoft.com/office/powerpoint/2012/main" userId="S-1-5-21-1794262703-530063779-3795828387-2911" providerId="AD"/>
      </p:ext>
    </p:extLst>
  </p:cmAuthor>
  <p:cmAuthor id="3" name="marianne ogrady" initials="mo"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99"/>
    <a:srgbClr val="0033CC"/>
    <a:srgbClr val="0000FF"/>
    <a:srgbClr val="CC0066"/>
    <a:srgbClr val="FA0007"/>
    <a:srgbClr val="F60006"/>
    <a:srgbClr val="F1030A"/>
    <a:srgbClr val="ED0409"/>
    <a:srgbClr val="ED10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9" autoAdjust="0"/>
    <p:restoredTop sz="90334" autoAdjust="0"/>
  </p:normalViewPr>
  <p:slideViewPr>
    <p:cSldViewPr snapToObjects="1" showGuides="1">
      <p:cViewPr varScale="1">
        <p:scale>
          <a:sx n="105" d="100"/>
          <a:sy n="105" d="100"/>
        </p:scale>
        <p:origin x="1782" y="108"/>
      </p:cViewPr>
      <p:guideLst>
        <p:guide orient="horz" pos="3973"/>
        <p:guide orient="horz" pos="738"/>
        <p:guide orient="horz" pos="997"/>
        <p:guide pos="5658"/>
        <p:guide pos="95"/>
        <p:guide pos="272"/>
        <p:guide pos="2879"/>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dowd\Dropbox\_full%20backup%202.12.2016\Save%20the%20Children\Research%20Team\advocacy\NYU%20Abu%20Dhabi%202016\Copy%20of%20IDELA%20data%20-%20start%20early%20as%20base%20for%20Abu%20Dhabi.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owd\Dropbox\_full%20backup%202.12.2016\Save%20the%20Children\Research%20Team\advocacy\NYU%20Abu%20Dhabi%202016\Copy%20of%20IDELA%20data%20-%20start%20early%20as%20base%20for%20Abu%20Dhabi.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lpisani\Documents\ECD\Rwanda\ELMI%20Endline\Data\RESULTS%20for%20report%20v2.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adowd\Documents\Save%20the%20Children\Research%20Team\advocacy\NYU%20Abu%20Dhabi%202016\Copy%20of%20IDELA%20data%20-%20start%20early%20as%20base%20for%20Abu%20Dhabi.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pisani\Documents\Advocacy\AERA%202016\Data\ECD%20Team\ELM%20evidenc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Gill Sans MT" panose="020B0502020104020203" pitchFamily="34" charset="0"/>
                <a:ea typeface="+mn-ea"/>
                <a:cs typeface="+mn-cs"/>
              </a:defRPr>
            </a:pPr>
            <a:r>
              <a:rPr lang="en-US" dirty="0"/>
              <a:t>Ethiopia.</a:t>
            </a:r>
            <a:r>
              <a:rPr lang="en-US" baseline="0" dirty="0"/>
              <a:t> </a:t>
            </a:r>
            <a:r>
              <a:rPr lang="en-US" dirty="0"/>
              <a:t>% IDELA Emergent Language and Literacy items correct</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Gill Sans MT" panose="020B0502020104020203" pitchFamily="34" charset="0"/>
              <a:ea typeface="+mn-ea"/>
              <a:cs typeface="+mn-cs"/>
            </a:defRPr>
          </a:pPr>
          <a:endParaRPr lang="en-US"/>
        </a:p>
      </c:txPr>
    </c:title>
    <c:autoTitleDeleted val="0"/>
    <c:plotArea>
      <c:layout/>
      <c:barChart>
        <c:barDir val="col"/>
        <c:grouping val="stacked"/>
        <c:varyColors val="0"/>
        <c:ser>
          <c:idx val="0"/>
          <c:order val="0"/>
          <c:tx>
            <c:strRef>
              <c:f>Ethiopia!$A$43:$B$43</c:f>
              <c:strCache>
                <c:ptCount val="2"/>
                <c:pt idx="1">
                  <c:v>baseline</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Ethiopia!$C$42:$E$42</c:f>
              <c:strCache>
                <c:ptCount val="3"/>
                <c:pt idx="0">
                  <c:v>control 
(n=76)</c:v>
                </c:pt>
                <c:pt idx="1">
                  <c:v>ECCD 
(n=158)</c:v>
                </c:pt>
                <c:pt idx="2">
                  <c:v>ELM
(n=174)</c:v>
                </c:pt>
              </c:strCache>
            </c:strRef>
          </c:cat>
          <c:val>
            <c:numRef>
              <c:f>Ethiopia!$C$43:$E$43</c:f>
              <c:numCache>
                <c:formatCode>0%</c:formatCode>
                <c:ptCount val="3"/>
                <c:pt idx="0">
                  <c:v>0.28000000000000003</c:v>
                </c:pt>
                <c:pt idx="1">
                  <c:v>0.43</c:v>
                </c:pt>
                <c:pt idx="2">
                  <c:v>0.41</c:v>
                </c:pt>
              </c:numCache>
            </c:numRef>
          </c:val>
          <c:extLst xmlns:c16r2="http://schemas.microsoft.com/office/drawing/2015/06/chart">
            <c:ext xmlns:c16="http://schemas.microsoft.com/office/drawing/2014/chart" uri="{C3380CC4-5D6E-409C-BE32-E72D297353CC}">
              <c16:uniqueId val="{00000000-6FA6-4CCC-A1A6-D59772F6D445}"/>
            </c:ext>
          </c:extLst>
        </c:ser>
        <c:ser>
          <c:idx val="1"/>
          <c:order val="1"/>
          <c:tx>
            <c:strRef>
              <c:f>Ethiopia!$A$44:$B$44</c:f>
              <c:strCache>
                <c:ptCount val="2"/>
                <c:pt idx="1">
                  <c:v>gain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Ethiopia!$C$42:$E$42</c:f>
              <c:strCache>
                <c:ptCount val="3"/>
                <c:pt idx="0">
                  <c:v>control 
(n=76)</c:v>
                </c:pt>
                <c:pt idx="1">
                  <c:v>ECCD 
(n=158)</c:v>
                </c:pt>
                <c:pt idx="2">
                  <c:v>ELM
(n=174)</c:v>
                </c:pt>
              </c:strCache>
            </c:strRef>
          </c:cat>
          <c:val>
            <c:numRef>
              <c:f>Ethiopia!$C$44:$E$44</c:f>
              <c:numCache>
                <c:formatCode>0%</c:formatCode>
                <c:ptCount val="3"/>
                <c:pt idx="0">
                  <c:v>0</c:v>
                </c:pt>
                <c:pt idx="1">
                  <c:v>0.05</c:v>
                </c:pt>
                <c:pt idx="2">
                  <c:v>0.36</c:v>
                </c:pt>
              </c:numCache>
            </c:numRef>
          </c:val>
          <c:extLst xmlns:c16r2="http://schemas.microsoft.com/office/drawing/2015/06/chart">
            <c:ext xmlns:c16="http://schemas.microsoft.com/office/drawing/2014/chart" uri="{C3380CC4-5D6E-409C-BE32-E72D297353CC}">
              <c16:uniqueId val="{00000001-6FA6-4CCC-A1A6-D59772F6D445}"/>
            </c:ext>
          </c:extLst>
        </c:ser>
        <c:dLbls>
          <c:showLegendKey val="0"/>
          <c:showVal val="0"/>
          <c:showCatName val="0"/>
          <c:showSerName val="0"/>
          <c:showPercent val="0"/>
          <c:showBubbleSize val="0"/>
        </c:dLbls>
        <c:gapWidth val="80"/>
        <c:overlap val="100"/>
        <c:axId val="318679104"/>
        <c:axId val="318679496"/>
      </c:barChart>
      <c:catAx>
        <c:axId val="31867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Gill Sans MT" panose="020B0502020104020203" pitchFamily="34" charset="0"/>
                <a:ea typeface="+mn-ea"/>
                <a:cs typeface="+mn-cs"/>
              </a:defRPr>
            </a:pPr>
            <a:endParaRPr lang="en-US"/>
          </a:p>
        </c:txPr>
        <c:crossAx val="318679496"/>
        <c:crosses val="autoZero"/>
        <c:auto val="1"/>
        <c:lblAlgn val="ctr"/>
        <c:lblOffset val="100"/>
        <c:noMultiLvlLbl val="0"/>
      </c:catAx>
      <c:valAx>
        <c:axId val="3186794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Gill Sans MT" panose="020B0502020104020203" pitchFamily="34" charset="0"/>
                <a:ea typeface="+mn-ea"/>
                <a:cs typeface="+mn-cs"/>
              </a:defRPr>
            </a:pPr>
            <a:endParaRPr lang="en-US"/>
          </a:p>
        </c:txPr>
        <c:crossAx val="318679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latin typeface="Gill Sans MT" panose="020B05020201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Ethiopia!$S$5</c:f>
              <c:strCache>
                <c:ptCount val="1"/>
                <c:pt idx="0">
                  <c:v>Baseline</c:v>
                </c:pt>
              </c:strCache>
            </c:strRef>
          </c:tx>
          <c:spPr>
            <a:solidFill>
              <a:schemeClr val="bg2"/>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Ethiopia!$T$4:$W$4</c:f>
              <c:strCache>
                <c:ptCount val="4"/>
                <c:pt idx="0">
                  <c:v>Gov't O class</c:v>
                </c:pt>
                <c:pt idx="1">
                  <c:v>ELM Parenting </c:v>
                </c:pt>
                <c:pt idx="2">
                  <c:v>ELM O Class </c:v>
                </c:pt>
                <c:pt idx="3">
                  <c:v>ELM O Class + Parenting</c:v>
                </c:pt>
              </c:strCache>
            </c:strRef>
          </c:cat>
          <c:val>
            <c:numRef>
              <c:f>Ethiopia!$T$5:$W$5</c:f>
              <c:numCache>
                <c:formatCode>0%</c:formatCode>
                <c:ptCount val="4"/>
                <c:pt idx="0">
                  <c:v>0.5</c:v>
                </c:pt>
                <c:pt idx="1">
                  <c:v>0.37</c:v>
                </c:pt>
                <c:pt idx="2">
                  <c:v>0.61</c:v>
                </c:pt>
                <c:pt idx="3">
                  <c:v>0.59</c:v>
                </c:pt>
              </c:numCache>
            </c:numRef>
          </c:val>
          <c:extLst xmlns:c16r2="http://schemas.microsoft.com/office/drawing/2015/06/chart">
            <c:ext xmlns:c16="http://schemas.microsoft.com/office/drawing/2014/chart" uri="{C3380CC4-5D6E-409C-BE32-E72D297353CC}">
              <c16:uniqueId val="{00000000-F9F5-44B6-8430-927832E06F73}"/>
            </c:ext>
          </c:extLst>
        </c:ser>
        <c:ser>
          <c:idx val="1"/>
          <c:order val="1"/>
          <c:tx>
            <c:strRef>
              <c:f>Ethiopia!$S$6</c:f>
              <c:strCache>
                <c:ptCount val="1"/>
                <c:pt idx="0">
                  <c:v>Gain</c:v>
                </c:pt>
              </c:strCache>
            </c:strRef>
          </c:tx>
          <c:spPr>
            <a:solidFill>
              <a:schemeClr val="accent1"/>
            </a:solidFill>
          </c:spPr>
          <c:invertIfNegative val="0"/>
          <c:dLbls>
            <c:dLbl>
              <c:idx val="1"/>
              <c:tx>
                <c:rich>
                  <a:bodyPr/>
                  <a:lstStyle/>
                  <a:p>
                    <a:fld id="{CCE8E39A-BDE9-4331-9173-F5BF430ED568}" type="VALUE">
                      <a:rPr lang="en-US" smtClean="0"/>
                      <a:pPr/>
                      <a:t>[VALUE]</a:t>
                    </a:fld>
                    <a:r>
                      <a:rPr lang="en-US"/>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9F5-44B6-8430-927832E06F73}"/>
                </c:ext>
                <c:ext xmlns:c15="http://schemas.microsoft.com/office/drawing/2012/chart" uri="{CE6537A1-D6FC-4f65-9D91-7224C49458BB}">
                  <c15:dlblFieldTable/>
                  <c15:showDataLabelsRange val="0"/>
                </c:ext>
              </c:extLst>
            </c:dLbl>
            <c:dLbl>
              <c:idx val="3"/>
              <c:tx>
                <c:rich>
                  <a:bodyPr/>
                  <a:lstStyle/>
                  <a:p>
                    <a:fld id="{08A21917-1023-40BF-8378-D801758DF4A0}" type="VALUE">
                      <a:rPr lang="en-US" smtClean="0"/>
                      <a:pPr/>
                      <a:t>[VALUE]</a:t>
                    </a:fld>
                    <a:r>
                      <a:rPr lang="en-US"/>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9F5-44B6-8430-927832E06F73}"/>
                </c:ext>
                <c:ext xmlns:c15="http://schemas.microsoft.com/office/drawing/2012/chart" uri="{CE6537A1-D6FC-4f65-9D91-7224C49458BB}">
                  <c15:dlblFieldTable/>
                  <c15:showDataLabelsRange val="0"/>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Ethiopia!$T$4:$W$4</c:f>
              <c:strCache>
                <c:ptCount val="4"/>
                <c:pt idx="0">
                  <c:v>Gov't O class</c:v>
                </c:pt>
                <c:pt idx="1">
                  <c:v>ELM Parenting </c:v>
                </c:pt>
                <c:pt idx="2">
                  <c:v>ELM O Class </c:v>
                </c:pt>
                <c:pt idx="3">
                  <c:v>ELM O Class + Parenting</c:v>
                </c:pt>
              </c:strCache>
            </c:strRef>
          </c:cat>
          <c:val>
            <c:numRef>
              <c:f>Ethiopia!$T$6:$W$6</c:f>
              <c:numCache>
                <c:formatCode>0%</c:formatCode>
                <c:ptCount val="4"/>
                <c:pt idx="0">
                  <c:v>0.14000000000000001</c:v>
                </c:pt>
                <c:pt idx="1">
                  <c:v>0.19</c:v>
                </c:pt>
                <c:pt idx="2">
                  <c:v>0.18</c:v>
                </c:pt>
                <c:pt idx="3">
                  <c:v>0.26</c:v>
                </c:pt>
              </c:numCache>
            </c:numRef>
          </c:val>
          <c:extLst xmlns:c16r2="http://schemas.microsoft.com/office/drawing/2015/06/chart">
            <c:ext xmlns:c16="http://schemas.microsoft.com/office/drawing/2014/chart" uri="{C3380CC4-5D6E-409C-BE32-E72D297353CC}">
              <c16:uniqueId val="{00000003-F9F5-44B6-8430-927832E06F73}"/>
            </c:ext>
          </c:extLst>
        </c:ser>
        <c:dLbls>
          <c:showLegendKey val="0"/>
          <c:showVal val="0"/>
          <c:showCatName val="0"/>
          <c:showSerName val="0"/>
          <c:showPercent val="0"/>
          <c:showBubbleSize val="0"/>
        </c:dLbls>
        <c:gapWidth val="150"/>
        <c:overlap val="100"/>
        <c:axId val="186273280"/>
        <c:axId val="186273672"/>
      </c:barChart>
      <c:catAx>
        <c:axId val="186273280"/>
        <c:scaling>
          <c:orientation val="minMax"/>
        </c:scaling>
        <c:delete val="0"/>
        <c:axPos val="b"/>
        <c:numFmt formatCode="General" sourceLinked="0"/>
        <c:majorTickMark val="out"/>
        <c:minorTickMark val="none"/>
        <c:tickLblPos val="nextTo"/>
        <c:crossAx val="186273672"/>
        <c:crosses val="autoZero"/>
        <c:auto val="1"/>
        <c:lblAlgn val="ctr"/>
        <c:lblOffset val="100"/>
        <c:noMultiLvlLbl val="0"/>
      </c:catAx>
      <c:valAx>
        <c:axId val="186273672"/>
        <c:scaling>
          <c:orientation val="minMax"/>
          <c:max val="1"/>
        </c:scaling>
        <c:delete val="0"/>
        <c:axPos val="l"/>
        <c:majorGridlines/>
        <c:title>
          <c:tx>
            <c:rich>
              <a:bodyPr/>
              <a:lstStyle/>
              <a:p>
                <a:pPr>
                  <a:defRPr/>
                </a:pPr>
                <a:r>
                  <a:rPr lang="en-US" dirty="0"/>
                  <a:t>Average IDELA % point gain</a:t>
                </a:r>
              </a:p>
            </c:rich>
          </c:tx>
          <c:overlay val="0"/>
        </c:title>
        <c:numFmt formatCode="0%" sourceLinked="1"/>
        <c:majorTickMark val="out"/>
        <c:minorTickMark val="none"/>
        <c:tickLblPos val="nextTo"/>
        <c:crossAx val="186273280"/>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Ethiopia!$B$26:$C$26</c:f>
              <c:strCache>
                <c:ptCount val="2"/>
                <c:pt idx="0">
                  <c:v># learning &amp; play activities at home</c:v>
                </c:pt>
                <c:pt idx="1">
                  <c:v>Baseline</c:v>
                </c:pt>
              </c:strCache>
            </c:strRef>
          </c:tx>
          <c:spPr>
            <a:solidFill>
              <a:schemeClr val="accent2"/>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Ethiopia!$D$25:$G$25</c:f>
              <c:strCache>
                <c:ptCount val="4"/>
                <c:pt idx="0">
                  <c:v>Gov't O class</c:v>
                </c:pt>
                <c:pt idx="1">
                  <c:v>ELM Parenting only</c:v>
                </c:pt>
                <c:pt idx="2">
                  <c:v>ELM O Class</c:v>
                </c:pt>
                <c:pt idx="3">
                  <c:v>ELM O Class &amp; Parenting</c:v>
                </c:pt>
              </c:strCache>
            </c:strRef>
          </c:cat>
          <c:val>
            <c:numRef>
              <c:f>Ethiopia!$D$26:$G$26</c:f>
              <c:numCache>
                <c:formatCode>General</c:formatCode>
                <c:ptCount val="4"/>
                <c:pt idx="0">
                  <c:v>6.2</c:v>
                </c:pt>
                <c:pt idx="1">
                  <c:v>2.8</c:v>
                </c:pt>
                <c:pt idx="2">
                  <c:v>5.3</c:v>
                </c:pt>
                <c:pt idx="3">
                  <c:v>6.2</c:v>
                </c:pt>
              </c:numCache>
            </c:numRef>
          </c:val>
          <c:extLst xmlns:c16r2="http://schemas.microsoft.com/office/drawing/2015/06/chart">
            <c:ext xmlns:c16="http://schemas.microsoft.com/office/drawing/2014/chart" uri="{C3380CC4-5D6E-409C-BE32-E72D297353CC}">
              <c16:uniqueId val="{00000000-8762-4E7E-99D6-DC3237A07B70}"/>
            </c:ext>
          </c:extLst>
        </c:ser>
        <c:ser>
          <c:idx val="1"/>
          <c:order val="1"/>
          <c:tx>
            <c:strRef>
              <c:f>Ethiopia!$B$27:$C$27</c:f>
              <c:strCache>
                <c:ptCount val="2"/>
                <c:pt idx="0">
                  <c:v># learning &amp; play activities at home</c:v>
                </c:pt>
                <c:pt idx="1">
                  <c:v>Gain</c:v>
                </c:pt>
              </c:strCache>
            </c:strRef>
          </c:tx>
          <c:spPr>
            <a:solidFill>
              <a:schemeClr val="accent1"/>
            </a:solidFill>
          </c:spPr>
          <c:invertIfNegative val="0"/>
          <c:dPt>
            <c:idx val="0"/>
            <c:invertIfNegative val="0"/>
            <c:bubble3D val="0"/>
            <c:extLst xmlns:c16r2="http://schemas.microsoft.com/office/drawing/2015/06/chart">
              <c:ext xmlns:c16="http://schemas.microsoft.com/office/drawing/2014/chart" uri="{C3380CC4-5D6E-409C-BE32-E72D297353CC}">
                <c16:uniqueId val="{00000001-8762-4E7E-99D6-DC3237A07B70}"/>
              </c:ext>
            </c:extLst>
          </c:dPt>
          <c:dPt>
            <c:idx val="1"/>
            <c:invertIfNegative val="0"/>
            <c:bubble3D val="0"/>
            <c:extLst xmlns:c16r2="http://schemas.microsoft.com/office/drawing/2015/06/chart">
              <c:ext xmlns:c16="http://schemas.microsoft.com/office/drawing/2014/chart" uri="{C3380CC4-5D6E-409C-BE32-E72D297353CC}">
                <c16:uniqueId val="{00000002-8762-4E7E-99D6-DC3237A07B70}"/>
              </c:ext>
            </c:extLst>
          </c:dPt>
          <c:dPt>
            <c:idx val="2"/>
            <c:invertIfNegative val="0"/>
            <c:bubble3D val="0"/>
            <c:extLst xmlns:c16r2="http://schemas.microsoft.com/office/drawing/2015/06/chart">
              <c:ext xmlns:c16="http://schemas.microsoft.com/office/drawing/2014/chart" uri="{C3380CC4-5D6E-409C-BE32-E72D297353CC}">
                <c16:uniqueId val="{00000003-8762-4E7E-99D6-DC3237A07B70}"/>
              </c:ext>
            </c:extLst>
          </c:dPt>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Ethiopia!$D$25:$G$25</c:f>
              <c:strCache>
                <c:ptCount val="4"/>
                <c:pt idx="0">
                  <c:v>Gov't O class</c:v>
                </c:pt>
                <c:pt idx="1">
                  <c:v>ELM Parenting only</c:v>
                </c:pt>
                <c:pt idx="2">
                  <c:v>ELM O Class</c:v>
                </c:pt>
                <c:pt idx="3">
                  <c:v>ELM O Class &amp; Parenting</c:v>
                </c:pt>
              </c:strCache>
            </c:strRef>
          </c:cat>
          <c:val>
            <c:numRef>
              <c:f>Ethiopia!$D$27:$G$27</c:f>
              <c:numCache>
                <c:formatCode>General</c:formatCode>
                <c:ptCount val="4"/>
                <c:pt idx="0">
                  <c:v>1.2000000000000002</c:v>
                </c:pt>
                <c:pt idx="1">
                  <c:v>3.8</c:v>
                </c:pt>
                <c:pt idx="2">
                  <c:v>0.90000000000000036</c:v>
                </c:pt>
                <c:pt idx="3">
                  <c:v>1.7000000000000002</c:v>
                </c:pt>
              </c:numCache>
            </c:numRef>
          </c:val>
          <c:extLst xmlns:c16r2="http://schemas.microsoft.com/office/drawing/2015/06/chart">
            <c:ext xmlns:c16="http://schemas.microsoft.com/office/drawing/2014/chart" uri="{C3380CC4-5D6E-409C-BE32-E72D297353CC}">
              <c16:uniqueId val="{00000004-8762-4E7E-99D6-DC3237A07B70}"/>
            </c:ext>
          </c:extLst>
        </c:ser>
        <c:dLbls>
          <c:showLegendKey val="0"/>
          <c:showVal val="0"/>
          <c:showCatName val="0"/>
          <c:showSerName val="0"/>
          <c:showPercent val="0"/>
          <c:showBubbleSize val="0"/>
        </c:dLbls>
        <c:gapWidth val="75"/>
        <c:overlap val="100"/>
        <c:axId val="185405368"/>
        <c:axId val="187933176"/>
      </c:barChart>
      <c:catAx>
        <c:axId val="185405368"/>
        <c:scaling>
          <c:orientation val="minMax"/>
        </c:scaling>
        <c:delete val="0"/>
        <c:axPos val="b"/>
        <c:numFmt formatCode="General" sourceLinked="0"/>
        <c:majorTickMark val="out"/>
        <c:minorTickMark val="none"/>
        <c:tickLblPos val="nextTo"/>
        <c:crossAx val="187933176"/>
        <c:crosses val="autoZero"/>
        <c:auto val="1"/>
        <c:lblAlgn val="ctr"/>
        <c:lblOffset val="100"/>
        <c:noMultiLvlLbl val="0"/>
      </c:catAx>
      <c:valAx>
        <c:axId val="187933176"/>
        <c:scaling>
          <c:orientation val="minMax"/>
          <c:max val="10"/>
        </c:scaling>
        <c:delete val="0"/>
        <c:axPos val="l"/>
        <c:title>
          <c:tx>
            <c:rich>
              <a:bodyPr/>
              <a:lstStyle/>
              <a:p>
                <a:pPr>
                  <a:defRPr/>
                </a:pPr>
                <a:r>
                  <a:rPr lang="en-US"/>
                  <a:t>Total # activites</a:t>
                </a:r>
              </a:p>
            </c:rich>
          </c:tx>
          <c:overlay val="0"/>
        </c:title>
        <c:numFmt formatCode="General" sourceLinked="1"/>
        <c:majorTickMark val="out"/>
        <c:minorTickMark val="none"/>
        <c:tickLblPos val="nextTo"/>
        <c:crossAx val="185405368"/>
        <c:crosses val="autoZero"/>
        <c:crossBetween val="between"/>
      </c:valAx>
    </c:plotArea>
    <c:legend>
      <c:legendPos val="t"/>
      <c:overlay val="0"/>
    </c:legend>
    <c:plotVisOnly val="1"/>
    <c:dispBlanksAs val="gap"/>
    <c:showDLblsOverMax val="0"/>
  </c:chart>
  <c:spPr>
    <a:ln>
      <a:noFill/>
    </a:ln>
  </c:spPr>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'New figures'!$E$145</c:f>
              <c:strCache>
                <c:ptCount val="1"/>
                <c:pt idx="0">
                  <c:v>ELMI Center</c:v>
                </c:pt>
              </c:strCache>
            </c:strRef>
          </c:tx>
          <c:spPr>
            <a:ln w="57150"/>
          </c:spPr>
          <c:marker>
            <c:symbol val="none"/>
          </c:marker>
          <c:cat>
            <c:numRef>
              <c:f>'New figures'!$F$144:$I$144</c:f>
              <c:numCache>
                <c:formatCode>General</c:formatCode>
                <c:ptCount val="4"/>
                <c:pt idx="0">
                  <c:v>2</c:v>
                </c:pt>
                <c:pt idx="1">
                  <c:v>4</c:v>
                </c:pt>
                <c:pt idx="2">
                  <c:v>6</c:v>
                </c:pt>
                <c:pt idx="3">
                  <c:v>8</c:v>
                </c:pt>
              </c:numCache>
            </c:numRef>
          </c:cat>
          <c:val>
            <c:numRef>
              <c:f>'New figures'!$F$145:$I$145</c:f>
              <c:numCache>
                <c:formatCode>0%</c:formatCode>
                <c:ptCount val="4"/>
                <c:pt idx="0">
                  <c:v>0.47524100000000002</c:v>
                </c:pt>
                <c:pt idx="1">
                  <c:v>0.46584100000000001</c:v>
                </c:pt>
                <c:pt idx="2">
                  <c:v>0.45644099999999999</c:v>
                </c:pt>
                <c:pt idx="3">
                  <c:v>0.44704100000000002</c:v>
                </c:pt>
              </c:numCache>
            </c:numRef>
          </c:val>
          <c:smooth val="0"/>
          <c:extLst xmlns:c16r2="http://schemas.microsoft.com/office/drawing/2015/06/chart">
            <c:ext xmlns:c16="http://schemas.microsoft.com/office/drawing/2014/chart" uri="{C3380CC4-5D6E-409C-BE32-E72D297353CC}">
              <c16:uniqueId val="{00000000-0A4B-428A-BF88-24E3828D3F0F}"/>
            </c:ext>
          </c:extLst>
        </c:ser>
        <c:ser>
          <c:idx val="1"/>
          <c:order val="1"/>
          <c:tx>
            <c:strRef>
              <c:f>'New figures'!$E$146</c:f>
              <c:strCache>
                <c:ptCount val="1"/>
                <c:pt idx="0">
                  <c:v>ECCD comparison</c:v>
                </c:pt>
              </c:strCache>
            </c:strRef>
          </c:tx>
          <c:spPr>
            <a:ln w="57150">
              <a:solidFill>
                <a:schemeClr val="accent5"/>
              </a:solidFill>
            </a:ln>
          </c:spPr>
          <c:marker>
            <c:symbol val="none"/>
          </c:marker>
          <c:cat>
            <c:numRef>
              <c:f>'New figures'!$F$144:$I$144</c:f>
              <c:numCache>
                <c:formatCode>General</c:formatCode>
                <c:ptCount val="4"/>
                <c:pt idx="0">
                  <c:v>2</c:v>
                </c:pt>
                <c:pt idx="1">
                  <c:v>4</c:v>
                </c:pt>
                <c:pt idx="2">
                  <c:v>6</c:v>
                </c:pt>
                <c:pt idx="3">
                  <c:v>8</c:v>
                </c:pt>
              </c:numCache>
            </c:numRef>
          </c:cat>
          <c:val>
            <c:numRef>
              <c:f>'New figures'!$F$146:$I$146</c:f>
              <c:numCache>
                <c:formatCode>0%</c:formatCode>
                <c:ptCount val="4"/>
                <c:pt idx="0">
                  <c:v>0.312838</c:v>
                </c:pt>
                <c:pt idx="1">
                  <c:v>0.36643799999999999</c:v>
                </c:pt>
                <c:pt idx="2">
                  <c:v>0.42003800000000002</c:v>
                </c:pt>
                <c:pt idx="3">
                  <c:v>0.473638</c:v>
                </c:pt>
              </c:numCache>
            </c:numRef>
          </c:val>
          <c:smooth val="0"/>
          <c:extLst xmlns:c16r2="http://schemas.microsoft.com/office/drawing/2015/06/chart">
            <c:ext xmlns:c16="http://schemas.microsoft.com/office/drawing/2014/chart" uri="{C3380CC4-5D6E-409C-BE32-E72D297353CC}">
              <c16:uniqueId val="{00000001-0A4B-428A-BF88-24E3828D3F0F}"/>
            </c:ext>
          </c:extLst>
        </c:ser>
        <c:ser>
          <c:idx val="2"/>
          <c:order val="2"/>
          <c:tx>
            <c:strRef>
              <c:f>'New figures'!$E$147</c:f>
              <c:strCache>
                <c:ptCount val="1"/>
                <c:pt idx="0">
                  <c:v>ELMI Parenting</c:v>
                </c:pt>
              </c:strCache>
            </c:strRef>
          </c:tx>
          <c:spPr>
            <a:ln w="57150">
              <a:solidFill>
                <a:schemeClr val="accent6"/>
              </a:solidFill>
            </a:ln>
          </c:spPr>
          <c:marker>
            <c:symbol val="none"/>
          </c:marker>
          <c:cat>
            <c:numRef>
              <c:f>'New figures'!$F$144:$I$144</c:f>
              <c:numCache>
                <c:formatCode>General</c:formatCode>
                <c:ptCount val="4"/>
                <c:pt idx="0">
                  <c:v>2</c:v>
                </c:pt>
                <c:pt idx="1">
                  <c:v>4</c:v>
                </c:pt>
                <c:pt idx="2">
                  <c:v>6</c:v>
                </c:pt>
                <c:pt idx="3">
                  <c:v>8</c:v>
                </c:pt>
              </c:numCache>
            </c:numRef>
          </c:cat>
          <c:val>
            <c:numRef>
              <c:f>'New figures'!$F$147:$I$147</c:f>
              <c:numCache>
                <c:formatCode>0%</c:formatCode>
                <c:ptCount val="4"/>
                <c:pt idx="0">
                  <c:v>0.45164599999999999</c:v>
                </c:pt>
                <c:pt idx="1">
                  <c:v>0.43700600000000001</c:v>
                </c:pt>
                <c:pt idx="2">
                  <c:v>0.42236600000000002</c:v>
                </c:pt>
                <c:pt idx="3">
                  <c:v>0.40772599999999998</c:v>
                </c:pt>
              </c:numCache>
            </c:numRef>
          </c:val>
          <c:smooth val="0"/>
          <c:extLst xmlns:c16r2="http://schemas.microsoft.com/office/drawing/2015/06/chart">
            <c:ext xmlns:c16="http://schemas.microsoft.com/office/drawing/2014/chart" uri="{C3380CC4-5D6E-409C-BE32-E72D297353CC}">
              <c16:uniqueId val="{00000002-0A4B-428A-BF88-24E3828D3F0F}"/>
            </c:ext>
          </c:extLst>
        </c:ser>
        <c:dLbls>
          <c:showLegendKey val="0"/>
          <c:showVal val="0"/>
          <c:showCatName val="0"/>
          <c:showSerName val="0"/>
          <c:showPercent val="0"/>
          <c:showBubbleSize val="0"/>
        </c:dLbls>
        <c:smooth val="0"/>
        <c:axId val="187933960"/>
        <c:axId val="187934352"/>
      </c:lineChart>
      <c:catAx>
        <c:axId val="187933960"/>
        <c:scaling>
          <c:orientation val="minMax"/>
        </c:scaling>
        <c:delete val="0"/>
        <c:axPos val="b"/>
        <c:title>
          <c:tx>
            <c:rich>
              <a:bodyPr/>
              <a:lstStyle/>
              <a:p>
                <a:pPr>
                  <a:defRPr/>
                </a:pPr>
                <a:r>
                  <a:rPr lang="en-US"/>
                  <a:t>Socioeconomic status (Home possessions)</a:t>
                </a:r>
              </a:p>
            </c:rich>
          </c:tx>
          <c:overlay val="0"/>
        </c:title>
        <c:numFmt formatCode="General" sourceLinked="1"/>
        <c:majorTickMark val="out"/>
        <c:minorTickMark val="none"/>
        <c:tickLblPos val="nextTo"/>
        <c:crossAx val="187934352"/>
        <c:crosses val="autoZero"/>
        <c:auto val="1"/>
        <c:lblAlgn val="ctr"/>
        <c:lblOffset val="100"/>
        <c:noMultiLvlLbl val="0"/>
      </c:catAx>
      <c:valAx>
        <c:axId val="187934352"/>
        <c:scaling>
          <c:orientation val="minMax"/>
          <c:max val="0.6"/>
          <c:min val="0.2"/>
        </c:scaling>
        <c:delete val="0"/>
        <c:axPos val="l"/>
        <c:title>
          <c:tx>
            <c:rich>
              <a:bodyPr rot="-5400000" vert="horz"/>
              <a:lstStyle/>
              <a:p>
                <a:pPr>
                  <a:defRPr/>
                </a:pPr>
                <a:r>
                  <a:rPr lang="en-US" dirty="0" err="1"/>
                  <a:t>Endline</a:t>
                </a:r>
                <a:r>
                  <a:rPr lang="en-US" dirty="0"/>
                  <a:t> </a:t>
                </a:r>
                <a:r>
                  <a:rPr lang="en-US" dirty="0" smtClean="0"/>
                  <a:t>IDELA </a:t>
                </a:r>
                <a:r>
                  <a:rPr lang="en-US" dirty="0"/>
                  <a:t>% Correct</a:t>
                </a:r>
              </a:p>
            </c:rich>
          </c:tx>
          <c:overlay val="0"/>
        </c:title>
        <c:numFmt formatCode="0%" sourceLinked="1"/>
        <c:majorTickMark val="out"/>
        <c:minorTickMark val="none"/>
        <c:tickLblPos val="nextTo"/>
        <c:crossAx val="187933960"/>
        <c:crosses val="autoZero"/>
        <c:crossBetween val="between"/>
        <c:majorUnit val="0.1"/>
      </c:valAx>
    </c:plotArea>
    <c:legend>
      <c:legendPos val="r"/>
      <c:overlay val="0"/>
    </c:legend>
    <c:plotVisOnly val="1"/>
    <c:dispBlanksAs val="gap"/>
    <c:showDLblsOverMax val="0"/>
  </c:chart>
  <c:txPr>
    <a:bodyPr/>
    <a:lstStyle/>
    <a:p>
      <a:pPr>
        <a:defRPr sz="1600">
          <a:latin typeface="Gill Sans Infant Std" panose="020B0502020104020203"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'Rwanda DFID'!$M$12</c:f>
              <c:strCache>
                <c:ptCount val="1"/>
                <c:pt idx="0">
                  <c:v>ELM Center</c:v>
                </c:pt>
              </c:strCache>
            </c:strRef>
          </c:tx>
          <c:spPr>
            <a:ln w="57150" cap="rnd">
              <a:solidFill>
                <a:schemeClr val="accent1"/>
              </a:solidFill>
              <a:round/>
            </a:ln>
            <a:effectLst/>
          </c:spPr>
          <c:marker>
            <c:symbol val="none"/>
          </c:marker>
          <c:dLbls>
            <c:dLbl>
              <c:idx val="0"/>
              <c:layout>
                <c:manualLayout>
                  <c:x val="0"/>
                  <c:y val="-2.391629860440394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588-44AF-811E-1D9E47E1C79A}"/>
                </c:ext>
                <c:ext xmlns:c15="http://schemas.microsoft.com/office/drawing/2012/chart" uri="{CE6537A1-D6FC-4f65-9D91-7224C49458BB}"/>
              </c:extLst>
            </c:dLbl>
            <c:dLbl>
              <c:idx val="2"/>
              <c:layout>
                <c:manualLayout>
                  <c:x val="-1.3394061404601855E-16"/>
                  <c:y val="-8.968611976651491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588-44AF-811E-1D9E47E1C79A}"/>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'Rwanda DFID'!$L$13:$L$15</c:f>
              <c:numCache>
                <c:formatCode>mmm\-yy</c:formatCode>
                <c:ptCount val="3"/>
                <c:pt idx="0">
                  <c:v>41395</c:v>
                </c:pt>
                <c:pt idx="1">
                  <c:v>41883</c:v>
                </c:pt>
                <c:pt idx="2">
                  <c:v>42125</c:v>
                </c:pt>
              </c:numCache>
            </c:numRef>
          </c:cat>
          <c:val>
            <c:numRef>
              <c:f>'Rwanda DFID'!$M$13:$M$15</c:f>
              <c:numCache>
                <c:formatCode>0%</c:formatCode>
                <c:ptCount val="3"/>
                <c:pt idx="0">
                  <c:v>0.21</c:v>
                </c:pt>
                <c:pt idx="1">
                  <c:v>0.41000000000000003</c:v>
                </c:pt>
                <c:pt idx="2">
                  <c:v>0.44000000000000006</c:v>
                </c:pt>
              </c:numCache>
            </c:numRef>
          </c:val>
          <c:smooth val="0"/>
          <c:extLst xmlns:c16r2="http://schemas.microsoft.com/office/drawing/2015/06/chart">
            <c:ext xmlns:c16="http://schemas.microsoft.com/office/drawing/2014/chart" uri="{C3380CC4-5D6E-409C-BE32-E72D297353CC}">
              <c16:uniqueId val="{00000002-D588-44AF-811E-1D9E47E1C79A}"/>
            </c:ext>
          </c:extLst>
        </c:ser>
        <c:ser>
          <c:idx val="1"/>
          <c:order val="1"/>
          <c:tx>
            <c:strRef>
              <c:f>'Rwanda DFID'!$N$12</c:f>
              <c:strCache>
                <c:ptCount val="1"/>
                <c:pt idx="0">
                  <c:v>ELM Parenting</c:v>
                </c:pt>
              </c:strCache>
            </c:strRef>
          </c:tx>
          <c:spPr>
            <a:ln w="57150" cap="rnd">
              <a:solidFill>
                <a:schemeClr val="accent6"/>
              </a:solidFill>
              <a:round/>
            </a:ln>
            <a:effectLst/>
          </c:spPr>
          <c:marker>
            <c:symbol val="none"/>
          </c:marker>
          <c:dLbls>
            <c:dLbl>
              <c:idx val="2"/>
              <c:layout>
                <c:manualLayout>
                  <c:x val="-1.3394061404601855E-16"/>
                  <c:y val="8.96861197665147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588-44AF-811E-1D9E47E1C79A}"/>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'Rwanda DFID'!$L$13:$L$15</c:f>
              <c:numCache>
                <c:formatCode>mmm\-yy</c:formatCode>
                <c:ptCount val="3"/>
                <c:pt idx="0">
                  <c:v>41395</c:v>
                </c:pt>
                <c:pt idx="1">
                  <c:v>41883</c:v>
                </c:pt>
                <c:pt idx="2">
                  <c:v>42125</c:v>
                </c:pt>
              </c:numCache>
            </c:numRef>
          </c:cat>
          <c:val>
            <c:numRef>
              <c:f>'Rwanda DFID'!$N$13:$N$15</c:f>
              <c:numCache>
                <c:formatCode>0%</c:formatCode>
                <c:ptCount val="3"/>
                <c:pt idx="0">
                  <c:v>0.17</c:v>
                </c:pt>
                <c:pt idx="1">
                  <c:v>0.35</c:v>
                </c:pt>
                <c:pt idx="2">
                  <c:v>0.43</c:v>
                </c:pt>
              </c:numCache>
            </c:numRef>
          </c:val>
          <c:smooth val="0"/>
          <c:extLst xmlns:c16r2="http://schemas.microsoft.com/office/drawing/2015/06/chart">
            <c:ext xmlns:c16="http://schemas.microsoft.com/office/drawing/2014/chart" uri="{C3380CC4-5D6E-409C-BE32-E72D297353CC}">
              <c16:uniqueId val="{00000004-D588-44AF-811E-1D9E47E1C79A}"/>
            </c:ext>
          </c:extLst>
        </c:ser>
        <c:ser>
          <c:idx val="2"/>
          <c:order val="2"/>
          <c:tx>
            <c:strRef>
              <c:f>'Rwanda DFID'!$O$12</c:f>
              <c:strCache>
                <c:ptCount val="1"/>
                <c:pt idx="0">
                  <c:v>ECD Center</c:v>
                </c:pt>
              </c:strCache>
            </c:strRef>
          </c:tx>
          <c:spPr>
            <a:ln w="57150"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'Rwanda DFID'!$L$13:$L$15</c:f>
              <c:numCache>
                <c:formatCode>mmm\-yy</c:formatCode>
                <c:ptCount val="3"/>
                <c:pt idx="0">
                  <c:v>41395</c:v>
                </c:pt>
                <c:pt idx="1">
                  <c:v>41883</c:v>
                </c:pt>
                <c:pt idx="2">
                  <c:v>42125</c:v>
                </c:pt>
              </c:numCache>
            </c:numRef>
          </c:cat>
          <c:val>
            <c:numRef>
              <c:f>'Rwanda DFID'!$O$13:$O$15</c:f>
              <c:numCache>
                <c:formatCode>0%</c:formatCode>
                <c:ptCount val="3"/>
                <c:pt idx="0">
                  <c:v>0.2</c:v>
                </c:pt>
                <c:pt idx="1">
                  <c:v>0.32</c:v>
                </c:pt>
                <c:pt idx="2">
                  <c:v>0.38</c:v>
                </c:pt>
              </c:numCache>
            </c:numRef>
          </c:val>
          <c:smooth val="0"/>
          <c:extLst xmlns:c16r2="http://schemas.microsoft.com/office/drawing/2015/06/chart">
            <c:ext xmlns:c16="http://schemas.microsoft.com/office/drawing/2014/chart" uri="{C3380CC4-5D6E-409C-BE32-E72D297353CC}">
              <c16:uniqueId val="{00000005-D588-44AF-811E-1D9E47E1C79A}"/>
            </c:ext>
          </c:extLst>
        </c:ser>
        <c:ser>
          <c:idx val="3"/>
          <c:order val="3"/>
          <c:tx>
            <c:strRef>
              <c:f>'Rwanda DFID'!$P$12</c:f>
              <c:strCache>
                <c:ptCount val="1"/>
                <c:pt idx="0">
                  <c:v>No Program</c:v>
                </c:pt>
              </c:strCache>
            </c:strRef>
          </c:tx>
          <c:spPr>
            <a:ln w="57150"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'Rwanda DFID'!$L$13:$L$15</c:f>
              <c:numCache>
                <c:formatCode>mmm\-yy</c:formatCode>
                <c:ptCount val="3"/>
                <c:pt idx="0">
                  <c:v>41395</c:v>
                </c:pt>
                <c:pt idx="1">
                  <c:v>41883</c:v>
                </c:pt>
                <c:pt idx="2">
                  <c:v>42125</c:v>
                </c:pt>
              </c:numCache>
            </c:numRef>
          </c:cat>
          <c:val>
            <c:numRef>
              <c:f>'Rwanda DFID'!$P$13:$P$15</c:f>
              <c:numCache>
                <c:formatCode>0%</c:formatCode>
                <c:ptCount val="3"/>
                <c:pt idx="0">
                  <c:v>0.2</c:v>
                </c:pt>
                <c:pt idx="1">
                  <c:v>0.29000000000000004</c:v>
                </c:pt>
                <c:pt idx="2">
                  <c:v>0.32000000000000006</c:v>
                </c:pt>
              </c:numCache>
            </c:numRef>
          </c:val>
          <c:smooth val="0"/>
          <c:extLst xmlns:c16r2="http://schemas.microsoft.com/office/drawing/2015/06/chart">
            <c:ext xmlns:c16="http://schemas.microsoft.com/office/drawing/2014/chart" uri="{C3380CC4-5D6E-409C-BE32-E72D297353CC}">
              <c16:uniqueId val="{00000006-D588-44AF-811E-1D9E47E1C79A}"/>
            </c:ext>
          </c:extLst>
        </c:ser>
        <c:dLbls>
          <c:showLegendKey val="0"/>
          <c:showVal val="0"/>
          <c:showCatName val="0"/>
          <c:showSerName val="0"/>
          <c:showPercent val="0"/>
          <c:showBubbleSize val="0"/>
        </c:dLbls>
        <c:smooth val="0"/>
        <c:axId val="187935528"/>
        <c:axId val="187935920"/>
      </c:lineChart>
      <c:dateAx>
        <c:axId val="18793552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187935920"/>
        <c:crosses val="autoZero"/>
        <c:auto val="1"/>
        <c:lblOffset val="100"/>
        <c:baseTimeUnit val="months"/>
      </c:dateAx>
      <c:valAx>
        <c:axId val="187935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r>
                  <a:rPr lang="en-US"/>
                  <a:t>Average IDELA (% correct)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crossAx val="187935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Gill Sans MT" panose="020B0502020104020203"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Sheet1!$C$13</c:f>
              <c:strCache>
                <c:ptCount val="1"/>
                <c:pt idx="0">
                  <c:v>Ethiopia-Home</c:v>
                </c:pt>
              </c:strCache>
            </c:strRef>
          </c:tx>
          <c:spPr>
            <a:ln w="28575" cap="rnd">
              <a:noFill/>
              <a:round/>
            </a:ln>
            <a:effectLst/>
          </c:spPr>
          <c:marker>
            <c:symbol val="circle"/>
            <c:size val="5"/>
            <c:spPr>
              <a:solidFill>
                <a:schemeClr val="tx2"/>
              </a:solidFill>
              <a:ln w="63500">
                <a:solidFill>
                  <a:schemeClr val="tx2"/>
                </a:solidFill>
              </a:ln>
              <a:effectLst/>
            </c:spPr>
          </c:marker>
          <c:cat>
            <c:strRef>
              <c:f>Sheet1!$B$14:$B$19</c:f>
              <c:strCache>
                <c:ptCount val="6"/>
                <c:pt idx="0">
                  <c:v>Print awareness</c:v>
                </c:pt>
                <c:pt idx="1">
                  <c:v>Letter ID</c:v>
                </c:pt>
                <c:pt idx="2">
                  <c:v>Expressive vocabulary</c:v>
                </c:pt>
                <c:pt idx="3">
                  <c:v>Oral comprehension</c:v>
                </c:pt>
                <c:pt idx="4">
                  <c:v>Phonemic awareness</c:v>
                </c:pt>
                <c:pt idx="5">
                  <c:v>Writing</c:v>
                </c:pt>
              </c:strCache>
            </c:strRef>
          </c:cat>
          <c:val>
            <c:numRef>
              <c:f>Sheet1!$C$14:$C$19</c:f>
              <c:numCache>
                <c:formatCode>0%</c:formatCode>
                <c:ptCount val="6"/>
                <c:pt idx="0">
                  <c:v>0.44600000000000001</c:v>
                </c:pt>
                <c:pt idx="1">
                  <c:v>0.123</c:v>
                </c:pt>
                <c:pt idx="2">
                  <c:v>0.33100000000000002</c:v>
                </c:pt>
                <c:pt idx="3">
                  <c:v>0.58599999999999997</c:v>
                </c:pt>
                <c:pt idx="4">
                  <c:v>0.10199999999999999</c:v>
                </c:pt>
                <c:pt idx="5">
                  <c:v>0.30599999999999999</c:v>
                </c:pt>
              </c:numCache>
            </c:numRef>
          </c:val>
          <c:smooth val="0"/>
          <c:extLst xmlns:c16r2="http://schemas.microsoft.com/office/drawing/2015/06/chart">
            <c:ext xmlns:c16="http://schemas.microsoft.com/office/drawing/2014/chart" uri="{C3380CC4-5D6E-409C-BE32-E72D297353CC}">
              <c16:uniqueId val="{00000000-12EB-4707-A4B0-9710471FC469}"/>
            </c:ext>
          </c:extLst>
        </c:ser>
        <c:ser>
          <c:idx val="1"/>
          <c:order val="1"/>
          <c:tx>
            <c:strRef>
              <c:f>Sheet1!$D$13</c:f>
              <c:strCache>
                <c:ptCount val="1"/>
                <c:pt idx="0">
                  <c:v>Rwanda-Home</c:v>
                </c:pt>
              </c:strCache>
            </c:strRef>
          </c:tx>
          <c:spPr>
            <a:ln w="28575" cap="rnd">
              <a:noFill/>
              <a:round/>
            </a:ln>
            <a:effectLst/>
          </c:spPr>
          <c:marker>
            <c:symbol val="circle"/>
            <c:size val="5"/>
            <c:spPr>
              <a:solidFill>
                <a:schemeClr val="accent2"/>
              </a:solidFill>
              <a:ln w="63500">
                <a:solidFill>
                  <a:schemeClr val="accent2"/>
                </a:solidFill>
              </a:ln>
              <a:effectLst/>
            </c:spPr>
          </c:marker>
          <c:cat>
            <c:strRef>
              <c:f>Sheet1!$B$14:$B$19</c:f>
              <c:strCache>
                <c:ptCount val="6"/>
                <c:pt idx="0">
                  <c:v>Print awareness</c:v>
                </c:pt>
                <c:pt idx="1">
                  <c:v>Letter ID</c:v>
                </c:pt>
                <c:pt idx="2">
                  <c:v>Expressive vocabulary</c:v>
                </c:pt>
                <c:pt idx="3">
                  <c:v>Oral comprehension</c:v>
                </c:pt>
                <c:pt idx="4">
                  <c:v>Phonemic awareness</c:v>
                </c:pt>
                <c:pt idx="5">
                  <c:v>Writing</c:v>
                </c:pt>
              </c:strCache>
            </c:strRef>
          </c:cat>
          <c:val>
            <c:numRef>
              <c:f>Sheet1!$D$14:$D$19</c:f>
              <c:numCache>
                <c:formatCode>0%</c:formatCode>
                <c:ptCount val="6"/>
                <c:pt idx="0">
                  <c:v>0.48399999999999999</c:v>
                </c:pt>
                <c:pt idx="1">
                  <c:v>0.107</c:v>
                </c:pt>
                <c:pt idx="2">
                  <c:v>0.35699999999999998</c:v>
                </c:pt>
                <c:pt idx="3">
                  <c:v>0.56699999999999995</c:v>
                </c:pt>
                <c:pt idx="4">
                  <c:v>0.20299999999999999</c:v>
                </c:pt>
                <c:pt idx="5">
                  <c:v>0.48199999999999998</c:v>
                </c:pt>
              </c:numCache>
            </c:numRef>
          </c:val>
          <c:smooth val="0"/>
          <c:extLst xmlns:c16r2="http://schemas.microsoft.com/office/drawing/2015/06/chart">
            <c:ext xmlns:c16="http://schemas.microsoft.com/office/drawing/2014/chart" uri="{C3380CC4-5D6E-409C-BE32-E72D297353CC}">
              <c16:uniqueId val="{00000001-12EB-4707-A4B0-9710471FC469}"/>
            </c:ext>
          </c:extLst>
        </c:ser>
        <c:ser>
          <c:idx val="2"/>
          <c:order val="2"/>
          <c:tx>
            <c:strRef>
              <c:f>Sheet1!$E$13</c:f>
              <c:strCache>
                <c:ptCount val="1"/>
                <c:pt idx="0">
                  <c:v>Rwanda-Center</c:v>
                </c:pt>
              </c:strCache>
            </c:strRef>
          </c:tx>
          <c:spPr>
            <a:ln w="28575" cap="rnd">
              <a:noFill/>
              <a:round/>
            </a:ln>
            <a:effectLst/>
          </c:spPr>
          <c:marker>
            <c:symbol val="circle"/>
            <c:size val="5"/>
            <c:spPr>
              <a:solidFill>
                <a:schemeClr val="accent3"/>
              </a:solidFill>
              <a:ln w="63500">
                <a:solidFill>
                  <a:schemeClr val="accent3"/>
                </a:solidFill>
              </a:ln>
              <a:effectLst/>
            </c:spPr>
          </c:marker>
          <c:cat>
            <c:strRef>
              <c:f>Sheet1!$B$14:$B$19</c:f>
              <c:strCache>
                <c:ptCount val="6"/>
                <c:pt idx="0">
                  <c:v>Print awareness</c:v>
                </c:pt>
                <c:pt idx="1">
                  <c:v>Letter ID</c:v>
                </c:pt>
                <c:pt idx="2">
                  <c:v>Expressive vocabulary</c:v>
                </c:pt>
                <c:pt idx="3">
                  <c:v>Oral comprehension</c:v>
                </c:pt>
                <c:pt idx="4">
                  <c:v>Phonemic awareness</c:v>
                </c:pt>
                <c:pt idx="5">
                  <c:v>Writing</c:v>
                </c:pt>
              </c:strCache>
            </c:strRef>
          </c:cat>
          <c:val>
            <c:numRef>
              <c:f>Sheet1!$E$14:$E$19</c:f>
              <c:numCache>
                <c:formatCode>0%</c:formatCode>
                <c:ptCount val="6"/>
                <c:pt idx="0">
                  <c:v>0.53800000000000003</c:v>
                </c:pt>
                <c:pt idx="1">
                  <c:v>0.19800000000000001</c:v>
                </c:pt>
                <c:pt idx="2">
                  <c:v>0.47299999999999998</c:v>
                </c:pt>
                <c:pt idx="3">
                  <c:v>0.64300000000000002</c:v>
                </c:pt>
                <c:pt idx="4">
                  <c:v>0.35899999999999999</c:v>
                </c:pt>
                <c:pt idx="5">
                  <c:v>0.66399999999999992</c:v>
                </c:pt>
              </c:numCache>
            </c:numRef>
          </c:val>
          <c:smooth val="0"/>
          <c:extLst xmlns:c16r2="http://schemas.microsoft.com/office/drawing/2015/06/chart">
            <c:ext xmlns:c16="http://schemas.microsoft.com/office/drawing/2014/chart" uri="{C3380CC4-5D6E-409C-BE32-E72D297353CC}">
              <c16:uniqueId val="{00000002-12EB-4707-A4B0-9710471FC469}"/>
            </c:ext>
          </c:extLst>
        </c:ser>
        <c:ser>
          <c:idx val="3"/>
          <c:order val="3"/>
          <c:tx>
            <c:strRef>
              <c:f>Sheet1!$F$13</c:f>
              <c:strCache>
                <c:ptCount val="1"/>
                <c:pt idx="0">
                  <c:v>Ethiopia-Center</c:v>
                </c:pt>
              </c:strCache>
            </c:strRef>
          </c:tx>
          <c:spPr>
            <a:ln w="28575" cap="rnd">
              <a:noFill/>
              <a:round/>
            </a:ln>
            <a:effectLst/>
          </c:spPr>
          <c:marker>
            <c:symbol val="circle"/>
            <c:size val="5"/>
            <c:spPr>
              <a:solidFill>
                <a:schemeClr val="accent4"/>
              </a:solidFill>
              <a:ln w="63500">
                <a:solidFill>
                  <a:schemeClr val="accent4"/>
                </a:solidFill>
              </a:ln>
              <a:effectLst/>
            </c:spPr>
          </c:marker>
          <c:cat>
            <c:strRef>
              <c:f>Sheet1!$B$14:$B$19</c:f>
              <c:strCache>
                <c:ptCount val="6"/>
                <c:pt idx="0">
                  <c:v>Print awareness</c:v>
                </c:pt>
                <c:pt idx="1">
                  <c:v>Letter ID</c:v>
                </c:pt>
                <c:pt idx="2">
                  <c:v>Expressive vocabulary</c:v>
                </c:pt>
                <c:pt idx="3">
                  <c:v>Oral comprehension</c:v>
                </c:pt>
                <c:pt idx="4">
                  <c:v>Phonemic awareness</c:v>
                </c:pt>
                <c:pt idx="5">
                  <c:v>Writing</c:v>
                </c:pt>
              </c:strCache>
            </c:strRef>
          </c:cat>
          <c:val>
            <c:numRef>
              <c:f>Sheet1!$F$14:$F$19</c:f>
              <c:numCache>
                <c:formatCode>0%</c:formatCode>
                <c:ptCount val="6"/>
                <c:pt idx="0">
                  <c:v>0.73199999999999998</c:v>
                </c:pt>
                <c:pt idx="1">
                  <c:v>0.53400000000000003</c:v>
                </c:pt>
                <c:pt idx="2">
                  <c:v>0.42</c:v>
                </c:pt>
                <c:pt idx="3">
                  <c:v>0.79900000000000004</c:v>
                </c:pt>
                <c:pt idx="4">
                  <c:v>0.22</c:v>
                </c:pt>
                <c:pt idx="5">
                  <c:v>0.66900000000000004</c:v>
                </c:pt>
              </c:numCache>
            </c:numRef>
          </c:val>
          <c:smooth val="0"/>
          <c:extLst xmlns:c16r2="http://schemas.microsoft.com/office/drawing/2015/06/chart">
            <c:ext xmlns:c16="http://schemas.microsoft.com/office/drawing/2014/chart" uri="{C3380CC4-5D6E-409C-BE32-E72D297353CC}">
              <c16:uniqueId val="{00000003-12EB-4707-A4B0-9710471FC469}"/>
            </c:ext>
          </c:extLst>
        </c:ser>
        <c:ser>
          <c:idx val="4"/>
          <c:order val="4"/>
          <c:tx>
            <c:strRef>
              <c:f>Sheet1!$G$13</c:f>
              <c:strCache>
                <c:ptCount val="1"/>
                <c:pt idx="0">
                  <c:v>Zambia-Center</c:v>
                </c:pt>
              </c:strCache>
            </c:strRef>
          </c:tx>
          <c:spPr>
            <a:ln w="28575" cap="rnd">
              <a:noFill/>
              <a:round/>
            </a:ln>
            <a:effectLst/>
          </c:spPr>
          <c:marker>
            <c:symbol val="circle"/>
            <c:size val="5"/>
            <c:spPr>
              <a:solidFill>
                <a:schemeClr val="accent5"/>
              </a:solidFill>
              <a:ln w="63500">
                <a:solidFill>
                  <a:schemeClr val="accent5"/>
                </a:solidFill>
              </a:ln>
              <a:effectLst/>
            </c:spPr>
          </c:marker>
          <c:cat>
            <c:strRef>
              <c:f>Sheet1!$B$14:$B$19</c:f>
              <c:strCache>
                <c:ptCount val="6"/>
                <c:pt idx="0">
                  <c:v>Print awareness</c:v>
                </c:pt>
                <c:pt idx="1">
                  <c:v>Letter ID</c:v>
                </c:pt>
                <c:pt idx="2">
                  <c:v>Expressive vocabulary</c:v>
                </c:pt>
                <c:pt idx="3">
                  <c:v>Oral comprehension</c:v>
                </c:pt>
                <c:pt idx="4">
                  <c:v>Phonemic awareness</c:v>
                </c:pt>
                <c:pt idx="5">
                  <c:v>Writing</c:v>
                </c:pt>
              </c:strCache>
            </c:strRef>
          </c:cat>
          <c:val>
            <c:numRef>
              <c:f>Sheet1!$G$14:$G$19</c:f>
              <c:numCache>
                <c:formatCode>0%</c:formatCode>
                <c:ptCount val="6"/>
                <c:pt idx="0">
                  <c:v>0.35699999999999998</c:v>
                </c:pt>
                <c:pt idx="1">
                  <c:v>0.58899999999999997</c:v>
                </c:pt>
                <c:pt idx="2">
                  <c:v>0.47899999999999998</c:v>
                </c:pt>
                <c:pt idx="3">
                  <c:v>0.58499999999999996</c:v>
                </c:pt>
                <c:pt idx="4">
                  <c:v>0.16200000000000001</c:v>
                </c:pt>
                <c:pt idx="5">
                  <c:v>0.44900000000000001</c:v>
                </c:pt>
              </c:numCache>
            </c:numRef>
          </c:val>
          <c:smooth val="0"/>
          <c:extLst xmlns:c16r2="http://schemas.microsoft.com/office/drawing/2015/06/chart">
            <c:ext xmlns:c16="http://schemas.microsoft.com/office/drawing/2014/chart" uri="{C3380CC4-5D6E-409C-BE32-E72D297353CC}">
              <c16:uniqueId val="{00000004-12EB-4707-A4B0-9710471FC469}"/>
            </c:ext>
          </c:extLst>
        </c:ser>
        <c:ser>
          <c:idx val="5"/>
          <c:order val="5"/>
          <c:tx>
            <c:strRef>
              <c:f>Sheet1!$H$13</c:f>
              <c:strCache>
                <c:ptCount val="1"/>
                <c:pt idx="0">
                  <c:v>Bangladesh-Center+Home</c:v>
                </c:pt>
              </c:strCache>
            </c:strRef>
          </c:tx>
          <c:spPr>
            <a:ln w="28575" cap="rnd">
              <a:noFill/>
              <a:round/>
            </a:ln>
            <a:effectLst/>
          </c:spPr>
          <c:marker>
            <c:symbol val="circle"/>
            <c:size val="5"/>
            <c:spPr>
              <a:solidFill>
                <a:schemeClr val="accent6">
                  <a:lumMod val="75000"/>
                </a:schemeClr>
              </a:solidFill>
              <a:ln w="63500" cap="sq">
                <a:solidFill>
                  <a:schemeClr val="accent6">
                    <a:lumMod val="75000"/>
                  </a:schemeClr>
                </a:solidFill>
              </a:ln>
              <a:effectLst/>
            </c:spPr>
          </c:marker>
          <c:cat>
            <c:strRef>
              <c:f>Sheet1!$B$14:$B$19</c:f>
              <c:strCache>
                <c:ptCount val="6"/>
                <c:pt idx="0">
                  <c:v>Print awareness</c:v>
                </c:pt>
                <c:pt idx="1">
                  <c:v>Letter ID</c:v>
                </c:pt>
                <c:pt idx="2">
                  <c:v>Expressive vocabulary</c:v>
                </c:pt>
                <c:pt idx="3">
                  <c:v>Oral comprehension</c:v>
                </c:pt>
                <c:pt idx="4">
                  <c:v>Phonemic awareness</c:v>
                </c:pt>
                <c:pt idx="5">
                  <c:v>Writing</c:v>
                </c:pt>
              </c:strCache>
            </c:strRef>
          </c:cat>
          <c:val>
            <c:numRef>
              <c:f>Sheet1!$H$14:$H$19</c:f>
              <c:numCache>
                <c:formatCode>0%</c:formatCode>
                <c:ptCount val="6"/>
                <c:pt idx="0">
                  <c:v>0.8640000000000001</c:v>
                </c:pt>
                <c:pt idx="1">
                  <c:v>0.80699999999999994</c:v>
                </c:pt>
                <c:pt idx="2">
                  <c:v>0.68400000000000005</c:v>
                </c:pt>
                <c:pt idx="3">
                  <c:v>0.70399999999999996</c:v>
                </c:pt>
                <c:pt idx="5">
                  <c:v>0.94500000000000006</c:v>
                </c:pt>
              </c:numCache>
            </c:numRef>
          </c:val>
          <c:smooth val="0"/>
          <c:extLst xmlns:c16r2="http://schemas.microsoft.com/office/drawing/2015/06/chart">
            <c:ext xmlns:c16="http://schemas.microsoft.com/office/drawing/2014/chart" uri="{C3380CC4-5D6E-409C-BE32-E72D297353CC}">
              <c16:uniqueId val="{00000005-12EB-4707-A4B0-9710471FC469}"/>
            </c:ext>
          </c:extLst>
        </c:ser>
        <c:ser>
          <c:idx val="6"/>
          <c:order val="6"/>
          <c:tx>
            <c:strRef>
              <c:f>Sheet1!$I$13</c:f>
              <c:strCache>
                <c:ptCount val="1"/>
                <c:pt idx="0">
                  <c:v>Ethiopia-Center+Home</c:v>
                </c:pt>
              </c:strCache>
            </c:strRef>
          </c:tx>
          <c:spPr>
            <a:ln w="28575" cap="rnd">
              <a:noFill/>
              <a:round/>
            </a:ln>
            <a:effectLst/>
          </c:spPr>
          <c:marker>
            <c:symbol val="circle"/>
            <c:size val="5"/>
            <c:spPr>
              <a:solidFill>
                <a:schemeClr val="accent1">
                  <a:lumMod val="60000"/>
                </a:schemeClr>
              </a:solidFill>
              <a:ln w="63500">
                <a:solidFill>
                  <a:schemeClr val="accent1">
                    <a:lumMod val="60000"/>
                  </a:schemeClr>
                </a:solidFill>
              </a:ln>
              <a:effectLst/>
            </c:spPr>
          </c:marker>
          <c:cat>
            <c:strRef>
              <c:f>Sheet1!$B$14:$B$19</c:f>
              <c:strCache>
                <c:ptCount val="6"/>
                <c:pt idx="0">
                  <c:v>Print awareness</c:v>
                </c:pt>
                <c:pt idx="1">
                  <c:v>Letter ID</c:v>
                </c:pt>
                <c:pt idx="2">
                  <c:v>Expressive vocabulary</c:v>
                </c:pt>
                <c:pt idx="3">
                  <c:v>Oral comprehension</c:v>
                </c:pt>
                <c:pt idx="4">
                  <c:v>Phonemic awareness</c:v>
                </c:pt>
                <c:pt idx="5">
                  <c:v>Writing</c:v>
                </c:pt>
              </c:strCache>
            </c:strRef>
          </c:cat>
          <c:val>
            <c:numRef>
              <c:f>Sheet1!$I$14:$I$19</c:f>
              <c:numCache>
                <c:formatCode>0%</c:formatCode>
                <c:ptCount val="6"/>
                <c:pt idx="0">
                  <c:v>0.76400000000000001</c:v>
                </c:pt>
                <c:pt idx="1">
                  <c:v>0.65900000000000003</c:v>
                </c:pt>
                <c:pt idx="2">
                  <c:v>0.45200000000000001</c:v>
                </c:pt>
                <c:pt idx="3">
                  <c:v>0.85199999999999998</c:v>
                </c:pt>
                <c:pt idx="4">
                  <c:v>0.38800000000000001</c:v>
                </c:pt>
                <c:pt idx="5">
                  <c:v>0.754</c:v>
                </c:pt>
              </c:numCache>
            </c:numRef>
          </c:val>
          <c:smooth val="0"/>
          <c:extLst xmlns:c16r2="http://schemas.microsoft.com/office/drawing/2015/06/chart">
            <c:ext xmlns:c16="http://schemas.microsoft.com/office/drawing/2014/chart" uri="{C3380CC4-5D6E-409C-BE32-E72D297353CC}">
              <c16:uniqueId val="{00000006-12EB-4707-A4B0-9710471FC469}"/>
            </c:ext>
          </c:extLst>
        </c:ser>
        <c:dLbls>
          <c:showLegendKey val="0"/>
          <c:showVal val="0"/>
          <c:showCatName val="0"/>
          <c:showSerName val="0"/>
          <c:showPercent val="0"/>
          <c:showBubbleSize val="0"/>
        </c:dLbls>
        <c:marker val="1"/>
        <c:smooth val="0"/>
        <c:axId val="187936312"/>
        <c:axId val="187936704"/>
      </c:lineChart>
      <c:catAx>
        <c:axId val="187936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936704"/>
        <c:crosses val="autoZero"/>
        <c:auto val="1"/>
        <c:lblAlgn val="ctr"/>
        <c:lblOffset val="100"/>
        <c:noMultiLvlLbl val="0"/>
      </c:catAx>
      <c:valAx>
        <c:axId val="187936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 Items Correct at </a:t>
                </a:r>
                <a:r>
                  <a:rPr lang="en-US" dirty="0" err="1"/>
                  <a:t>Endline</a:t>
                </a:r>
                <a:endParaRPr lang="en-US"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79363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79806E-4C20-D849-AF16-9A7C63D105A0}"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en-US"/>
        </a:p>
      </dgm:t>
    </dgm:pt>
    <dgm:pt modelId="{8D26BC2A-2A45-9549-B6E2-C2ACB386ED5C}">
      <dgm:prSet phldrT="[Text]"/>
      <dgm:spPr/>
      <dgm:t>
        <a:bodyPr/>
        <a:lstStyle/>
        <a:p>
          <a:endParaRPr lang="en-US" dirty="0"/>
        </a:p>
      </dgm:t>
    </dgm:pt>
    <dgm:pt modelId="{4C885604-E4BC-AA40-8ADD-6B32104BD248}" type="sibTrans" cxnId="{4305F9A0-6CE8-B24D-8587-D66BCBB124AE}">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dgm:spPr>
      <dgm:t>
        <a:bodyPr/>
        <a:lstStyle/>
        <a:p>
          <a:endParaRPr lang="en-US"/>
        </a:p>
      </dgm:t>
    </dgm:pt>
    <dgm:pt modelId="{FB737BA6-E36F-0B4B-8F05-AE6789F3EA1C}" type="parTrans" cxnId="{4305F9A0-6CE8-B24D-8587-D66BCBB124AE}">
      <dgm:prSet/>
      <dgm:spPr/>
      <dgm:t>
        <a:bodyPr/>
        <a:lstStyle/>
        <a:p>
          <a:endParaRPr lang="en-US"/>
        </a:p>
      </dgm:t>
    </dgm:pt>
    <dgm:pt modelId="{B59B40E8-C824-ED47-86D4-4C1A0606595A}" type="pres">
      <dgm:prSet presAssocID="{2179806E-4C20-D849-AF16-9A7C63D105A0}" presName="Name0" presStyleCnt="0">
        <dgm:presLayoutVars>
          <dgm:chMax val="8"/>
          <dgm:chPref val="8"/>
          <dgm:dir/>
        </dgm:presLayoutVars>
      </dgm:prSet>
      <dgm:spPr/>
      <dgm:t>
        <a:bodyPr/>
        <a:lstStyle/>
        <a:p>
          <a:endParaRPr lang="en-US"/>
        </a:p>
      </dgm:t>
    </dgm:pt>
    <dgm:pt modelId="{86BB54E6-329A-0846-BF5D-29A35E081192}" type="pres">
      <dgm:prSet presAssocID="{8D26BC2A-2A45-9549-B6E2-C2ACB386ED5C}" presName="parent_text_1" presStyleLbl="revTx" presStyleIdx="0" presStyleCnt="1" custLinFactY="155551" custLinFactNeighborX="45551" custLinFactNeighborY="200000">
        <dgm:presLayoutVars>
          <dgm:chMax val="0"/>
          <dgm:chPref val="0"/>
          <dgm:bulletEnabled val="1"/>
        </dgm:presLayoutVars>
      </dgm:prSet>
      <dgm:spPr/>
      <dgm:t>
        <a:bodyPr/>
        <a:lstStyle/>
        <a:p>
          <a:endParaRPr lang="en-US"/>
        </a:p>
      </dgm:t>
    </dgm:pt>
    <dgm:pt modelId="{24BCB8E1-3B58-5A48-A8DE-E77683E8D2B9}" type="pres">
      <dgm:prSet presAssocID="{8D26BC2A-2A45-9549-B6E2-C2ACB386ED5C}" presName="image_accent_1" presStyleCnt="0"/>
      <dgm:spPr/>
    </dgm:pt>
    <dgm:pt modelId="{342D78C3-8446-B844-BD13-287A7976ECA5}" type="pres">
      <dgm:prSet presAssocID="{8D26BC2A-2A45-9549-B6E2-C2ACB386ED5C}" presName="imageAccentRepeatNode" presStyleLbl="alignNode1" presStyleIdx="0" presStyleCnt="2"/>
      <dgm:spPr>
        <a:noFill/>
        <a:ln>
          <a:noFill/>
        </a:ln>
        <a:effectLst/>
      </dgm:spPr>
    </dgm:pt>
    <dgm:pt modelId="{4737305C-84D7-744D-BCF4-0E8D3C923C36}" type="pres">
      <dgm:prSet presAssocID="{8D26BC2A-2A45-9549-B6E2-C2ACB386ED5C}" presName="accent_1" presStyleLbl="alignNode1" presStyleIdx="1" presStyleCnt="2"/>
      <dgm:spPr>
        <a:noFill/>
        <a:ln>
          <a:noFill/>
        </a:ln>
        <a:effectLst/>
      </dgm:spPr>
    </dgm:pt>
    <dgm:pt modelId="{46292B58-E0A0-7845-A1E1-2F22FE16F9C6}" type="pres">
      <dgm:prSet presAssocID="{4C885604-E4BC-AA40-8ADD-6B32104BD248}" presName="image_1" presStyleCnt="0"/>
      <dgm:spPr/>
    </dgm:pt>
    <dgm:pt modelId="{14F6BD43-6452-7745-B79A-05998D0F486B}" type="pres">
      <dgm:prSet presAssocID="{4C885604-E4BC-AA40-8ADD-6B32104BD248}" presName="imageRepeatNode" presStyleLbl="fgImgPlace1" presStyleIdx="0" presStyleCnt="1" custScaleX="248880" custScaleY="246280" custLinFactNeighborX="-18243" custLinFactNeighborY="-6238"/>
      <dgm:spPr/>
      <dgm:t>
        <a:bodyPr/>
        <a:lstStyle/>
        <a:p>
          <a:endParaRPr lang="en-US"/>
        </a:p>
      </dgm:t>
    </dgm:pt>
  </dgm:ptLst>
  <dgm:cxnLst>
    <dgm:cxn modelId="{32C7E93E-3EF2-409A-8A8E-473F37A85EFD}" type="presOf" srcId="{8D26BC2A-2A45-9549-B6E2-C2ACB386ED5C}" destId="{86BB54E6-329A-0846-BF5D-29A35E081192}" srcOrd="0" destOrd="0" presId="urn:microsoft.com/office/officeart/2008/layout/BubblePictureList"/>
    <dgm:cxn modelId="{3961A323-DDE8-48B6-BE2C-EB4B752938DA}" type="presOf" srcId="{4C885604-E4BC-AA40-8ADD-6B32104BD248}" destId="{14F6BD43-6452-7745-B79A-05998D0F486B}" srcOrd="0" destOrd="0" presId="urn:microsoft.com/office/officeart/2008/layout/BubblePictureList"/>
    <dgm:cxn modelId="{4305F9A0-6CE8-B24D-8587-D66BCBB124AE}" srcId="{2179806E-4C20-D849-AF16-9A7C63D105A0}" destId="{8D26BC2A-2A45-9549-B6E2-C2ACB386ED5C}" srcOrd="0" destOrd="0" parTransId="{FB737BA6-E36F-0B4B-8F05-AE6789F3EA1C}" sibTransId="{4C885604-E4BC-AA40-8ADD-6B32104BD248}"/>
    <dgm:cxn modelId="{E2B97E7C-4EDB-4D78-BF91-C367ACB462DE}" type="presOf" srcId="{2179806E-4C20-D849-AF16-9A7C63D105A0}" destId="{B59B40E8-C824-ED47-86D4-4C1A0606595A}" srcOrd="0" destOrd="0" presId="urn:microsoft.com/office/officeart/2008/layout/BubblePictureList"/>
    <dgm:cxn modelId="{040EA0CC-3962-4F1A-BC95-1D8D5F3C23DF}" type="presParOf" srcId="{B59B40E8-C824-ED47-86D4-4C1A0606595A}" destId="{86BB54E6-329A-0846-BF5D-29A35E081192}" srcOrd="0" destOrd="0" presId="urn:microsoft.com/office/officeart/2008/layout/BubblePictureList"/>
    <dgm:cxn modelId="{43BEB912-548F-4620-92BB-6B7092798EA8}" type="presParOf" srcId="{B59B40E8-C824-ED47-86D4-4C1A0606595A}" destId="{24BCB8E1-3B58-5A48-A8DE-E77683E8D2B9}" srcOrd="1" destOrd="0" presId="urn:microsoft.com/office/officeart/2008/layout/BubblePictureList"/>
    <dgm:cxn modelId="{CE28B4F1-9AA4-4343-B205-02D12AA2D1B9}" type="presParOf" srcId="{24BCB8E1-3B58-5A48-A8DE-E77683E8D2B9}" destId="{342D78C3-8446-B844-BD13-287A7976ECA5}" srcOrd="0" destOrd="0" presId="urn:microsoft.com/office/officeart/2008/layout/BubblePictureList"/>
    <dgm:cxn modelId="{A3A5EAD7-6B92-4931-A66D-4BA5C4766086}" type="presParOf" srcId="{B59B40E8-C824-ED47-86D4-4C1A0606595A}" destId="{4737305C-84D7-744D-BCF4-0E8D3C923C36}" srcOrd="2" destOrd="0" presId="urn:microsoft.com/office/officeart/2008/layout/BubblePictureList"/>
    <dgm:cxn modelId="{397780FA-C4BE-4D75-962F-9676ED37CEA1}" type="presParOf" srcId="{B59B40E8-C824-ED47-86D4-4C1A0606595A}" destId="{46292B58-E0A0-7845-A1E1-2F22FE16F9C6}" srcOrd="3" destOrd="0" presId="urn:microsoft.com/office/officeart/2008/layout/BubblePictureList"/>
    <dgm:cxn modelId="{DB6EC0CD-E790-4456-B440-FC03793961FE}" type="presParOf" srcId="{46292B58-E0A0-7845-A1E1-2F22FE16F9C6}" destId="{14F6BD43-6452-7745-B79A-05998D0F486B}"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79806E-4C20-D849-AF16-9A7C63D105A0}"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en-US"/>
        </a:p>
      </dgm:t>
    </dgm:pt>
    <dgm:pt modelId="{8D26BC2A-2A45-9549-B6E2-C2ACB386ED5C}">
      <dgm:prSet phldrT="[Text]"/>
      <dgm:spPr/>
      <dgm:t>
        <a:bodyPr/>
        <a:lstStyle/>
        <a:p>
          <a:endParaRPr lang="en-US" dirty="0"/>
        </a:p>
      </dgm:t>
    </dgm:pt>
    <dgm:pt modelId="{4C885604-E4BC-AA40-8ADD-6B32104BD248}" type="sibTrans" cxnId="{4305F9A0-6CE8-B24D-8587-D66BCBB124AE}">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dgm:spPr>
      <dgm:t>
        <a:bodyPr/>
        <a:lstStyle/>
        <a:p>
          <a:endParaRPr lang="en-US"/>
        </a:p>
      </dgm:t>
    </dgm:pt>
    <dgm:pt modelId="{FB737BA6-E36F-0B4B-8F05-AE6789F3EA1C}" type="parTrans" cxnId="{4305F9A0-6CE8-B24D-8587-D66BCBB124AE}">
      <dgm:prSet/>
      <dgm:spPr/>
      <dgm:t>
        <a:bodyPr/>
        <a:lstStyle/>
        <a:p>
          <a:endParaRPr lang="en-US"/>
        </a:p>
      </dgm:t>
    </dgm:pt>
    <dgm:pt modelId="{B59B40E8-C824-ED47-86D4-4C1A0606595A}" type="pres">
      <dgm:prSet presAssocID="{2179806E-4C20-D849-AF16-9A7C63D105A0}" presName="Name0" presStyleCnt="0">
        <dgm:presLayoutVars>
          <dgm:chMax val="8"/>
          <dgm:chPref val="8"/>
          <dgm:dir/>
        </dgm:presLayoutVars>
      </dgm:prSet>
      <dgm:spPr/>
      <dgm:t>
        <a:bodyPr/>
        <a:lstStyle/>
        <a:p>
          <a:endParaRPr lang="en-US"/>
        </a:p>
      </dgm:t>
    </dgm:pt>
    <dgm:pt modelId="{86BB54E6-329A-0846-BF5D-29A35E081192}" type="pres">
      <dgm:prSet presAssocID="{8D26BC2A-2A45-9549-B6E2-C2ACB386ED5C}" presName="parent_text_1" presStyleLbl="revTx" presStyleIdx="0" presStyleCnt="1" custLinFactY="155551" custLinFactNeighborX="45551" custLinFactNeighborY="200000">
        <dgm:presLayoutVars>
          <dgm:chMax val="0"/>
          <dgm:chPref val="0"/>
          <dgm:bulletEnabled val="1"/>
        </dgm:presLayoutVars>
      </dgm:prSet>
      <dgm:spPr/>
      <dgm:t>
        <a:bodyPr/>
        <a:lstStyle/>
        <a:p>
          <a:endParaRPr lang="en-US"/>
        </a:p>
      </dgm:t>
    </dgm:pt>
    <dgm:pt modelId="{24BCB8E1-3B58-5A48-A8DE-E77683E8D2B9}" type="pres">
      <dgm:prSet presAssocID="{8D26BC2A-2A45-9549-B6E2-C2ACB386ED5C}" presName="image_accent_1" presStyleCnt="0"/>
      <dgm:spPr/>
    </dgm:pt>
    <dgm:pt modelId="{342D78C3-8446-B844-BD13-287A7976ECA5}" type="pres">
      <dgm:prSet presAssocID="{8D26BC2A-2A45-9549-B6E2-C2ACB386ED5C}" presName="imageAccentRepeatNode" presStyleLbl="alignNode1" presStyleIdx="0" presStyleCnt="2"/>
      <dgm:spPr>
        <a:noFill/>
        <a:ln>
          <a:noFill/>
        </a:ln>
        <a:effectLst/>
      </dgm:spPr>
    </dgm:pt>
    <dgm:pt modelId="{4737305C-84D7-744D-BCF4-0E8D3C923C36}" type="pres">
      <dgm:prSet presAssocID="{8D26BC2A-2A45-9549-B6E2-C2ACB386ED5C}" presName="accent_1" presStyleLbl="alignNode1" presStyleIdx="1" presStyleCnt="2"/>
      <dgm:spPr>
        <a:noFill/>
        <a:ln>
          <a:noFill/>
        </a:ln>
        <a:effectLst/>
      </dgm:spPr>
    </dgm:pt>
    <dgm:pt modelId="{46292B58-E0A0-7845-A1E1-2F22FE16F9C6}" type="pres">
      <dgm:prSet presAssocID="{4C885604-E4BC-AA40-8ADD-6B32104BD248}" presName="image_1" presStyleCnt="0"/>
      <dgm:spPr/>
    </dgm:pt>
    <dgm:pt modelId="{14F6BD43-6452-7745-B79A-05998D0F486B}" type="pres">
      <dgm:prSet presAssocID="{4C885604-E4BC-AA40-8ADD-6B32104BD248}" presName="imageRepeatNode" presStyleLbl="fgImgPlace1" presStyleIdx="0" presStyleCnt="1" custScaleX="248880" custScaleY="247658" custLinFactNeighborX="-18243" custLinFactNeighborY="-61121"/>
      <dgm:spPr/>
      <dgm:t>
        <a:bodyPr/>
        <a:lstStyle/>
        <a:p>
          <a:endParaRPr lang="en-US"/>
        </a:p>
      </dgm:t>
    </dgm:pt>
  </dgm:ptLst>
  <dgm:cxnLst>
    <dgm:cxn modelId="{4305F9A0-6CE8-B24D-8587-D66BCBB124AE}" srcId="{2179806E-4C20-D849-AF16-9A7C63D105A0}" destId="{8D26BC2A-2A45-9549-B6E2-C2ACB386ED5C}" srcOrd="0" destOrd="0" parTransId="{FB737BA6-E36F-0B4B-8F05-AE6789F3EA1C}" sibTransId="{4C885604-E4BC-AA40-8ADD-6B32104BD248}"/>
    <dgm:cxn modelId="{4238FAA7-D018-4A69-B0B1-8C9739591A9E}" type="presOf" srcId="{4C885604-E4BC-AA40-8ADD-6B32104BD248}" destId="{14F6BD43-6452-7745-B79A-05998D0F486B}" srcOrd="0" destOrd="0" presId="urn:microsoft.com/office/officeart/2008/layout/BubblePictureList"/>
    <dgm:cxn modelId="{C9E9A0F3-18FC-4E0C-A1FA-D8B464198A9C}" type="presOf" srcId="{8D26BC2A-2A45-9549-B6E2-C2ACB386ED5C}" destId="{86BB54E6-329A-0846-BF5D-29A35E081192}" srcOrd="0" destOrd="0" presId="urn:microsoft.com/office/officeart/2008/layout/BubblePictureList"/>
    <dgm:cxn modelId="{76852F8C-C395-46DD-A77A-CADE112906DA}" type="presOf" srcId="{2179806E-4C20-D849-AF16-9A7C63D105A0}" destId="{B59B40E8-C824-ED47-86D4-4C1A0606595A}" srcOrd="0" destOrd="0" presId="urn:microsoft.com/office/officeart/2008/layout/BubblePictureList"/>
    <dgm:cxn modelId="{F8EB1CF2-0C4C-451A-83C2-CEDA755F0CDE}" type="presParOf" srcId="{B59B40E8-C824-ED47-86D4-4C1A0606595A}" destId="{86BB54E6-329A-0846-BF5D-29A35E081192}" srcOrd="0" destOrd="0" presId="urn:microsoft.com/office/officeart/2008/layout/BubblePictureList"/>
    <dgm:cxn modelId="{6505658A-DC96-4DC2-BE10-D028B64B6CA7}" type="presParOf" srcId="{B59B40E8-C824-ED47-86D4-4C1A0606595A}" destId="{24BCB8E1-3B58-5A48-A8DE-E77683E8D2B9}" srcOrd="1" destOrd="0" presId="urn:microsoft.com/office/officeart/2008/layout/BubblePictureList"/>
    <dgm:cxn modelId="{1FF6BF63-1632-4B45-B890-23AAB8F19B51}" type="presParOf" srcId="{24BCB8E1-3B58-5A48-A8DE-E77683E8D2B9}" destId="{342D78C3-8446-B844-BD13-287A7976ECA5}" srcOrd="0" destOrd="0" presId="urn:microsoft.com/office/officeart/2008/layout/BubblePictureList"/>
    <dgm:cxn modelId="{73092BE6-C3EA-41F8-842A-6D01AB0DE6EB}" type="presParOf" srcId="{B59B40E8-C824-ED47-86D4-4C1A0606595A}" destId="{4737305C-84D7-744D-BCF4-0E8D3C923C36}" srcOrd="2" destOrd="0" presId="urn:microsoft.com/office/officeart/2008/layout/BubblePictureList"/>
    <dgm:cxn modelId="{23AF9115-FC46-40FD-BDB3-DF6EAE242C5A}" type="presParOf" srcId="{B59B40E8-C824-ED47-86D4-4C1A0606595A}" destId="{46292B58-E0A0-7845-A1E1-2F22FE16F9C6}" srcOrd="3" destOrd="0" presId="urn:microsoft.com/office/officeart/2008/layout/BubblePictureList"/>
    <dgm:cxn modelId="{A3D9BDB3-5F6C-4967-8269-60F5ED7AE480}" type="presParOf" srcId="{46292B58-E0A0-7845-A1E1-2F22FE16F9C6}" destId="{14F6BD43-6452-7745-B79A-05998D0F486B}" srcOrd="0" destOrd="0" presId="urn:microsoft.com/office/officeart/2008/layout/Bubble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79806E-4C20-D849-AF16-9A7C63D105A0}"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en-US"/>
        </a:p>
      </dgm:t>
    </dgm:pt>
    <dgm:pt modelId="{8D26BC2A-2A45-9549-B6E2-C2ACB386ED5C}">
      <dgm:prSet phldrT="[Text]"/>
      <dgm:spPr/>
      <dgm:t>
        <a:bodyPr/>
        <a:lstStyle/>
        <a:p>
          <a:endParaRPr lang="en-US" dirty="0"/>
        </a:p>
      </dgm:t>
    </dgm:pt>
    <dgm:pt modelId="{4C885604-E4BC-AA40-8ADD-6B32104BD248}" type="sibTrans" cxnId="{4305F9A0-6CE8-B24D-8587-D66BCBB124AE}">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dgm:spPr>
      <dgm:t>
        <a:bodyPr/>
        <a:lstStyle/>
        <a:p>
          <a:endParaRPr lang="en-US"/>
        </a:p>
      </dgm:t>
    </dgm:pt>
    <dgm:pt modelId="{FB737BA6-E36F-0B4B-8F05-AE6789F3EA1C}" type="parTrans" cxnId="{4305F9A0-6CE8-B24D-8587-D66BCBB124AE}">
      <dgm:prSet/>
      <dgm:spPr/>
      <dgm:t>
        <a:bodyPr/>
        <a:lstStyle/>
        <a:p>
          <a:endParaRPr lang="en-US"/>
        </a:p>
      </dgm:t>
    </dgm:pt>
    <dgm:pt modelId="{B59B40E8-C824-ED47-86D4-4C1A0606595A}" type="pres">
      <dgm:prSet presAssocID="{2179806E-4C20-D849-AF16-9A7C63D105A0}" presName="Name0" presStyleCnt="0">
        <dgm:presLayoutVars>
          <dgm:chMax val="8"/>
          <dgm:chPref val="8"/>
          <dgm:dir/>
        </dgm:presLayoutVars>
      </dgm:prSet>
      <dgm:spPr/>
      <dgm:t>
        <a:bodyPr/>
        <a:lstStyle/>
        <a:p>
          <a:endParaRPr lang="en-US"/>
        </a:p>
      </dgm:t>
    </dgm:pt>
    <dgm:pt modelId="{86BB54E6-329A-0846-BF5D-29A35E081192}" type="pres">
      <dgm:prSet presAssocID="{8D26BC2A-2A45-9549-B6E2-C2ACB386ED5C}" presName="parent_text_1" presStyleLbl="revTx" presStyleIdx="0" presStyleCnt="1" custLinFactY="155551" custLinFactNeighborX="45551" custLinFactNeighborY="200000">
        <dgm:presLayoutVars>
          <dgm:chMax val="0"/>
          <dgm:chPref val="0"/>
          <dgm:bulletEnabled val="1"/>
        </dgm:presLayoutVars>
      </dgm:prSet>
      <dgm:spPr/>
      <dgm:t>
        <a:bodyPr/>
        <a:lstStyle/>
        <a:p>
          <a:endParaRPr lang="en-US"/>
        </a:p>
      </dgm:t>
    </dgm:pt>
    <dgm:pt modelId="{24BCB8E1-3B58-5A48-A8DE-E77683E8D2B9}" type="pres">
      <dgm:prSet presAssocID="{8D26BC2A-2A45-9549-B6E2-C2ACB386ED5C}" presName="image_accent_1" presStyleCnt="0"/>
      <dgm:spPr/>
    </dgm:pt>
    <dgm:pt modelId="{342D78C3-8446-B844-BD13-287A7976ECA5}" type="pres">
      <dgm:prSet presAssocID="{8D26BC2A-2A45-9549-B6E2-C2ACB386ED5C}" presName="imageAccentRepeatNode" presStyleLbl="alignNode1" presStyleIdx="0" presStyleCnt="2"/>
      <dgm:spPr>
        <a:noFill/>
        <a:ln>
          <a:noFill/>
        </a:ln>
        <a:effectLst/>
      </dgm:spPr>
    </dgm:pt>
    <dgm:pt modelId="{4737305C-84D7-744D-BCF4-0E8D3C923C36}" type="pres">
      <dgm:prSet presAssocID="{8D26BC2A-2A45-9549-B6E2-C2ACB386ED5C}" presName="accent_1" presStyleLbl="alignNode1" presStyleIdx="1" presStyleCnt="2"/>
      <dgm:spPr>
        <a:noFill/>
        <a:ln>
          <a:noFill/>
        </a:ln>
        <a:effectLst/>
      </dgm:spPr>
    </dgm:pt>
    <dgm:pt modelId="{46292B58-E0A0-7845-A1E1-2F22FE16F9C6}" type="pres">
      <dgm:prSet presAssocID="{4C885604-E4BC-AA40-8ADD-6B32104BD248}" presName="image_1" presStyleCnt="0"/>
      <dgm:spPr/>
    </dgm:pt>
    <dgm:pt modelId="{14F6BD43-6452-7745-B79A-05998D0F486B}" type="pres">
      <dgm:prSet presAssocID="{4C885604-E4BC-AA40-8ADD-6B32104BD248}" presName="imageRepeatNode" presStyleLbl="fgImgPlace1" presStyleIdx="0" presStyleCnt="1" custScaleX="248880" custScaleY="247658" custLinFactX="-42683" custLinFactNeighborX="-100000" custLinFactNeighborY="-68435"/>
      <dgm:spPr/>
      <dgm:t>
        <a:bodyPr/>
        <a:lstStyle/>
        <a:p>
          <a:endParaRPr lang="en-US"/>
        </a:p>
      </dgm:t>
    </dgm:pt>
  </dgm:ptLst>
  <dgm:cxnLst>
    <dgm:cxn modelId="{4305F9A0-6CE8-B24D-8587-D66BCBB124AE}" srcId="{2179806E-4C20-D849-AF16-9A7C63D105A0}" destId="{8D26BC2A-2A45-9549-B6E2-C2ACB386ED5C}" srcOrd="0" destOrd="0" parTransId="{FB737BA6-E36F-0B4B-8F05-AE6789F3EA1C}" sibTransId="{4C885604-E4BC-AA40-8ADD-6B32104BD248}"/>
    <dgm:cxn modelId="{438E3B1E-4874-4E93-A54D-DF1CAD873F2D}" type="presOf" srcId="{8D26BC2A-2A45-9549-B6E2-C2ACB386ED5C}" destId="{86BB54E6-329A-0846-BF5D-29A35E081192}" srcOrd="0" destOrd="0" presId="urn:microsoft.com/office/officeart/2008/layout/BubblePictureList"/>
    <dgm:cxn modelId="{BAA056F6-F5A0-423F-B34F-539BB860416B}" type="presOf" srcId="{4C885604-E4BC-AA40-8ADD-6B32104BD248}" destId="{14F6BD43-6452-7745-B79A-05998D0F486B}" srcOrd="0" destOrd="0" presId="urn:microsoft.com/office/officeart/2008/layout/BubblePictureList"/>
    <dgm:cxn modelId="{C17AC19B-552F-432B-AC94-91EFE90CC1B1}" type="presOf" srcId="{2179806E-4C20-D849-AF16-9A7C63D105A0}" destId="{B59B40E8-C824-ED47-86D4-4C1A0606595A}" srcOrd="0" destOrd="0" presId="urn:microsoft.com/office/officeart/2008/layout/BubblePictureList"/>
    <dgm:cxn modelId="{5DC56A3A-4369-4DC8-A204-DCE7493B3E1B}" type="presParOf" srcId="{B59B40E8-C824-ED47-86D4-4C1A0606595A}" destId="{86BB54E6-329A-0846-BF5D-29A35E081192}" srcOrd="0" destOrd="0" presId="urn:microsoft.com/office/officeart/2008/layout/BubblePictureList"/>
    <dgm:cxn modelId="{CA83D558-AE14-4971-B07D-813403117C43}" type="presParOf" srcId="{B59B40E8-C824-ED47-86D4-4C1A0606595A}" destId="{24BCB8E1-3B58-5A48-A8DE-E77683E8D2B9}" srcOrd="1" destOrd="0" presId="urn:microsoft.com/office/officeart/2008/layout/BubblePictureList"/>
    <dgm:cxn modelId="{B61008D2-820C-4641-9C2F-89A2FFE483CA}" type="presParOf" srcId="{24BCB8E1-3B58-5A48-A8DE-E77683E8D2B9}" destId="{342D78C3-8446-B844-BD13-287A7976ECA5}" srcOrd="0" destOrd="0" presId="urn:microsoft.com/office/officeart/2008/layout/BubblePictureList"/>
    <dgm:cxn modelId="{8B6178B4-DF07-49E9-838B-26445ACD0201}" type="presParOf" srcId="{B59B40E8-C824-ED47-86D4-4C1A0606595A}" destId="{4737305C-84D7-744D-BCF4-0E8D3C923C36}" srcOrd="2" destOrd="0" presId="urn:microsoft.com/office/officeart/2008/layout/BubblePictureList"/>
    <dgm:cxn modelId="{35933B05-684C-4E48-B32D-C2833D9EA973}" type="presParOf" srcId="{B59B40E8-C824-ED47-86D4-4C1A0606595A}" destId="{46292B58-E0A0-7845-A1E1-2F22FE16F9C6}" srcOrd="3" destOrd="0" presId="urn:microsoft.com/office/officeart/2008/layout/BubblePictureList"/>
    <dgm:cxn modelId="{27FB742C-A640-433B-971B-737825286A7A}" type="presParOf" srcId="{46292B58-E0A0-7845-A1E1-2F22FE16F9C6}" destId="{14F6BD43-6452-7745-B79A-05998D0F486B}" srcOrd="0" destOrd="0" presId="urn:microsoft.com/office/officeart/2008/layout/BubblePicture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96D28C-9844-414C-B00B-CD96BE8170F3}" type="doc">
      <dgm:prSet loTypeId="urn:microsoft.com/office/officeart/2005/8/layout/gear1" loCatId="cycle" qsTypeId="urn:microsoft.com/office/officeart/2005/8/quickstyle/simple1" qsCatId="simple" csTypeId="urn:microsoft.com/office/officeart/2005/8/colors/colorful3" csCatId="colorful" phldr="1"/>
      <dgm:spPr/>
    </dgm:pt>
    <dgm:pt modelId="{BAC403DE-B1DD-4C72-B9E3-2034383E8C29}">
      <dgm:prSet phldrT="[Text]"/>
      <dgm:spPr>
        <a:solidFill>
          <a:srgbClr val="CC0066"/>
        </a:solidFill>
      </dgm:spPr>
      <dgm:t>
        <a:bodyPr/>
        <a:lstStyle/>
        <a:p>
          <a:r>
            <a:rPr lang="en-US" b="1" u="sng" dirty="0" smtClean="0">
              <a:latin typeface="Gill Sans Infant Std" panose="020B0502020104020203" pitchFamily="34" charset="0"/>
            </a:rPr>
            <a:t>Preschool</a:t>
          </a:r>
          <a:r>
            <a:rPr lang="en-US" b="1" dirty="0" smtClean="0">
              <a:latin typeface="Gill Sans Infant Std" panose="020B0502020104020203" pitchFamily="34" charset="0"/>
            </a:rPr>
            <a:t>: ECD Educators Training Toolkit</a:t>
          </a:r>
          <a:endParaRPr lang="en-US" dirty="0" smtClean="0">
            <a:latin typeface="Gill Sans Infant Std" panose="020B0502020104020203" pitchFamily="34" charset="0"/>
          </a:endParaRPr>
        </a:p>
        <a:p>
          <a:r>
            <a:rPr lang="en-US" dirty="0" smtClean="0">
              <a:latin typeface="Gill Sans Infant Std" panose="020B0502020104020203" pitchFamily="34" charset="0"/>
            </a:rPr>
            <a:t>An activity bank with100+ early literacy &amp; math games </a:t>
          </a:r>
        </a:p>
        <a:p>
          <a:endParaRPr lang="en-US" dirty="0"/>
        </a:p>
      </dgm:t>
    </dgm:pt>
    <dgm:pt modelId="{E4272E12-5D0B-4367-9284-6945E155CDFC}" type="parTrans" cxnId="{A88CFD91-0D62-4972-9F46-83B044F60B53}">
      <dgm:prSet/>
      <dgm:spPr/>
      <dgm:t>
        <a:bodyPr/>
        <a:lstStyle/>
        <a:p>
          <a:endParaRPr lang="en-US"/>
        </a:p>
      </dgm:t>
    </dgm:pt>
    <dgm:pt modelId="{5F6AE8C2-F638-426E-97CF-BB7FC785676D}" type="sibTrans" cxnId="{A88CFD91-0D62-4972-9F46-83B044F60B53}">
      <dgm:prSet/>
      <dgm:spPr>
        <a:solidFill>
          <a:srgbClr val="CC0066"/>
        </a:solidFill>
      </dgm:spPr>
      <dgm:t>
        <a:bodyPr/>
        <a:lstStyle/>
        <a:p>
          <a:endParaRPr lang="en-US"/>
        </a:p>
      </dgm:t>
    </dgm:pt>
    <dgm:pt modelId="{892C67D2-11D5-48AC-943E-B36640B3A8F7}">
      <dgm:prSet phldrT="[Text]"/>
      <dgm:spPr>
        <a:solidFill>
          <a:srgbClr val="3333CC"/>
        </a:solidFill>
      </dgm:spPr>
      <dgm:t>
        <a:bodyPr/>
        <a:lstStyle/>
        <a:p>
          <a:r>
            <a:rPr lang="en-US" b="1" u="sng" dirty="0">
              <a:latin typeface="Gill Sans Infant Std" panose="020B0502020104020203" pitchFamily="34" charset="0"/>
            </a:rPr>
            <a:t>Home</a:t>
          </a:r>
          <a:r>
            <a:rPr lang="en-US" b="1" dirty="0">
              <a:latin typeface="Gill Sans Infant Std" panose="020B0502020104020203" pitchFamily="34" charset="0"/>
            </a:rPr>
            <a:t>: Parent Education Toolkit</a:t>
          </a:r>
        </a:p>
        <a:p>
          <a:r>
            <a:rPr lang="en-US" dirty="0">
              <a:latin typeface="Gill Sans Infant Std" panose="020B0502020104020203" pitchFamily="34" charset="0"/>
            </a:rPr>
            <a:t>8  sessions</a:t>
          </a:r>
        </a:p>
        <a:p>
          <a:r>
            <a:rPr lang="en-US" dirty="0">
              <a:latin typeface="Gill Sans Infant Std" panose="020B0502020104020203" pitchFamily="34" charset="0"/>
            </a:rPr>
            <a:t>25 + games</a:t>
          </a:r>
        </a:p>
      </dgm:t>
    </dgm:pt>
    <dgm:pt modelId="{781D2A0C-DDBB-4BFE-9C84-8F7D55ABD857}" type="parTrans" cxnId="{42539DE6-56A0-46AA-9572-DE4214E39370}">
      <dgm:prSet/>
      <dgm:spPr/>
      <dgm:t>
        <a:bodyPr/>
        <a:lstStyle/>
        <a:p>
          <a:endParaRPr lang="en-US"/>
        </a:p>
      </dgm:t>
    </dgm:pt>
    <dgm:pt modelId="{20E5823A-A3C1-49FA-98AA-6AF89C6AE529}" type="sibTrans" cxnId="{42539DE6-56A0-46AA-9572-DE4214E39370}">
      <dgm:prSet/>
      <dgm:spPr>
        <a:solidFill>
          <a:srgbClr val="3333CC"/>
        </a:solidFill>
      </dgm:spPr>
      <dgm:t>
        <a:bodyPr/>
        <a:lstStyle/>
        <a:p>
          <a:endParaRPr lang="en-US"/>
        </a:p>
      </dgm:t>
    </dgm:pt>
    <dgm:pt modelId="{D2EF1103-AFC8-4F1A-81DC-194723636A8D}">
      <dgm:prSet phldrT="[Text]"/>
      <dgm:spPr>
        <a:solidFill>
          <a:schemeClr val="accent6"/>
        </a:solidFill>
      </dgm:spPr>
      <dgm:t>
        <a:bodyPr/>
        <a:lstStyle/>
        <a:p>
          <a:r>
            <a:rPr lang="en-US" b="1" dirty="0">
              <a:latin typeface="Gill Sans Infant Std" panose="020B0502020104020203" pitchFamily="34" charset="0"/>
            </a:rPr>
            <a:t>Books</a:t>
          </a:r>
        </a:p>
        <a:p>
          <a:r>
            <a:rPr lang="en-US" b="1" dirty="0">
              <a:latin typeface="Gill Sans Infant Std" panose="020B0502020104020203" pitchFamily="34" charset="0"/>
            </a:rPr>
            <a:t>Manipulatives</a:t>
          </a:r>
        </a:p>
      </dgm:t>
    </dgm:pt>
    <dgm:pt modelId="{2E4C32DC-D2DB-4E73-9BFC-6ACB23A3FC1B}" type="parTrans" cxnId="{923C1264-E612-4986-AF7E-43C10A05F29E}">
      <dgm:prSet/>
      <dgm:spPr/>
      <dgm:t>
        <a:bodyPr/>
        <a:lstStyle/>
        <a:p>
          <a:endParaRPr lang="en-US"/>
        </a:p>
      </dgm:t>
    </dgm:pt>
    <dgm:pt modelId="{65037B8B-FD09-4FD8-8F83-DB7ED47380D3}" type="sibTrans" cxnId="{923C1264-E612-4986-AF7E-43C10A05F29E}">
      <dgm:prSet/>
      <dgm:spPr>
        <a:solidFill>
          <a:schemeClr val="accent6"/>
        </a:solidFill>
      </dgm:spPr>
      <dgm:t>
        <a:bodyPr/>
        <a:lstStyle/>
        <a:p>
          <a:endParaRPr lang="en-US"/>
        </a:p>
      </dgm:t>
    </dgm:pt>
    <dgm:pt modelId="{A9D8DC04-C923-4A2E-882B-DDA25D3C9F27}" type="pres">
      <dgm:prSet presAssocID="{0F96D28C-9844-414C-B00B-CD96BE8170F3}" presName="composite" presStyleCnt="0">
        <dgm:presLayoutVars>
          <dgm:chMax val="3"/>
          <dgm:animLvl val="lvl"/>
          <dgm:resizeHandles val="exact"/>
        </dgm:presLayoutVars>
      </dgm:prSet>
      <dgm:spPr/>
    </dgm:pt>
    <dgm:pt modelId="{DFA64286-2001-4156-86D6-A58C6F6BE5B6}" type="pres">
      <dgm:prSet presAssocID="{BAC403DE-B1DD-4C72-B9E3-2034383E8C29}" presName="gear1" presStyleLbl="node1" presStyleIdx="0" presStyleCnt="3" custScaleX="113235" custScaleY="116611">
        <dgm:presLayoutVars>
          <dgm:chMax val="1"/>
          <dgm:bulletEnabled val="1"/>
        </dgm:presLayoutVars>
      </dgm:prSet>
      <dgm:spPr/>
      <dgm:t>
        <a:bodyPr/>
        <a:lstStyle/>
        <a:p>
          <a:endParaRPr lang="en-US"/>
        </a:p>
      </dgm:t>
    </dgm:pt>
    <dgm:pt modelId="{4703A293-7E2D-45B2-AAE1-000E72523B43}" type="pres">
      <dgm:prSet presAssocID="{BAC403DE-B1DD-4C72-B9E3-2034383E8C29}" presName="gear1srcNode" presStyleLbl="node1" presStyleIdx="0" presStyleCnt="3"/>
      <dgm:spPr/>
      <dgm:t>
        <a:bodyPr/>
        <a:lstStyle/>
        <a:p>
          <a:endParaRPr lang="en-US"/>
        </a:p>
      </dgm:t>
    </dgm:pt>
    <dgm:pt modelId="{6B39826D-E470-439C-BC57-EF35DD322999}" type="pres">
      <dgm:prSet presAssocID="{BAC403DE-B1DD-4C72-B9E3-2034383E8C29}" presName="gear1dstNode" presStyleLbl="node1" presStyleIdx="0" presStyleCnt="3"/>
      <dgm:spPr/>
      <dgm:t>
        <a:bodyPr/>
        <a:lstStyle/>
        <a:p>
          <a:endParaRPr lang="en-US"/>
        </a:p>
      </dgm:t>
    </dgm:pt>
    <dgm:pt modelId="{A6D291D1-AA3F-461A-994B-152391B8C2E2}" type="pres">
      <dgm:prSet presAssocID="{892C67D2-11D5-48AC-943E-B36640B3A8F7}" presName="gear2" presStyleLbl="node1" presStyleIdx="1" presStyleCnt="3" custScaleX="122831" custScaleY="115874" custLinFactNeighborX="-11147" custLinFactNeighborY="-1970">
        <dgm:presLayoutVars>
          <dgm:chMax val="1"/>
          <dgm:bulletEnabled val="1"/>
        </dgm:presLayoutVars>
      </dgm:prSet>
      <dgm:spPr/>
      <dgm:t>
        <a:bodyPr/>
        <a:lstStyle/>
        <a:p>
          <a:endParaRPr lang="en-US"/>
        </a:p>
      </dgm:t>
    </dgm:pt>
    <dgm:pt modelId="{E6EC31BA-AC97-4777-BBF4-138816CCAB51}" type="pres">
      <dgm:prSet presAssocID="{892C67D2-11D5-48AC-943E-B36640B3A8F7}" presName="gear2srcNode" presStyleLbl="node1" presStyleIdx="1" presStyleCnt="3"/>
      <dgm:spPr/>
      <dgm:t>
        <a:bodyPr/>
        <a:lstStyle/>
        <a:p>
          <a:endParaRPr lang="en-US"/>
        </a:p>
      </dgm:t>
    </dgm:pt>
    <dgm:pt modelId="{5BB157C8-0125-42F9-9A8F-5148C0E0B8C9}" type="pres">
      <dgm:prSet presAssocID="{892C67D2-11D5-48AC-943E-B36640B3A8F7}" presName="gear2dstNode" presStyleLbl="node1" presStyleIdx="1" presStyleCnt="3"/>
      <dgm:spPr/>
      <dgm:t>
        <a:bodyPr/>
        <a:lstStyle/>
        <a:p>
          <a:endParaRPr lang="en-US"/>
        </a:p>
      </dgm:t>
    </dgm:pt>
    <dgm:pt modelId="{2A7CD1AC-6492-4CB8-8B44-27969AE6178F}" type="pres">
      <dgm:prSet presAssocID="{D2EF1103-AFC8-4F1A-81DC-194723636A8D}" presName="gear3" presStyleLbl="node1" presStyleIdx="2" presStyleCnt="3" custAng="318150" custScaleX="103896" custLinFactNeighborX="1709" custLinFactNeighborY="2506"/>
      <dgm:spPr/>
      <dgm:t>
        <a:bodyPr/>
        <a:lstStyle/>
        <a:p>
          <a:endParaRPr lang="en-US"/>
        </a:p>
      </dgm:t>
    </dgm:pt>
    <dgm:pt modelId="{7F36C177-80F7-4FC7-92D0-2F7DC6B9DA16}" type="pres">
      <dgm:prSet presAssocID="{D2EF1103-AFC8-4F1A-81DC-194723636A8D}" presName="gear3tx" presStyleLbl="node1" presStyleIdx="2" presStyleCnt="3">
        <dgm:presLayoutVars>
          <dgm:chMax val="1"/>
          <dgm:bulletEnabled val="1"/>
        </dgm:presLayoutVars>
      </dgm:prSet>
      <dgm:spPr/>
      <dgm:t>
        <a:bodyPr/>
        <a:lstStyle/>
        <a:p>
          <a:endParaRPr lang="en-US"/>
        </a:p>
      </dgm:t>
    </dgm:pt>
    <dgm:pt modelId="{2271916C-5117-4923-9487-C35284591260}" type="pres">
      <dgm:prSet presAssocID="{D2EF1103-AFC8-4F1A-81DC-194723636A8D}" presName="gear3srcNode" presStyleLbl="node1" presStyleIdx="2" presStyleCnt="3"/>
      <dgm:spPr/>
      <dgm:t>
        <a:bodyPr/>
        <a:lstStyle/>
        <a:p>
          <a:endParaRPr lang="en-US"/>
        </a:p>
      </dgm:t>
    </dgm:pt>
    <dgm:pt modelId="{FE61987A-E697-4A4E-897C-A76EA436AF49}" type="pres">
      <dgm:prSet presAssocID="{D2EF1103-AFC8-4F1A-81DC-194723636A8D}" presName="gear3dstNode" presStyleLbl="node1" presStyleIdx="2" presStyleCnt="3"/>
      <dgm:spPr/>
      <dgm:t>
        <a:bodyPr/>
        <a:lstStyle/>
        <a:p>
          <a:endParaRPr lang="en-US"/>
        </a:p>
      </dgm:t>
    </dgm:pt>
    <dgm:pt modelId="{AD884773-A048-4327-B7F6-662A5DC9CE34}" type="pres">
      <dgm:prSet presAssocID="{5F6AE8C2-F638-426E-97CF-BB7FC785676D}" presName="connector1" presStyleLbl="sibTrans2D1" presStyleIdx="0" presStyleCnt="3"/>
      <dgm:spPr/>
      <dgm:t>
        <a:bodyPr/>
        <a:lstStyle/>
        <a:p>
          <a:endParaRPr lang="en-US"/>
        </a:p>
      </dgm:t>
    </dgm:pt>
    <dgm:pt modelId="{8EBE9964-A2B5-4B47-A6CD-C084A507C5E2}" type="pres">
      <dgm:prSet presAssocID="{20E5823A-A3C1-49FA-98AA-6AF89C6AE529}" presName="connector2" presStyleLbl="sibTrans2D1" presStyleIdx="1" presStyleCnt="3" custLinFactNeighborX="-6477" custLinFactNeighborY="-1767"/>
      <dgm:spPr/>
      <dgm:t>
        <a:bodyPr/>
        <a:lstStyle/>
        <a:p>
          <a:endParaRPr lang="en-US"/>
        </a:p>
      </dgm:t>
    </dgm:pt>
    <dgm:pt modelId="{C8439451-86EE-449E-B1B7-41C2CEE3624A}" type="pres">
      <dgm:prSet presAssocID="{65037B8B-FD09-4FD8-8F83-DB7ED47380D3}" presName="connector3" presStyleLbl="sibTrans2D1" presStyleIdx="2" presStyleCnt="3"/>
      <dgm:spPr/>
      <dgm:t>
        <a:bodyPr/>
        <a:lstStyle/>
        <a:p>
          <a:endParaRPr lang="en-US"/>
        </a:p>
      </dgm:t>
    </dgm:pt>
  </dgm:ptLst>
  <dgm:cxnLst>
    <dgm:cxn modelId="{CE124EB9-3E87-42DB-856D-9BEFD6760887}" type="presOf" srcId="{892C67D2-11D5-48AC-943E-B36640B3A8F7}" destId="{A6D291D1-AA3F-461A-994B-152391B8C2E2}" srcOrd="0" destOrd="0" presId="urn:microsoft.com/office/officeart/2005/8/layout/gear1"/>
    <dgm:cxn modelId="{A4328D98-74B6-4977-9059-847E9F540CBF}" type="presOf" srcId="{892C67D2-11D5-48AC-943E-B36640B3A8F7}" destId="{E6EC31BA-AC97-4777-BBF4-138816CCAB51}" srcOrd="1" destOrd="0" presId="urn:microsoft.com/office/officeart/2005/8/layout/gear1"/>
    <dgm:cxn modelId="{9D91DA2C-BDAC-46A5-B56F-68F8FF50FAF1}" type="presOf" srcId="{D2EF1103-AFC8-4F1A-81DC-194723636A8D}" destId="{2271916C-5117-4923-9487-C35284591260}" srcOrd="2" destOrd="0" presId="urn:microsoft.com/office/officeart/2005/8/layout/gear1"/>
    <dgm:cxn modelId="{1AAE72E1-0601-4936-A013-EB2CEBF5D635}" type="presOf" srcId="{D2EF1103-AFC8-4F1A-81DC-194723636A8D}" destId="{2A7CD1AC-6492-4CB8-8B44-27969AE6178F}" srcOrd="0" destOrd="0" presId="urn:microsoft.com/office/officeart/2005/8/layout/gear1"/>
    <dgm:cxn modelId="{09994803-2FB9-4513-95FB-1278AA60963D}" type="presOf" srcId="{892C67D2-11D5-48AC-943E-B36640B3A8F7}" destId="{5BB157C8-0125-42F9-9A8F-5148C0E0B8C9}" srcOrd="2" destOrd="0" presId="urn:microsoft.com/office/officeart/2005/8/layout/gear1"/>
    <dgm:cxn modelId="{A88CFD91-0D62-4972-9F46-83B044F60B53}" srcId="{0F96D28C-9844-414C-B00B-CD96BE8170F3}" destId="{BAC403DE-B1DD-4C72-B9E3-2034383E8C29}" srcOrd="0" destOrd="0" parTransId="{E4272E12-5D0B-4367-9284-6945E155CDFC}" sibTransId="{5F6AE8C2-F638-426E-97CF-BB7FC785676D}"/>
    <dgm:cxn modelId="{EA48CCCB-74AE-4CDE-B8D0-FF5DCAA20D5E}" type="presOf" srcId="{BAC403DE-B1DD-4C72-B9E3-2034383E8C29}" destId="{4703A293-7E2D-45B2-AAE1-000E72523B43}" srcOrd="1" destOrd="0" presId="urn:microsoft.com/office/officeart/2005/8/layout/gear1"/>
    <dgm:cxn modelId="{A323E65E-50A1-4951-9AA0-751B13C440B7}" type="presOf" srcId="{65037B8B-FD09-4FD8-8F83-DB7ED47380D3}" destId="{C8439451-86EE-449E-B1B7-41C2CEE3624A}" srcOrd="0" destOrd="0" presId="urn:microsoft.com/office/officeart/2005/8/layout/gear1"/>
    <dgm:cxn modelId="{C03901AA-9F26-460A-92A8-4FEDB3A1EF9D}" type="presOf" srcId="{D2EF1103-AFC8-4F1A-81DC-194723636A8D}" destId="{FE61987A-E697-4A4E-897C-A76EA436AF49}" srcOrd="3" destOrd="0" presId="urn:microsoft.com/office/officeart/2005/8/layout/gear1"/>
    <dgm:cxn modelId="{42539DE6-56A0-46AA-9572-DE4214E39370}" srcId="{0F96D28C-9844-414C-B00B-CD96BE8170F3}" destId="{892C67D2-11D5-48AC-943E-B36640B3A8F7}" srcOrd="1" destOrd="0" parTransId="{781D2A0C-DDBB-4BFE-9C84-8F7D55ABD857}" sibTransId="{20E5823A-A3C1-49FA-98AA-6AF89C6AE529}"/>
    <dgm:cxn modelId="{9975899F-6A96-41D4-8798-7D90EA9BCDF5}" type="presOf" srcId="{5F6AE8C2-F638-426E-97CF-BB7FC785676D}" destId="{AD884773-A048-4327-B7F6-662A5DC9CE34}" srcOrd="0" destOrd="0" presId="urn:microsoft.com/office/officeart/2005/8/layout/gear1"/>
    <dgm:cxn modelId="{8E753D86-BFA3-4D46-B94D-FBAFEF07298B}" type="presOf" srcId="{BAC403DE-B1DD-4C72-B9E3-2034383E8C29}" destId="{DFA64286-2001-4156-86D6-A58C6F6BE5B6}" srcOrd="0" destOrd="0" presId="urn:microsoft.com/office/officeart/2005/8/layout/gear1"/>
    <dgm:cxn modelId="{D6EBAB9E-CC46-4112-858A-E6EEE2807095}" type="presOf" srcId="{0F96D28C-9844-414C-B00B-CD96BE8170F3}" destId="{A9D8DC04-C923-4A2E-882B-DDA25D3C9F27}" srcOrd="0" destOrd="0" presId="urn:microsoft.com/office/officeart/2005/8/layout/gear1"/>
    <dgm:cxn modelId="{7803FD45-4115-41B5-BBC8-D801B20BCBDC}" type="presOf" srcId="{D2EF1103-AFC8-4F1A-81DC-194723636A8D}" destId="{7F36C177-80F7-4FC7-92D0-2F7DC6B9DA16}" srcOrd="1" destOrd="0" presId="urn:microsoft.com/office/officeart/2005/8/layout/gear1"/>
    <dgm:cxn modelId="{A8FFF373-DD54-40C8-9741-805568426671}" type="presOf" srcId="{20E5823A-A3C1-49FA-98AA-6AF89C6AE529}" destId="{8EBE9964-A2B5-4B47-A6CD-C084A507C5E2}" srcOrd="0" destOrd="0" presId="urn:microsoft.com/office/officeart/2005/8/layout/gear1"/>
    <dgm:cxn modelId="{923C1264-E612-4986-AF7E-43C10A05F29E}" srcId="{0F96D28C-9844-414C-B00B-CD96BE8170F3}" destId="{D2EF1103-AFC8-4F1A-81DC-194723636A8D}" srcOrd="2" destOrd="0" parTransId="{2E4C32DC-D2DB-4E73-9BFC-6ACB23A3FC1B}" sibTransId="{65037B8B-FD09-4FD8-8F83-DB7ED47380D3}"/>
    <dgm:cxn modelId="{A771E533-EB65-4566-ADF6-A38F6C6D745C}" type="presOf" srcId="{BAC403DE-B1DD-4C72-B9E3-2034383E8C29}" destId="{6B39826D-E470-439C-BC57-EF35DD322999}" srcOrd="2" destOrd="0" presId="urn:microsoft.com/office/officeart/2005/8/layout/gear1"/>
    <dgm:cxn modelId="{F0267E73-EB29-4E0E-908F-44CDDC12CA94}" type="presParOf" srcId="{A9D8DC04-C923-4A2E-882B-DDA25D3C9F27}" destId="{DFA64286-2001-4156-86D6-A58C6F6BE5B6}" srcOrd="0" destOrd="0" presId="urn:microsoft.com/office/officeart/2005/8/layout/gear1"/>
    <dgm:cxn modelId="{DEE2EBED-3A39-431A-A5E5-83EF36F9CDBB}" type="presParOf" srcId="{A9D8DC04-C923-4A2E-882B-DDA25D3C9F27}" destId="{4703A293-7E2D-45B2-AAE1-000E72523B43}" srcOrd="1" destOrd="0" presId="urn:microsoft.com/office/officeart/2005/8/layout/gear1"/>
    <dgm:cxn modelId="{60E6B7EF-1B2E-4E79-8722-9CCADB212B5D}" type="presParOf" srcId="{A9D8DC04-C923-4A2E-882B-DDA25D3C9F27}" destId="{6B39826D-E470-439C-BC57-EF35DD322999}" srcOrd="2" destOrd="0" presId="urn:microsoft.com/office/officeart/2005/8/layout/gear1"/>
    <dgm:cxn modelId="{C31DB4D1-18E6-4512-A738-C33EAC291331}" type="presParOf" srcId="{A9D8DC04-C923-4A2E-882B-DDA25D3C9F27}" destId="{A6D291D1-AA3F-461A-994B-152391B8C2E2}" srcOrd="3" destOrd="0" presId="urn:microsoft.com/office/officeart/2005/8/layout/gear1"/>
    <dgm:cxn modelId="{E51F4EBC-281B-43FC-A90E-98F4F9982C24}" type="presParOf" srcId="{A9D8DC04-C923-4A2E-882B-DDA25D3C9F27}" destId="{E6EC31BA-AC97-4777-BBF4-138816CCAB51}" srcOrd="4" destOrd="0" presId="urn:microsoft.com/office/officeart/2005/8/layout/gear1"/>
    <dgm:cxn modelId="{5DA155BE-04FA-4EAF-A719-BE678AE94FAB}" type="presParOf" srcId="{A9D8DC04-C923-4A2E-882B-DDA25D3C9F27}" destId="{5BB157C8-0125-42F9-9A8F-5148C0E0B8C9}" srcOrd="5" destOrd="0" presId="urn:microsoft.com/office/officeart/2005/8/layout/gear1"/>
    <dgm:cxn modelId="{93EF3C4E-3227-442E-ACBC-D35B3CCB7972}" type="presParOf" srcId="{A9D8DC04-C923-4A2E-882B-DDA25D3C9F27}" destId="{2A7CD1AC-6492-4CB8-8B44-27969AE6178F}" srcOrd="6" destOrd="0" presId="urn:microsoft.com/office/officeart/2005/8/layout/gear1"/>
    <dgm:cxn modelId="{09CE7F06-65AC-4EC0-9115-247E248E0C7A}" type="presParOf" srcId="{A9D8DC04-C923-4A2E-882B-DDA25D3C9F27}" destId="{7F36C177-80F7-4FC7-92D0-2F7DC6B9DA16}" srcOrd="7" destOrd="0" presId="urn:microsoft.com/office/officeart/2005/8/layout/gear1"/>
    <dgm:cxn modelId="{F9EEE969-DFE9-498B-9E6C-6FF48FF0DD85}" type="presParOf" srcId="{A9D8DC04-C923-4A2E-882B-DDA25D3C9F27}" destId="{2271916C-5117-4923-9487-C35284591260}" srcOrd="8" destOrd="0" presId="urn:microsoft.com/office/officeart/2005/8/layout/gear1"/>
    <dgm:cxn modelId="{CC584460-C691-4990-B479-E728A8470FBE}" type="presParOf" srcId="{A9D8DC04-C923-4A2E-882B-DDA25D3C9F27}" destId="{FE61987A-E697-4A4E-897C-A76EA436AF49}" srcOrd="9" destOrd="0" presId="urn:microsoft.com/office/officeart/2005/8/layout/gear1"/>
    <dgm:cxn modelId="{187D9F3D-4565-4F81-932E-1AC271A0EDDD}" type="presParOf" srcId="{A9D8DC04-C923-4A2E-882B-DDA25D3C9F27}" destId="{AD884773-A048-4327-B7F6-662A5DC9CE34}" srcOrd="10" destOrd="0" presId="urn:microsoft.com/office/officeart/2005/8/layout/gear1"/>
    <dgm:cxn modelId="{37E15DE6-7AAE-4A25-81E0-A4E43AD58284}" type="presParOf" srcId="{A9D8DC04-C923-4A2E-882B-DDA25D3C9F27}" destId="{8EBE9964-A2B5-4B47-A6CD-C084A507C5E2}" srcOrd="11" destOrd="0" presId="urn:microsoft.com/office/officeart/2005/8/layout/gear1"/>
    <dgm:cxn modelId="{6F655BA9-1AFE-404D-B731-D78E1F78E587}" type="presParOf" srcId="{A9D8DC04-C923-4A2E-882B-DDA25D3C9F27}" destId="{C8439451-86EE-449E-B1B7-41C2CEE3624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94D457-645B-47D7-A673-994C813FE86F}" type="doc">
      <dgm:prSet loTypeId="urn:microsoft.com/office/officeart/2005/8/layout/matrix2" loCatId="matrix" qsTypeId="urn:microsoft.com/office/officeart/2005/8/quickstyle/simple1" qsCatId="simple" csTypeId="urn:microsoft.com/office/officeart/2005/8/colors/accent0_3" csCatId="mainScheme" phldr="1"/>
      <dgm:spPr/>
      <dgm:t>
        <a:bodyPr/>
        <a:lstStyle/>
        <a:p>
          <a:endParaRPr lang="en-US"/>
        </a:p>
      </dgm:t>
    </dgm:pt>
    <dgm:pt modelId="{37D82FE8-7D70-49DF-9C1C-8330B54B4662}">
      <dgm:prSet phldrT="[Text]" custT="1"/>
      <dgm:spPr/>
      <dgm:t>
        <a:bodyPr/>
        <a:lstStyle/>
        <a:p>
          <a:r>
            <a:rPr lang="en-US" sz="1800" b="1" dirty="0"/>
            <a:t>Motor Development </a:t>
          </a:r>
        </a:p>
      </dgm:t>
    </dgm:pt>
    <dgm:pt modelId="{D5D993EB-45E7-4350-AD6A-95C88D07CE39}" type="parTrans" cxnId="{8B0F1075-A1E0-42E0-93F9-C0F20796C7DC}">
      <dgm:prSet/>
      <dgm:spPr/>
      <dgm:t>
        <a:bodyPr/>
        <a:lstStyle/>
        <a:p>
          <a:endParaRPr lang="en-US"/>
        </a:p>
      </dgm:t>
    </dgm:pt>
    <dgm:pt modelId="{3FF27438-C3F0-40E4-91C2-973DDEA7A42A}" type="sibTrans" cxnId="{8B0F1075-A1E0-42E0-93F9-C0F20796C7DC}">
      <dgm:prSet/>
      <dgm:spPr/>
      <dgm:t>
        <a:bodyPr/>
        <a:lstStyle/>
        <a:p>
          <a:endParaRPr lang="en-US"/>
        </a:p>
      </dgm:t>
    </dgm:pt>
    <dgm:pt modelId="{1D7F0BB3-C465-46D0-AEAD-D8FFC29077C5}">
      <dgm:prSet phldrT="[Text]" custT="1"/>
      <dgm:spPr/>
      <dgm:t>
        <a:bodyPr/>
        <a:lstStyle/>
        <a:p>
          <a:endParaRPr lang="en-US" sz="1400" dirty="0"/>
        </a:p>
      </dgm:t>
    </dgm:pt>
    <dgm:pt modelId="{6F964C09-9E63-41FC-B1FB-AEC62FB681A7}" type="parTrans" cxnId="{7851A2B2-4622-45F6-A8E9-50D9B2D15D5F}">
      <dgm:prSet/>
      <dgm:spPr/>
      <dgm:t>
        <a:bodyPr/>
        <a:lstStyle/>
        <a:p>
          <a:endParaRPr lang="en-US"/>
        </a:p>
      </dgm:t>
    </dgm:pt>
    <dgm:pt modelId="{22DC73F2-BC75-4C09-91DA-C13B07A748FB}" type="sibTrans" cxnId="{7851A2B2-4622-45F6-A8E9-50D9B2D15D5F}">
      <dgm:prSet/>
      <dgm:spPr/>
      <dgm:t>
        <a:bodyPr/>
        <a:lstStyle/>
        <a:p>
          <a:endParaRPr lang="en-US"/>
        </a:p>
      </dgm:t>
    </dgm:pt>
    <dgm:pt modelId="{2016A7CB-604D-491F-AD6C-D3D7DED092E3}">
      <dgm:prSet phldrT="[Text]" custT="1"/>
      <dgm:spPr/>
      <dgm:t>
        <a:bodyPr/>
        <a:lstStyle/>
        <a:p>
          <a:r>
            <a:rPr kumimoji="0" lang="en-US" sz="1400" u="none" strike="noStrike" cap="none" normalizeH="0" baseline="0" dirty="0">
              <a:ln/>
              <a:effectLst/>
            </a:rPr>
            <a:t>Print Awareness; Oral Language; Letters; Phonological Awareness; Listening Comprehension</a:t>
          </a:r>
          <a:endParaRPr lang="en-US" sz="1400" dirty="0"/>
        </a:p>
      </dgm:t>
    </dgm:pt>
    <dgm:pt modelId="{35F65414-FC7C-4927-A59D-5530F0B67F45}" type="parTrans" cxnId="{48C67AE4-78CF-4B6B-9817-A88F1D62CE89}">
      <dgm:prSet/>
      <dgm:spPr/>
      <dgm:t>
        <a:bodyPr/>
        <a:lstStyle/>
        <a:p>
          <a:endParaRPr lang="en-US"/>
        </a:p>
      </dgm:t>
    </dgm:pt>
    <dgm:pt modelId="{DD90EFDE-630F-40FF-B1FB-4154B5E49663}" type="sibTrans" cxnId="{48C67AE4-78CF-4B6B-9817-A88F1D62CE89}">
      <dgm:prSet/>
      <dgm:spPr/>
      <dgm:t>
        <a:bodyPr/>
        <a:lstStyle/>
        <a:p>
          <a:endParaRPr lang="en-US"/>
        </a:p>
      </dgm:t>
    </dgm:pt>
    <dgm:pt modelId="{44A0EFD9-A3DD-401C-BF11-F132384DC4BE}">
      <dgm:prSet phldrT="[Text]" custT="1"/>
      <dgm:spPr/>
      <dgm:t>
        <a:bodyPr/>
        <a:lstStyle/>
        <a:p>
          <a:r>
            <a:rPr lang="en-US" sz="1800" b="1" dirty="0"/>
            <a:t>Emergent Math/  Numeracy </a:t>
          </a:r>
        </a:p>
      </dgm:t>
    </dgm:pt>
    <dgm:pt modelId="{BD23DD21-C37C-4728-8C08-85369A13899C}" type="parTrans" cxnId="{EA32AFBE-0E89-431A-900C-90CF90E2D3F0}">
      <dgm:prSet/>
      <dgm:spPr/>
      <dgm:t>
        <a:bodyPr/>
        <a:lstStyle/>
        <a:p>
          <a:endParaRPr lang="en-US"/>
        </a:p>
      </dgm:t>
    </dgm:pt>
    <dgm:pt modelId="{215C7786-0FE4-438C-9F43-0CCBB6522978}" type="sibTrans" cxnId="{EA32AFBE-0E89-431A-900C-90CF90E2D3F0}">
      <dgm:prSet/>
      <dgm:spPr/>
      <dgm:t>
        <a:bodyPr/>
        <a:lstStyle/>
        <a:p>
          <a:endParaRPr lang="en-US"/>
        </a:p>
      </dgm:t>
    </dgm:pt>
    <dgm:pt modelId="{AB66387E-8CC4-4C91-ABAC-8CD21E42F714}">
      <dgm:prSet phldrT="[Text]" custT="1"/>
      <dgm:spPr/>
      <dgm:t>
        <a:bodyPr/>
        <a:lstStyle/>
        <a:p>
          <a:r>
            <a:rPr lang="en-US" sz="2000" b="1" dirty="0"/>
            <a:t>Socio-Emotional Development </a:t>
          </a:r>
        </a:p>
      </dgm:t>
    </dgm:pt>
    <dgm:pt modelId="{3D97D478-4E3B-4580-B17D-95196C7B8703}" type="parTrans" cxnId="{20AC8371-ABCF-4D12-B53E-0CCC7D41291E}">
      <dgm:prSet/>
      <dgm:spPr/>
      <dgm:t>
        <a:bodyPr/>
        <a:lstStyle/>
        <a:p>
          <a:endParaRPr lang="en-US"/>
        </a:p>
      </dgm:t>
    </dgm:pt>
    <dgm:pt modelId="{1644D013-548F-4565-A9BD-58F939865774}" type="sibTrans" cxnId="{20AC8371-ABCF-4D12-B53E-0CCC7D41291E}">
      <dgm:prSet/>
      <dgm:spPr/>
      <dgm:t>
        <a:bodyPr/>
        <a:lstStyle/>
        <a:p>
          <a:endParaRPr lang="en-US"/>
        </a:p>
      </dgm:t>
    </dgm:pt>
    <dgm:pt modelId="{B146822B-EF59-4454-983B-F58003C0D7E9}">
      <dgm:prSet phldrT="[Text]" custT="1"/>
      <dgm:spPr/>
      <dgm:t>
        <a:bodyPr/>
        <a:lstStyle/>
        <a:p>
          <a:pPr rtl="0"/>
          <a:r>
            <a:rPr kumimoji="0" lang="en-US" sz="1400" u="none" strike="noStrike" cap="none" normalizeH="0" baseline="0" dirty="0">
              <a:ln/>
              <a:effectLst/>
            </a:rPr>
            <a:t>Perspective taking; Understanding feelings; Self awareness; Sharing; Peer interactions;</a:t>
          </a:r>
          <a:endParaRPr lang="en-US" sz="1000" dirty="0"/>
        </a:p>
      </dgm:t>
    </dgm:pt>
    <dgm:pt modelId="{78D2C211-6CC2-4AEE-91CF-11EBC05CD91A}" type="parTrans" cxnId="{65433EBB-8A89-4735-85EB-99EF43A5C193}">
      <dgm:prSet/>
      <dgm:spPr/>
      <dgm:t>
        <a:bodyPr/>
        <a:lstStyle/>
        <a:p>
          <a:endParaRPr lang="en-US"/>
        </a:p>
      </dgm:t>
    </dgm:pt>
    <dgm:pt modelId="{D89965B6-B50E-4449-BA4D-A72ACED259E4}" type="sibTrans" cxnId="{65433EBB-8A89-4735-85EB-99EF43A5C193}">
      <dgm:prSet/>
      <dgm:spPr/>
      <dgm:t>
        <a:bodyPr/>
        <a:lstStyle/>
        <a:p>
          <a:endParaRPr lang="en-US"/>
        </a:p>
      </dgm:t>
    </dgm:pt>
    <dgm:pt modelId="{8C55FF27-D022-4320-B86D-F6B7CC4B3491}">
      <dgm:prSet custT="1"/>
      <dgm:spPr/>
      <dgm:t>
        <a:bodyPr/>
        <a:lstStyle/>
        <a:p>
          <a:pPr rtl="0"/>
          <a:r>
            <a:rPr kumimoji="0" lang="en-US" sz="1400" u="none" strike="noStrike" cap="none" normalizeH="0" baseline="0" dirty="0">
              <a:ln/>
              <a:effectLst/>
            </a:rPr>
            <a:t>Fine and gross motor skills: Hopping; Copying shape; Folding paper; Drawing </a:t>
          </a:r>
          <a:endParaRPr lang="en-US" sz="1400" dirty="0"/>
        </a:p>
      </dgm:t>
    </dgm:pt>
    <dgm:pt modelId="{1AC0297A-275A-4BE8-9C77-5A25AFAE42A8}" type="parTrans" cxnId="{ED37A967-F34D-4C7C-8CE5-D00BCB29E5FF}">
      <dgm:prSet/>
      <dgm:spPr/>
      <dgm:t>
        <a:bodyPr/>
        <a:lstStyle/>
        <a:p>
          <a:endParaRPr lang="en-US"/>
        </a:p>
      </dgm:t>
    </dgm:pt>
    <dgm:pt modelId="{708F0181-2A0C-482A-99A9-A7E104602002}" type="sibTrans" cxnId="{ED37A967-F34D-4C7C-8CE5-D00BCB29E5FF}">
      <dgm:prSet/>
      <dgm:spPr/>
      <dgm:t>
        <a:bodyPr/>
        <a:lstStyle/>
        <a:p>
          <a:endParaRPr lang="en-US"/>
        </a:p>
      </dgm:t>
    </dgm:pt>
    <dgm:pt modelId="{826D85AB-189D-49F1-82C0-FB192F8CD91F}">
      <dgm:prSet phldrT="[Text]" custT="1"/>
      <dgm:spPr/>
      <dgm:t>
        <a:bodyPr/>
        <a:lstStyle/>
        <a:p>
          <a:pPr rtl="0"/>
          <a:r>
            <a:rPr kumimoji="0" lang="en-US" sz="1400" u="none" strike="noStrike" cap="none" normalizeH="0" baseline="0" dirty="0">
              <a:ln/>
              <a:effectLst/>
            </a:rPr>
            <a:t>Number Sense; Shapes &amp; Spatial Relations; Sorting; Problem Solving; Measurement &amp; Comparison</a:t>
          </a:r>
          <a:endParaRPr lang="en-US" sz="1400" dirty="0"/>
        </a:p>
      </dgm:t>
    </dgm:pt>
    <dgm:pt modelId="{1987F518-EF9C-4171-A24A-DBA71F503E06}" type="parTrans" cxnId="{3B9B51BC-39FB-42EA-A599-63AD908029FA}">
      <dgm:prSet/>
      <dgm:spPr/>
      <dgm:t>
        <a:bodyPr/>
        <a:lstStyle/>
        <a:p>
          <a:endParaRPr lang="en-US"/>
        </a:p>
      </dgm:t>
    </dgm:pt>
    <dgm:pt modelId="{ACA505FD-DAD5-4C7D-9571-E2EB2ECBA016}" type="sibTrans" cxnId="{3B9B51BC-39FB-42EA-A599-63AD908029FA}">
      <dgm:prSet/>
      <dgm:spPr/>
      <dgm:t>
        <a:bodyPr/>
        <a:lstStyle/>
        <a:p>
          <a:endParaRPr lang="en-US"/>
        </a:p>
      </dgm:t>
    </dgm:pt>
    <dgm:pt modelId="{77D7427A-47A4-4E92-91B7-0FBC37C3E57F}">
      <dgm:prSet phldrT="[Text]" custT="1"/>
      <dgm:spPr/>
      <dgm:t>
        <a:bodyPr/>
        <a:lstStyle/>
        <a:p>
          <a:r>
            <a:rPr lang="en-US" sz="1800" b="1" dirty="0"/>
            <a:t>Emergent Language and Literacy</a:t>
          </a:r>
        </a:p>
      </dgm:t>
    </dgm:pt>
    <dgm:pt modelId="{534BC5E4-699F-450A-BCFA-4F7D68325618}" type="sibTrans" cxnId="{0974BB11-FD1B-4983-A8E5-83446A5A8D88}">
      <dgm:prSet/>
      <dgm:spPr/>
      <dgm:t>
        <a:bodyPr/>
        <a:lstStyle/>
        <a:p>
          <a:endParaRPr lang="en-US"/>
        </a:p>
      </dgm:t>
    </dgm:pt>
    <dgm:pt modelId="{89727DEC-67A5-48B1-A9C9-094604F50BED}" type="parTrans" cxnId="{0974BB11-FD1B-4983-A8E5-83446A5A8D88}">
      <dgm:prSet/>
      <dgm:spPr/>
      <dgm:t>
        <a:bodyPr/>
        <a:lstStyle/>
        <a:p>
          <a:endParaRPr lang="en-US"/>
        </a:p>
      </dgm:t>
    </dgm:pt>
    <dgm:pt modelId="{65BF55EF-3879-47CB-BD27-EB41F2EB4B9A}">
      <dgm:prSet phldrT="[Text]" custT="1"/>
      <dgm:spPr/>
      <dgm:t>
        <a:bodyPr/>
        <a:lstStyle/>
        <a:p>
          <a:pPr rtl="0"/>
          <a:endParaRPr lang="en-US" sz="1400" dirty="0"/>
        </a:p>
      </dgm:t>
    </dgm:pt>
    <dgm:pt modelId="{F86274CE-0810-480E-B4D8-FF4B26345504}" type="parTrans" cxnId="{45E6F175-538C-414D-A7D6-1DEFB9AE35A5}">
      <dgm:prSet/>
      <dgm:spPr/>
      <dgm:t>
        <a:bodyPr/>
        <a:lstStyle/>
        <a:p>
          <a:endParaRPr lang="en-US"/>
        </a:p>
      </dgm:t>
    </dgm:pt>
    <dgm:pt modelId="{7D983B39-4767-4532-A71A-479EBA96B601}" type="sibTrans" cxnId="{45E6F175-538C-414D-A7D6-1DEFB9AE35A5}">
      <dgm:prSet/>
      <dgm:spPr/>
      <dgm:t>
        <a:bodyPr/>
        <a:lstStyle/>
        <a:p>
          <a:endParaRPr lang="en-US"/>
        </a:p>
      </dgm:t>
    </dgm:pt>
    <dgm:pt modelId="{3D3E256C-FA7C-4E89-9DFD-854DD129C047}" type="pres">
      <dgm:prSet presAssocID="{BC94D457-645B-47D7-A673-994C813FE86F}" presName="matrix" presStyleCnt="0">
        <dgm:presLayoutVars>
          <dgm:chMax val="1"/>
          <dgm:dir/>
          <dgm:resizeHandles val="exact"/>
        </dgm:presLayoutVars>
      </dgm:prSet>
      <dgm:spPr/>
      <dgm:t>
        <a:bodyPr/>
        <a:lstStyle/>
        <a:p>
          <a:endParaRPr lang="en-US"/>
        </a:p>
      </dgm:t>
    </dgm:pt>
    <dgm:pt modelId="{44CDD0CC-C865-439D-8822-73BDCF14F0A4}" type="pres">
      <dgm:prSet presAssocID="{BC94D457-645B-47D7-A673-994C813FE86F}" presName="axisShape" presStyleLbl="bgShp" presStyleIdx="0" presStyleCnt="1"/>
      <dgm:spPr>
        <a:solidFill>
          <a:schemeClr val="tx2">
            <a:lumMod val="75000"/>
          </a:schemeClr>
        </a:solidFill>
      </dgm:spPr>
    </dgm:pt>
    <dgm:pt modelId="{5D822EB7-5559-46DF-AAF5-19847E6C37CC}" type="pres">
      <dgm:prSet presAssocID="{BC94D457-645B-47D7-A673-994C813FE86F}" presName="rect1" presStyleLbl="node1" presStyleIdx="0" presStyleCnt="4">
        <dgm:presLayoutVars>
          <dgm:chMax val="0"/>
          <dgm:chPref val="0"/>
          <dgm:bulletEnabled val="1"/>
        </dgm:presLayoutVars>
      </dgm:prSet>
      <dgm:spPr/>
      <dgm:t>
        <a:bodyPr/>
        <a:lstStyle/>
        <a:p>
          <a:endParaRPr lang="en-US"/>
        </a:p>
      </dgm:t>
    </dgm:pt>
    <dgm:pt modelId="{42A2E51E-1B86-4C9B-97AF-5A19A454B525}" type="pres">
      <dgm:prSet presAssocID="{BC94D457-645B-47D7-A673-994C813FE86F}" presName="rect2" presStyleLbl="node1" presStyleIdx="1" presStyleCnt="4">
        <dgm:presLayoutVars>
          <dgm:chMax val="0"/>
          <dgm:chPref val="0"/>
          <dgm:bulletEnabled val="1"/>
        </dgm:presLayoutVars>
      </dgm:prSet>
      <dgm:spPr/>
      <dgm:t>
        <a:bodyPr/>
        <a:lstStyle/>
        <a:p>
          <a:endParaRPr lang="en-US"/>
        </a:p>
      </dgm:t>
    </dgm:pt>
    <dgm:pt modelId="{1EEE9CBF-58DC-4481-94D0-CCC10DEA663A}" type="pres">
      <dgm:prSet presAssocID="{BC94D457-645B-47D7-A673-994C813FE86F}" presName="rect3" presStyleLbl="node1" presStyleIdx="2" presStyleCnt="4">
        <dgm:presLayoutVars>
          <dgm:chMax val="0"/>
          <dgm:chPref val="0"/>
          <dgm:bulletEnabled val="1"/>
        </dgm:presLayoutVars>
      </dgm:prSet>
      <dgm:spPr/>
      <dgm:t>
        <a:bodyPr/>
        <a:lstStyle/>
        <a:p>
          <a:endParaRPr lang="en-US"/>
        </a:p>
      </dgm:t>
    </dgm:pt>
    <dgm:pt modelId="{6161007D-E04B-4B39-B08A-7C324888D7AE}" type="pres">
      <dgm:prSet presAssocID="{BC94D457-645B-47D7-A673-994C813FE86F}" presName="rect4" presStyleLbl="node1" presStyleIdx="3" presStyleCnt="4">
        <dgm:presLayoutVars>
          <dgm:chMax val="0"/>
          <dgm:chPref val="0"/>
          <dgm:bulletEnabled val="1"/>
        </dgm:presLayoutVars>
      </dgm:prSet>
      <dgm:spPr/>
      <dgm:t>
        <a:bodyPr/>
        <a:lstStyle/>
        <a:p>
          <a:endParaRPr lang="en-US"/>
        </a:p>
      </dgm:t>
    </dgm:pt>
  </dgm:ptLst>
  <dgm:cxnLst>
    <dgm:cxn modelId="{3B9B51BC-39FB-42EA-A599-63AD908029FA}" srcId="{44A0EFD9-A3DD-401C-BF11-F132384DC4BE}" destId="{826D85AB-189D-49F1-82C0-FB192F8CD91F}" srcOrd="1" destOrd="0" parTransId="{1987F518-EF9C-4171-A24A-DBA71F503E06}" sibTransId="{ACA505FD-DAD5-4C7D-9571-E2EB2ECBA016}"/>
    <dgm:cxn modelId="{45E6F175-538C-414D-A7D6-1DEFB9AE35A5}" srcId="{44A0EFD9-A3DD-401C-BF11-F132384DC4BE}" destId="{65BF55EF-3879-47CB-BD27-EB41F2EB4B9A}" srcOrd="0" destOrd="0" parTransId="{F86274CE-0810-480E-B4D8-FF4B26345504}" sibTransId="{7D983B39-4767-4532-A71A-479EBA96B601}"/>
    <dgm:cxn modelId="{91D6D835-6A6B-4EB6-B5A5-8556553EB89C}" type="presOf" srcId="{8C55FF27-D022-4320-B86D-F6B7CC4B3491}" destId="{5D822EB7-5559-46DF-AAF5-19847E6C37CC}" srcOrd="0" destOrd="2" presId="urn:microsoft.com/office/officeart/2005/8/layout/matrix2"/>
    <dgm:cxn modelId="{6DE8E36C-D8AB-47F0-8A14-EAA46F6F181A}" type="presOf" srcId="{2016A7CB-604D-491F-AD6C-D3D7DED092E3}" destId="{42A2E51E-1B86-4C9B-97AF-5A19A454B525}" srcOrd="0" destOrd="1" presId="urn:microsoft.com/office/officeart/2005/8/layout/matrix2"/>
    <dgm:cxn modelId="{8828B5BD-C800-4DAC-8E3B-A858D0F97177}" type="presOf" srcId="{65BF55EF-3879-47CB-BD27-EB41F2EB4B9A}" destId="{1EEE9CBF-58DC-4481-94D0-CCC10DEA663A}" srcOrd="0" destOrd="1" presId="urn:microsoft.com/office/officeart/2005/8/layout/matrix2"/>
    <dgm:cxn modelId="{EA32AFBE-0E89-431A-900C-90CF90E2D3F0}" srcId="{BC94D457-645B-47D7-A673-994C813FE86F}" destId="{44A0EFD9-A3DD-401C-BF11-F132384DC4BE}" srcOrd="2" destOrd="0" parTransId="{BD23DD21-C37C-4728-8C08-85369A13899C}" sibTransId="{215C7786-0FE4-438C-9F43-0CCBB6522978}"/>
    <dgm:cxn modelId="{69A9A350-2B6C-4274-8E0E-2B9864008428}" type="presOf" srcId="{BC94D457-645B-47D7-A673-994C813FE86F}" destId="{3D3E256C-FA7C-4E89-9DFD-854DD129C047}" srcOrd="0" destOrd="0" presId="urn:microsoft.com/office/officeart/2005/8/layout/matrix2"/>
    <dgm:cxn modelId="{8B0F1075-A1E0-42E0-93F9-C0F20796C7DC}" srcId="{BC94D457-645B-47D7-A673-994C813FE86F}" destId="{37D82FE8-7D70-49DF-9C1C-8330B54B4662}" srcOrd="0" destOrd="0" parTransId="{D5D993EB-45E7-4350-AD6A-95C88D07CE39}" sibTransId="{3FF27438-C3F0-40E4-91C2-973DDEA7A42A}"/>
    <dgm:cxn modelId="{ED37A967-F34D-4C7C-8CE5-D00BCB29E5FF}" srcId="{37D82FE8-7D70-49DF-9C1C-8330B54B4662}" destId="{8C55FF27-D022-4320-B86D-F6B7CC4B3491}" srcOrd="1" destOrd="0" parTransId="{1AC0297A-275A-4BE8-9C77-5A25AFAE42A8}" sibTransId="{708F0181-2A0C-482A-99A9-A7E104602002}"/>
    <dgm:cxn modelId="{0885971F-029B-4D7A-9E70-7164E7904A85}" type="presOf" srcId="{B146822B-EF59-4454-983B-F58003C0D7E9}" destId="{6161007D-E04B-4B39-B08A-7C324888D7AE}" srcOrd="0" destOrd="1" presId="urn:microsoft.com/office/officeart/2005/8/layout/matrix2"/>
    <dgm:cxn modelId="{20AC8371-ABCF-4D12-B53E-0CCC7D41291E}" srcId="{BC94D457-645B-47D7-A673-994C813FE86F}" destId="{AB66387E-8CC4-4C91-ABAC-8CD21E42F714}" srcOrd="3" destOrd="0" parTransId="{3D97D478-4E3B-4580-B17D-95196C7B8703}" sibTransId="{1644D013-548F-4565-A9BD-58F939865774}"/>
    <dgm:cxn modelId="{ED0616DF-20BC-4384-8D75-A935A70195B0}" type="presOf" srcId="{AB66387E-8CC4-4C91-ABAC-8CD21E42F714}" destId="{6161007D-E04B-4B39-B08A-7C324888D7AE}" srcOrd="0" destOrd="0" presId="urn:microsoft.com/office/officeart/2005/8/layout/matrix2"/>
    <dgm:cxn modelId="{48C67AE4-78CF-4B6B-9817-A88F1D62CE89}" srcId="{77D7427A-47A4-4E92-91B7-0FBC37C3E57F}" destId="{2016A7CB-604D-491F-AD6C-D3D7DED092E3}" srcOrd="0" destOrd="0" parTransId="{35F65414-FC7C-4927-A59D-5530F0B67F45}" sibTransId="{DD90EFDE-630F-40FF-B1FB-4154B5E49663}"/>
    <dgm:cxn modelId="{3A0A930F-5BDA-4F45-9D2B-C6B2D8D127F2}" type="presOf" srcId="{1D7F0BB3-C465-46D0-AEAD-D8FFC29077C5}" destId="{5D822EB7-5559-46DF-AAF5-19847E6C37CC}" srcOrd="0" destOrd="1" presId="urn:microsoft.com/office/officeart/2005/8/layout/matrix2"/>
    <dgm:cxn modelId="{7572BB1A-06C2-4EA6-B9BA-B0AC32A61F44}" type="presOf" srcId="{37D82FE8-7D70-49DF-9C1C-8330B54B4662}" destId="{5D822EB7-5559-46DF-AAF5-19847E6C37CC}" srcOrd="0" destOrd="0" presId="urn:microsoft.com/office/officeart/2005/8/layout/matrix2"/>
    <dgm:cxn modelId="{4564F31B-E952-47F9-B45F-48E7B2ED5D82}" type="presOf" srcId="{826D85AB-189D-49F1-82C0-FB192F8CD91F}" destId="{1EEE9CBF-58DC-4481-94D0-CCC10DEA663A}" srcOrd="0" destOrd="2" presId="urn:microsoft.com/office/officeart/2005/8/layout/matrix2"/>
    <dgm:cxn modelId="{0974BB11-FD1B-4983-A8E5-83446A5A8D88}" srcId="{BC94D457-645B-47D7-A673-994C813FE86F}" destId="{77D7427A-47A4-4E92-91B7-0FBC37C3E57F}" srcOrd="1" destOrd="0" parTransId="{89727DEC-67A5-48B1-A9C9-094604F50BED}" sibTransId="{534BC5E4-699F-450A-BCFA-4F7D68325618}"/>
    <dgm:cxn modelId="{7A667310-4A60-4716-A013-4931723BA6A5}" type="presOf" srcId="{77D7427A-47A4-4E92-91B7-0FBC37C3E57F}" destId="{42A2E51E-1B86-4C9B-97AF-5A19A454B525}" srcOrd="0" destOrd="0" presId="urn:microsoft.com/office/officeart/2005/8/layout/matrix2"/>
    <dgm:cxn modelId="{7851A2B2-4622-45F6-A8E9-50D9B2D15D5F}" srcId="{37D82FE8-7D70-49DF-9C1C-8330B54B4662}" destId="{1D7F0BB3-C465-46D0-AEAD-D8FFC29077C5}" srcOrd="0" destOrd="0" parTransId="{6F964C09-9E63-41FC-B1FB-AEC62FB681A7}" sibTransId="{22DC73F2-BC75-4C09-91DA-C13B07A748FB}"/>
    <dgm:cxn modelId="{65433EBB-8A89-4735-85EB-99EF43A5C193}" srcId="{AB66387E-8CC4-4C91-ABAC-8CD21E42F714}" destId="{B146822B-EF59-4454-983B-F58003C0D7E9}" srcOrd="0" destOrd="0" parTransId="{78D2C211-6CC2-4AEE-91CF-11EBC05CD91A}" sibTransId="{D89965B6-B50E-4449-BA4D-A72ACED259E4}"/>
    <dgm:cxn modelId="{00E326C7-E14E-480E-B24F-BB83A5C88C3B}" type="presOf" srcId="{44A0EFD9-A3DD-401C-BF11-F132384DC4BE}" destId="{1EEE9CBF-58DC-4481-94D0-CCC10DEA663A}" srcOrd="0" destOrd="0" presId="urn:microsoft.com/office/officeart/2005/8/layout/matrix2"/>
    <dgm:cxn modelId="{DEACFC39-6E78-4A7B-BCBB-9C6404AAEC8B}" type="presParOf" srcId="{3D3E256C-FA7C-4E89-9DFD-854DD129C047}" destId="{44CDD0CC-C865-439D-8822-73BDCF14F0A4}" srcOrd="0" destOrd="0" presId="urn:microsoft.com/office/officeart/2005/8/layout/matrix2"/>
    <dgm:cxn modelId="{44F1D1A8-5E46-4D79-BCD6-288F958B14E7}" type="presParOf" srcId="{3D3E256C-FA7C-4E89-9DFD-854DD129C047}" destId="{5D822EB7-5559-46DF-AAF5-19847E6C37CC}" srcOrd="1" destOrd="0" presId="urn:microsoft.com/office/officeart/2005/8/layout/matrix2"/>
    <dgm:cxn modelId="{A9BB8A32-E3FE-4479-833A-D8F0595F8474}" type="presParOf" srcId="{3D3E256C-FA7C-4E89-9DFD-854DD129C047}" destId="{42A2E51E-1B86-4C9B-97AF-5A19A454B525}" srcOrd="2" destOrd="0" presId="urn:microsoft.com/office/officeart/2005/8/layout/matrix2"/>
    <dgm:cxn modelId="{7DC69A73-8B73-4CFC-988A-6279A862C00F}" type="presParOf" srcId="{3D3E256C-FA7C-4E89-9DFD-854DD129C047}" destId="{1EEE9CBF-58DC-4481-94D0-CCC10DEA663A}" srcOrd="3" destOrd="0" presId="urn:microsoft.com/office/officeart/2005/8/layout/matrix2"/>
    <dgm:cxn modelId="{2A57871B-8167-4FB6-B658-092BD9AA9BC6}" type="presParOf" srcId="{3D3E256C-FA7C-4E89-9DFD-854DD129C047}" destId="{6161007D-E04B-4B39-B08A-7C324888D7AE}"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94D457-645B-47D7-A673-994C813FE86F}" type="doc">
      <dgm:prSet loTypeId="urn:microsoft.com/office/officeart/2005/8/layout/cycle4" loCatId="cycle" qsTypeId="urn:microsoft.com/office/officeart/2005/8/quickstyle/simple1" qsCatId="simple" csTypeId="urn:microsoft.com/office/officeart/2005/8/colors/accent5_2" csCatId="accent5" phldr="1"/>
      <dgm:spPr/>
      <dgm:t>
        <a:bodyPr/>
        <a:lstStyle/>
        <a:p>
          <a:endParaRPr lang="en-US"/>
        </a:p>
      </dgm:t>
    </dgm:pt>
    <dgm:pt modelId="{37D82FE8-7D70-49DF-9C1C-8330B54B4662}">
      <dgm:prSet phldrT="[Text]" custT="1"/>
      <dgm:spPr/>
      <dgm:t>
        <a:bodyPr/>
        <a:lstStyle/>
        <a:p>
          <a:r>
            <a:rPr lang="en-US" sz="1800" dirty="0"/>
            <a:t>Motor Development</a:t>
          </a:r>
        </a:p>
        <a:p>
          <a:r>
            <a:rPr lang="el-GR" sz="1800" dirty="0"/>
            <a:t>α=</a:t>
          </a:r>
          <a:r>
            <a:rPr lang="en-US" sz="1800" dirty="0"/>
            <a:t>.82 </a:t>
          </a:r>
        </a:p>
      </dgm:t>
    </dgm:pt>
    <dgm:pt modelId="{D5D993EB-45E7-4350-AD6A-95C88D07CE39}" type="parTrans" cxnId="{8B0F1075-A1E0-42E0-93F9-C0F20796C7DC}">
      <dgm:prSet/>
      <dgm:spPr/>
      <dgm:t>
        <a:bodyPr/>
        <a:lstStyle/>
        <a:p>
          <a:endParaRPr lang="en-US" sz="1800"/>
        </a:p>
      </dgm:t>
    </dgm:pt>
    <dgm:pt modelId="{3FF27438-C3F0-40E4-91C2-973DDEA7A42A}" type="sibTrans" cxnId="{8B0F1075-A1E0-42E0-93F9-C0F20796C7DC}">
      <dgm:prSet/>
      <dgm:spPr/>
      <dgm:t>
        <a:bodyPr/>
        <a:lstStyle/>
        <a:p>
          <a:endParaRPr lang="en-US" sz="1800"/>
        </a:p>
      </dgm:t>
    </dgm:pt>
    <dgm:pt modelId="{44A0EFD9-A3DD-401C-BF11-F132384DC4BE}">
      <dgm:prSet phldrT="[Text]" custT="1"/>
      <dgm:spPr/>
      <dgm:t>
        <a:bodyPr/>
        <a:lstStyle/>
        <a:p>
          <a:r>
            <a:rPr lang="en-US" sz="1800" dirty="0"/>
            <a:t>Emergent Math/ Numeracy</a:t>
          </a:r>
        </a:p>
        <a:p>
          <a:r>
            <a:rPr lang="el-GR" sz="1800" dirty="0"/>
            <a:t>α=</a:t>
          </a:r>
          <a:r>
            <a:rPr lang="en-US" sz="1800" dirty="0"/>
            <a:t>.83 </a:t>
          </a:r>
        </a:p>
      </dgm:t>
    </dgm:pt>
    <dgm:pt modelId="{BD23DD21-C37C-4728-8C08-85369A13899C}" type="parTrans" cxnId="{EA32AFBE-0E89-431A-900C-90CF90E2D3F0}">
      <dgm:prSet/>
      <dgm:spPr/>
      <dgm:t>
        <a:bodyPr/>
        <a:lstStyle/>
        <a:p>
          <a:endParaRPr lang="en-US" sz="1800"/>
        </a:p>
      </dgm:t>
    </dgm:pt>
    <dgm:pt modelId="{215C7786-0FE4-438C-9F43-0CCBB6522978}" type="sibTrans" cxnId="{EA32AFBE-0E89-431A-900C-90CF90E2D3F0}">
      <dgm:prSet/>
      <dgm:spPr/>
      <dgm:t>
        <a:bodyPr/>
        <a:lstStyle/>
        <a:p>
          <a:endParaRPr lang="en-US" sz="1800"/>
        </a:p>
      </dgm:t>
    </dgm:pt>
    <dgm:pt modelId="{AB66387E-8CC4-4C91-ABAC-8CD21E42F714}">
      <dgm:prSet phldrT="[Text]" custT="1"/>
      <dgm:spPr/>
      <dgm:t>
        <a:bodyPr/>
        <a:lstStyle/>
        <a:p>
          <a:r>
            <a:rPr lang="en-US" sz="1800" dirty="0"/>
            <a:t>Social-Emotional Development</a:t>
          </a:r>
        </a:p>
        <a:p>
          <a:r>
            <a:rPr lang="el-GR" sz="1800" dirty="0"/>
            <a:t>α=</a:t>
          </a:r>
          <a:r>
            <a:rPr lang="en-US" sz="1800" dirty="0"/>
            <a:t>.77 </a:t>
          </a:r>
        </a:p>
      </dgm:t>
    </dgm:pt>
    <dgm:pt modelId="{3D97D478-4E3B-4580-B17D-95196C7B8703}" type="parTrans" cxnId="{20AC8371-ABCF-4D12-B53E-0CCC7D41291E}">
      <dgm:prSet/>
      <dgm:spPr/>
      <dgm:t>
        <a:bodyPr/>
        <a:lstStyle/>
        <a:p>
          <a:endParaRPr lang="en-US" sz="1800"/>
        </a:p>
      </dgm:t>
    </dgm:pt>
    <dgm:pt modelId="{1644D013-548F-4565-A9BD-58F939865774}" type="sibTrans" cxnId="{20AC8371-ABCF-4D12-B53E-0CCC7D41291E}">
      <dgm:prSet/>
      <dgm:spPr/>
      <dgm:t>
        <a:bodyPr/>
        <a:lstStyle/>
        <a:p>
          <a:endParaRPr lang="en-US" sz="1800"/>
        </a:p>
      </dgm:t>
    </dgm:pt>
    <dgm:pt modelId="{77D7427A-47A4-4E92-91B7-0FBC37C3E57F}">
      <dgm:prSet phldrT="[Text]" custT="1"/>
      <dgm:spPr/>
      <dgm:t>
        <a:bodyPr/>
        <a:lstStyle/>
        <a:p>
          <a:r>
            <a:rPr lang="en-US" sz="1800" dirty="0"/>
            <a:t>Emergent Language and Literacy</a:t>
          </a:r>
        </a:p>
        <a:p>
          <a:r>
            <a:rPr lang="el-GR" sz="1800" dirty="0"/>
            <a:t>α=</a:t>
          </a:r>
          <a:r>
            <a:rPr lang="en-US" sz="1800" dirty="0"/>
            <a:t>.84</a:t>
          </a:r>
        </a:p>
      </dgm:t>
    </dgm:pt>
    <dgm:pt modelId="{534BC5E4-699F-450A-BCFA-4F7D68325618}" type="sibTrans" cxnId="{0974BB11-FD1B-4983-A8E5-83446A5A8D88}">
      <dgm:prSet/>
      <dgm:spPr/>
      <dgm:t>
        <a:bodyPr/>
        <a:lstStyle/>
        <a:p>
          <a:endParaRPr lang="en-US" sz="1800"/>
        </a:p>
      </dgm:t>
    </dgm:pt>
    <dgm:pt modelId="{89727DEC-67A5-48B1-A9C9-094604F50BED}" type="parTrans" cxnId="{0974BB11-FD1B-4983-A8E5-83446A5A8D88}">
      <dgm:prSet/>
      <dgm:spPr/>
      <dgm:t>
        <a:bodyPr/>
        <a:lstStyle/>
        <a:p>
          <a:endParaRPr lang="en-US" sz="1800"/>
        </a:p>
      </dgm:t>
    </dgm:pt>
    <dgm:pt modelId="{29FA542B-4B9A-4B15-ACC2-F9B5BD899A03}" type="pres">
      <dgm:prSet presAssocID="{BC94D457-645B-47D7-A673-994C813FE86F}" presName="cycleMatrixDiagram" presStyleCnt="0">
        <dgm:presLayoutVars>
          <dgm:chMax val="1"/>
          <dgm:dir/>
          <dgm:animLvl val="lvl"/>
          <dgm:resizeHandles val="exact"/>
        </dgm:presLayoutVars>
      </dgm:prSet>
      <dgm:spPr/>
      <dgm:t>
        <a:bodyPr/>
        <a:lstStyle/>
        <a:p>
          <a:endParaRPr lang="en-US"/>
        </a:p>
      </dgm:t>
    </dgm:pt>
    <dgm:pt modelId="{512A26FD-8C6E-4B0A-863B-D30AE17FCF55}" type="pres">
      <dgm:prSet presAssocID="{BC94D457-645B-47D7-A673-994C813FE86F}" presName="children" presStyleCnt="0"/>
      <dgm:spPr/>
    </dgm:pt>
    <dgm:pt modelId="{B9299C2D-5642-4739-B5C4-EF64222C8CE1}" type="pres">
      <dgm:prSet presAssocID="{BC94D457-645B-47D7-A673-994C813FE86F}" presName="childPlaceholder" presStyleCnt="0"/>
      <dgm:spPr/>
    </dgm:pt>
    <dgm:pt modelId="{4E710672-6312-4285-B59D-6E63CA5D56B1}" type="pres">
      <dgm:prSet presAssocID="{BC94D457-645B-47D7-A673-994C813FE86F}" presName="circle" presStyleCnt="0"/>
      <dgm:spPr/>
    </dgm:pt>
    <dgm:pt modelId="{FAA02847-795A-432A-AAA7-0133723D124D}" type="pres">
      <dgm:prSet presAssocID="{BC94D457-645B-47D7-A673-994C813FE86F}" presName="quadrant1" presStyleLbl="node1" presStyleIdx="0" presStyleCnt="4">
        <dgm:presLayoutVars>
          <dgm:chMax val="1"/>
          <dgm:bulletEnabled val="1"/>
        </dgm:presLayoutVars>
      </dgm:prSet>
      <dgm:spPr/>
      <dgm:t>
        <a:bodyPr/>
        <a:lstStyle/>
        <a:p>
          <a:endParaRPr lang="en-US"/>
        </a:p>
      </dgm:t>
    </dgm:pt>
    <dgm:pt modelId="{6C4470D8-7CA1-4E13-B450-2FF7DB9C2E58}" type="pres">
      <dgm:prSet presAssocID="{BC94D457-645B-47D7-A673-994C813FE86F}" presName="quadrant2" presStyleLbl="node1" presStyleIdx="1" presStyleCnt="4">
        <dgm:presLayoutVars>
          <dgm:chMax val="1"/>
          <dgm:bulletEnabled val="1"/>
        </dgm:presLayoutVars>
      </dgm:prSet>
      <dgm:spPr/>
      <dgm:t>
        <a:bodyPr/>
        <a:lstStyle/>
        <a:p>
          <a:endParaRPr lang="en-US"/>
        </a:p>
      </dgm:t>
    </dgm:pt>
    <dgm:pt modelId="{E3D74A81-62CE-4473-BE90-6520DCE2A5DD}" type="pres">
      <dgm:prSet presAssocID="{BC94D457-645B-47D7-A673-994C813FE86F}" presName="quadrant3" presStyleLbl="node1" presStyleIdx="2" presStyleCnt="4">
        <dgm:presLayoutVars>
          <dgm:chMax val="1"/>
          <dgm:bulletEnabled val="1"/>
        </dgm:presLayoutVars>
      </dgm:prSet>
      <dgm:spPr/>
      <dgm:t>
        <a:bodyPr/>
        <a:lstStyle/>
        <a:p>
          <a:endParaRPr lang="en-US"/>
        </a:p>
      </dgm:t>
    </dgm:pt>
    <dgm:pt modelId="{5066F91D-44B8-4C90-BAD3-A8D3BD46D45F}" type="pres">
      <dgm:prSet presAssocID="{BC94D457-645B-47D7-A673-994C813FE86F}" presName="quadrant4" presStyleLbl="node1" presStyleIdx="3" presStyleCnt="4">
        <dgm:presLayoutVars>
          <dgm:chMax val="1"/>
          <dgm:bulletEnabled val="1"/>
        </dgm:presLayoutVars>
      </dgm:prSet>
      <dgm:spPr/>
      <dgm:t>
        <a:bodyPr/>
        <a:lstStyle/>
        <a:p>
          <a:endParaRPr lang="en-US"/>
        </a:p>
      </dgm:t>
    </dgm:pt>
    <dgm:pt modelId="{363C9393-183E-444B-ADCE-0B89D689A7B7}" type="pres">
      <dgm:prSet presAssocID="{BC94D457-645B-47D7-A673-994C813FE86F}" presName="quadrantPlaceholder" presStyleCnt="0"/>
      <dgm:spPr/>
    </dgm:pt>
    <dgm:pt modelId="{0E60187C-31C3-4328-A9CA-CD4591D71D1E}" type="pres">
      <dgm:prSet presAssocID="{BC94D457-645B-47D7-A673-994C813FE86F}" presName="center1" presStyleLbl="fgShp" presStyleIdx="0" presStyleCnt="2"/>
      <dgm:spPr/>
    </dgm:pt>
    <dgm:pt modelId="{AF510667-3765-4A0E-85C4-653E98FA320E}" type="pres">
      <dgm:prSet presAssocID="{BC94D457-645B-47D7-A673-994C813FE86F}" presName="center2" presStyleLbl="fgShp" presStyleIdx="1" presStyleCnt="2"/>
      <dgm:spPr/>
    </dgm:pt>
  </dgm:ptLst>
  <dgm:cxnLst>
    <dgm:cxn modelId="{0BAF926F-1903-4AD7-BBE5-F26E882FBE87}" type="presOf" srcId="{44A0EFD9-A3DD-401C-BF11-F132384DC4BE}" destId="{E3D74A81-62CE-4473-BE90-6520DCE2A5DD}" srcOrd="0" destOrd="0" presId="urn:microsoft.com/office/officeart/2005/8/layout/cycle4"/>
    <dgm:cxn modelId="{EA32AFBE-0E89-431A-900C-90CF90E2D3F0}" srcId="{BC94D457-645B-47D7-A673-994C813FE86F}" destId="{44A0EFD9-A3DD-401C-BF11-F132384DC4BE}" srcOrd="2" destOrd="0" parTransId="{BD23DD21-C37C-4728-8C08-85369A13899C}" sibTransId="{215C7786-0FE4-438C-9F43-0CCBB6522978}"/>
    <dgm:cxn modelId="{90B50068-C1C1-412C-82B6-CAD5BF126C55}" type="presOf" srcId="{AB66387E-8CC4-4C91-ABAC-8CD21E42F714}" destId="{5066F91D-44B8-4C90-BAD3-A8D3BD46D45F}" srcOrd="0" destOrd="0" presId="urn:microsoft.com/office/officeart/2005/8/layout/cycle4"/>
    <dgm:cxn modelId="{8B0F1075-A1E0-42E0-93F9-C0F20796C7DC}" srcId="{BC94D457-645B-47D7-A673-994C813FE86F}" destId="{37D82FE8-7D70-49DF-9C1C-8330B54B4662}" srcOrd="0" destOrd="0" parTransId="{D5D993EB-45E7-4350-AD6A-95C88D07CE39}" sibTransId="{3FF27438-C3F0-40E4-91C2-973DDEA7A42A}"/>
    <dgm:cxn modelId="{20AC8371-ABCF-4D12-B53E-0CCC7D41291E}" srcId="{BC94D457-645B-47D7-A673-994C813FE86F}" destId="{AB66387E-8CC4-4C91-ABAC-8CD21E42F714}" srcOrd="3" destOrd="0" parTransId="{3D97D478-4E3B-4580-B17D-95196C7B8703}" sibTransId="{1644D013-548F-4565-A9BD-58F939865774}"/>
    <dgm:cxn modelId="{2AFAC43E-B4A5-4A76-ABB9-2CACBF9AD581}" type="presOf" srcId="{37D82FE8-7D70-49DF-9C1C-8330B54B4662}" destId="{FAA02847-795A-432A-AAA7-0133723D124D}" srcOrd="0" destOrd="0" presId="urn:microsoft.com/office/officeart/2005/8/layout/cycle4"/>
    <dgm:cxn modelId="{0974BB11-FD1B-4983-A8E5-83446A5A8D88}" srcId="{BC94D457-645B-47D7-A673-994C813FE86F}" destId="{77D7427A-47A4-4E92-91B7-0FBC37C3E57F}" srcOrd="1" destOrd="0" parTransId="{89727DEC-67A5-48B1-A9C9-094604F50BED}" sibTransId="{534BC5E4-699F-450A-BCFA-4F7D68325618}"/>
    <dgm:cxn modelId="{A7F9D216-8BE1-4DF1-808D-56B4A99A38F6}" type="presOf" srcId="{77D7427A-47A4-4E92-91B7-0FBC37C3E57F}" destId="{6C4470D8-7CA1-4E13-B450-2FF7DB9C2E58}" srcOrd="0" destOrd="0" presId="urn:microsoft.com/office/officeart/2005/8/layout/cycle4"/>
    <dgm:cxn modelId="{3348D9F8-6DC4-43A3-97A8-C19771043F21}" type="presOf" srcId="{BC94D457-645B-47D7-A673-994C813FE86F}" destId="{29FA542B-4B9A-4B15-ACC2-F9B5BD899A03}" srcOrd="0" destOrd="0" presId="urn:microsoft.com/office/officeart/2005/8/layout/cycle4"/>
    <dgm:cxn modelId="{4AB86E84-9AAF-4913-BF10-F29C3BD76130}" type="presParOf" srcId="{29FA542B-4B9A-4B15-ACC2-F9B5BD899A03}" destId="{512A26FD-8C6E-4B0A-863B-D30AE17FCF55}" srcOrd="0" destOrd="0" presId="urn:microsoft.com/office/officeart/2005/8/layout/cycle4"/>
    <dgm:cxn modelId="{64666AD0-4B8F-4A1B-BA2C-A2503B455971}" type="presParOf" srcId="{512A26FD-8C6E-4B0A-863B-D30AE17FCF55}" destId="{B9299C2D-5642-4739-B5C4-EF64222C8CE1}" srcOrd="0" destOrd="0" presId="urn:microsoft.com/office/officeart/2005/8/layout/cycle4"/>
    <dgm:cxn modelId="{43796F2E-059C-4D63-AD57-26F49FF724B7}" type="presParOf" srcId="{29FA542B-4B9A-4B15-ACC2-F9B5BD899A03}" destId="{4E710672-6312-4285-B59D-6E63CA5D56B1}" srcOrd="1" destOrd="0" presId="urn:microsoft.com/office/officeart/2005/8/layout/cycle4"/>
    <dgm:cxn modelId="{1FF54854-DB14-4A87-9985-F4B37E62EE4E}" type="presParOf" srcId="{4E710672-6312-4285-B59D-6E63CA5D56B1}" destId="{FAA02847-795A-432A-AAA7-0133723D124D}" srcOrd="0" destOrd="0" presId="urn:microsoft.com/office/officeart/2005/8/layout/cycle4"/>
    <dgm:cxn modelId="{1D02CE3F-C009-4EDB-A1F8-E4AAD6754D7E}" type="presParOf" srcId="{4E710672-6312-4285-B59D-6E63CA5D56B1}" destId="{6C4470D8-7CA1-4E13-B450-2FF7DB9C2E58}" srcOrd="1" destOrd="0" presId="urn:microsoft.com/office/officeart/2005/8/layout/cycle4"/>
    <dgm:cxn modelId="{DC2572B2-3E2C-4D06-AAF9-7B1E11489E97}" type="presParOf" srcId="{4E710672-6312-4285-B59D-6E63CA5D56B1}" destId="{E3D74A81-62CE-4473-BE90-6520DCE2A5DD}" srcOrd="2" destOrd="0" presId="urn:microsoft.com/office/officeart/2005/8/layout/cycle4"/>
    <dgm:cxn modelId="{E4719982-F9D9-4499-AB6A-36946B2D432A}" type="presParOf" srcId="{4E710672-6312-4285-B59D-6E63CA5D56B1}" destId="{5066F91D-44B8-4C90-BAD3-A8D3BD46D45F}" srcOrd="3" destOrd="0" presId="urn:microsoft.com/office/officeart/2005/8/layout/cycle4"/>
    <dgm:cxn modelId="{904206D1-7FDF-42DB-B443-D99895C55849}" type="presParOf" srcId="{4E710672-6312-4285-B59D-6E63CA5D56B1}" destId="{363C9393-183E-444B-ADCE-0B89D689A7B7}" srcOrd="4" destOrd="0" presId="urn:microsoft.com/office/officeart/2005/8/layout/cycle4"/>
    <dgm:cxn modelId="{A7F2A28A-0EBD-4B64-A528-D610AADBB44D}" type="presParOf" srcId="{29FA542B-4B9A-4B15-ACC2-F9B5BD899A03}" destId="{0E60187C-31C3-4328-A9CA-CD4591D71D1E}" srcOrd="2" destOrd="0" presId="urn:microsoft.com/office/officeart/2005/8/layout/cycle4"/>
    <dgm:cxn modelId="{9D78D94C-14F6-438E-BA11-9378A91F3E29}" type="presParOf" srcId="{29FA542B-4B9A-4B15-ACC2-F9B5BD899A03}" destId="{AF510667-3765-4A0E-85C4-653E98FA320E}"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0D6A37-291F-4E46-BB73-3B99CE153558}" type="datetimeFigureOut">
              <a:rPr lang="en-US" smtClean="0"/>
              <a:t>9/1/2016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6E366-02D8-9240-8F65-12E2F8F2864D}" type="slidenum">
              <a:rPr lang="en-US" smtClean="0"/>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CCD24-79A0-1B45-AEA8-F931F4D6188E}" type="datetimeFigureOut">
              <a:rPr lang="en-US" smtClean="0"/>
              <a:t>9/1/2016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FFF08-BA74-3E4E-B67B-CFCBDE5D9836}" type="slidenum">
              <a:rPr lang="en-US" smtClean="0"/>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2</a:t>
            </a:fld>
            <a:endParaRPr lang="en-US"/>
          </a:p>
        </p:txBody>
      </p:sp>
    </p:spTree>
    <p:extLst>
      <p:ext uri="{BB962C8B-B14F-4D97-AF65-F5344CB8AC3E}">
        <p14:creationId xmlns:p14="http://schemas.microsoft.com/office/powerpoint/2010/main" val="168647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look across</a:t>
            </a:r>
            <a:r>
              <a:rPr lang="en-US" baseline="0" dirty="0"/>
              <a:t> program types and sites, we use a common measure – IDELA. It’s internal consistency and reliability is good and its structure shows four domains that contribute uniquely to an overarching domain you might call school readiness</a:t>
            </a:r>
          </a:p>
          <a:p>
            <a:endParaRPr lang="en-US" baseline="0" dirty="0"/>
          </a:p>
          <a:p>
            <a:r>
              <a:rPr lang="en-US" sz="1200" dirty="0">
                <a:solidFill>
                  <a:schemeClr val="tx2"/>
                </a:solidFill>
              </a:rPr>
              <a:t>Play based, direct child assessment</a:t>
            </a:r>
          </a:p>
          <a:p>
            <a:r>
              <a:rPr lang="en-US" sz="1200" dirty="0">
                <a:solidFill>
                  <a:schemeClr val="tx2"/>
                </a:solidFill>
              </a:rPr>
              <a:t>Target age</a:t>
            </a:r>
            <a:r>
              <a:rPr lang="en-US" sz="1200" dirty="0">
                <a:solidFill>
                  <a:schemeClr val="tx1"/>
                </a:solidFill>
              </a:rPr>
              <a:t>:  3.5 - 6.5 years</a:t>
            </a:r>
          </a:p>
          <a:p>
            <a:r>
              <a:rPr lang="en-US" sz="1200" dirty="0">
                <a:solidFill>
                  <a:schemeClr val="tx2"/>
                </a:solidFill>
              </a:rPr>
              <a:t># Items</a:t>
            </a:r>
            <a:r>
              <a:rPr lang="en-US" sz="1200" dirty="0">
                <a:solidFill>
                  <a:schemeClr val="tx1"/>
                </a:solidFill>
              </a:rPr>
              <a:t>:  </a:t>
            </a:r>
            <a:r>
              <a:rPr lang="en-US" sz="1200" b="0" dirty="0">
                <a:solidFill>
                  <a:schemeClr val="tx1"/>
                </a:solidFill>
              </a:rPr>
              <a:t>24 core items that cover 4 domains, approaches to learning and self regulation </a:t>
            </a:r>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11</a:t>
            </a:fld>
            <a:endParaRPr lang="en-US" dirty="0"/>
          </a:p>
        </p:txBody>
      </p:sp>
    </p:spTree>
    <p:extLst>
      <p:ext uri="{BB962C8B-B14F-4D97-AF65-F5344CB8AC3E}">
        <p14:creationId xmlns:p14="http://schemas.microsoft.com/office/powerpoint/2010/main" val="419379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12</a:t>
            </a:fld>
            <a:endParaRPr lang="en-US" dirty="0"/>
          </a:p>
        </p:txBody>
      </p:sp>
    </p:spTree>
    <p:extLst>
      <p:ext uri="{BB962C8B-B14F-4D97-AF65-F5344CB8AC3E}">
        <p14:creationId xmlns:p14="http://schemas.microsoft.com/office/powerpoint/2010/main" val="345613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IDELA </a:t>
            </a:r>
            <a:r>
              <a:rPr lang="en-US" dirty="0"/>
              <a:t>consistently</a:t>
            </a:r>
            <a:r>
              <a:rPr lang="en-US" baseline="0" dirty="0"/>
              <a:t> shows high levels of inter rater reliability – which is quite encouraging given the fact that data collectors across settings have varied levels of experience and education levels </a:t>
            </a:r>
            <a:endParaRPr lang="en-US" dirty="0"/>
          </a:p>
        </p:txBody>
      </p:sp>
      <p:sp>
        <p:nvSpPr>
          <p:cNvPr id="4" name="Slide Number Placeholder 3"/>
          <p:cNvSpPr>
            <a:spLocks noGrp="1"/>
          </p:cNvSpPr>
          <p:nvPr>
            <p:ph type="sldNum" sz="quarter" idx="10"/>
          </p:nvPr>
        </p:nvSpPr>
        <p:spPr/>
        <p:txBody>
          <a:bodyPr/>
          <a:lstStyle/>
          <a:p>
            <a:fld id="{A261713B-CDA6-4F1C-B282-842BC310D63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78984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NYU’s factor</a:t>
            </a:r>
            <a:r>
              <a:rPr lang="en-US" baseline="0" dirty="0" smtClean="0"/>
              <a:t> structure analysis shows all four domains load onto a general factor and we are seeing </a:t>
            </a:r>
            <a:r>
              <a:rPr lang="en-US" sz="1200" kern="1200" dirty="0" smtClean="0">
                <a:solidFill>
                  <a:schemeClr val="tx1"/>
                </a:solidFill>
                <a:effectLst/>
                <a:latin typeface="+mn-lt"/>
                <a:ea typeface="+mn-ea"/>
                <a:cs typeface="+mn-cs"/>
              </a:rPr>
              <a:t>the overall factor structure holds up well across 5 countries spanning across four global regions (South America, SSA, East Asia, and Central Asia; and that the factor structure appears to be largely similar across contexts with the exception of some individual items which don't have a lot of variation (e.g., what is your name?). </a:t>
            </a:r>
          </a:p>
          <a:p>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14</a:t>
            </a:fld>
            <a:endParaRPr lang="en-US"/>
          </a:p>
        </p:txBody>
      </p:sp>
    </p:spTree>
    <p:extLst>
      <p:ext uri="{BB962C8B-B14F-4D97-AF65-F5344CB8AC3E}">
        <p14:creationId xmlns:p14="http://schemas.microsoft.com/office/powerpoint/2010/main" val="4282136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dirty="0" smtClean="0"/>
              <a:t>RCT to raise quality</a:t>
            </a:r>
            <a:r>
              <a:rPr lang="en-US" baseline="0" dirty="0" smtClean="0"/>
              <a:t> in preschool settings in Ethiopia was a success, but also showed that lack of access is a big problem. The comparison group stood out – challenging our team to think about children’s opportunities in the many places where no ECCD programming exists. </a:t>
            </a:r>
            <a:r>
              <a:rPr lang="en-US" dirty="0" smtClean="0"/>
              <a:t>ECCD </a:t>
            </a:r>
            <a:r>
              <a:rPr lang="en-US" dirty="0"/>
              <a:t>expansion should not</a:t>
            </a:r>
            <a:r>
              <a:rPr lang="en-US" baseline="0" dirty="0"/>
              <a:t> be undertaken institutionally without an eye on quality. </a:t>
            </a:r>
            <a:endParaRPr lang="en-US" dirty="0"/>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16</a:t>
            </a:fld>
            <a:endParaRPr lang="en-US" dirty="0"/>
          </a:p>
        </p:txBody>
      </p:sp>
    </p:spTree>
    <p:extLst>
      <p:ext uri="{BB962C8B-B14F-4D97-AF65-F5344CB8AC3E}">
        <p14:creationId xmlns:p14="http://schemas.microsoft.com/office/powerpoint/2010/main" val="419258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2 featured a parenting</a:t>
            </a:r>
            <a:r>
              <a:rPr lang="en-US" baseline="0" dirty="0"/>
              <a:t> version of the program – both as a stand alone where no center </a:t>
            </a:r>
            <a:r>
              <a:rPr lang="en-US" baseline="0" dirty="0" smtClean="0"/>
              <a:t>existed, </a:t>
            </a:r>
            <a:r>
              <a:rPr lang="en-US" baseline="0" dirty="0"/>
              <a:t>and in combination with the ELM O class from phase 1. This evaluation also took place during a shift in government policy that included the promotion of “O classes” in every primary school as a year prior to school entry. </a:t>
            </a:r>
          </a:p>
          <a:p>
            <a:endParaRPr lang="en-US" baseline="0" dirty="0"/>
          </a:p>
          <a:p>
            <a:r>
              <a:rPr lang="en-US" baseline="0" dirty="0"/>
              <a:t>In these results, we see that children in centers in which parenting was added to the center based work had significantly greatest gains, and that those with a quality parenting program alone gained as much as those in a good quality ECD center. The children in the O class gained the least. </a:t>
            </a:r>
          </a:p>
          <a:p>
            <a:endParaRPr lang="en-US" baseline="0" dirty="0"/>
          </a:p>
          <a:p>
            <a:r>
              <a:rPr lang="en-US" baseline="0" dirty="0"/>
              <a:t>Questions for scale that follow this – </a:t>
            </a:r>
          </a:p>
          <a:p>
            <a:r>
              <a:rPr lang="en-US" baseline="0" dirty="0"/>
              <a:t>	* how can we scale parenting cost effectively? </a:t>
            </a:r>
          </a:p>
          <a:p>
            <a:r>
              <a:rPr lang="en-US" baseline="0" dirty="0"/>
              <a:t>	* how can we improve more O classes cost effectively?</a:t>
            </a:r>
          </a:p>
          <a:p>
            <a:endParaRPr lang="en-US" baseline="0" dirty="0"/>
          </a:p>
          <a:p>
            <a:r>
              <a:rPr lang="en-US" baseline="0" dirty="0"/>
              <a:t>Question for implementation: what is driving this? </a:t>
            </a:r>
            <a:endParaRPr lang="en-US" dirty="0"/>
          </a:p>
        </p:txBody>
      </p:sp>
      <p:sp>
        <p:nvSpPr>
          <p:cNvPr id="4" name="Slide Number Placeholder 3"/>
          <p:cNvSpPr>
            <a:spLocks noGrp="1"/>
          </p:cNvSpPr>
          <p:nvPr>
            <p:ph type="sldNum" sz="quarter" idx="10"/>
          </p:nvPr>
        </p:nvSpPr>
        <p:spPr/>
        <p:txBody>
          <a:bodyPr/>
          <a:lstStyle/>
          <a:p>
            <a:fld id="{6A7C35B6-7DBB-41E5-9468-1B63EA99E6E2}" type="slidenum">
              <a:rPr lang="en-US" smtClean="0"/>
              <a:t>17</a:t>
            </a:fld>
            <a:endParaRPr lang="en-US"/>
          </a:p>
        </p:txBody>
      </p:sp>
    </p:spTree>
    <p:extLst>
      <p:ext uri="{BB962C8B-B14F-4D97-AF65-F5344CB8AC3E}">
        <p14:creationId xmlns:p14="http://schemas.microsoft.com/office/powerpoint/2010/main" val="3876790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Here is a hint at what might be behind the results – it looks like there is a substantial transformation in the enabling environment of children in the parenting groups. </a:t>
            </a:r>
            <a:r>
              <a:rPr lang="en-US" baseline="0" dirty="0" smtClean="0"/>
              <a:t>But </a:t>
            </a:r>
            <a:r>
              <a:rPr lang="en-US" baseline="0" dirty="0"/>
              <a:t>more implementation fidelity data is needed. </a:t>
            </a:r>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18</a:t>
            </a:fld>
            <a:endParaRPr lang="en-US" dirty="0"/>
          </a:p>
        </p:txBody>
      </p:sp>
    </p:spTree>
    <p:extLst>
      <p:ext uri="{BB962C8B-B14F-4D97-AF65-F5344CB8AC3E}">
        <p14:creationId xmlns:p14="http://schemas.microsoft.com/office/powerpoint/2010/main" val="573742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both Ethiopia and in</a:t>
            </a:r>
            <a:r>
              <a:rPr lang="en-US" baseline="0" dirty="0"/>
              <a:t> Rwanda, we have seen an equity effect in which the children from poorer homes excel in </a:t>
            </a:r>
            <a:r>
              <a:rPr lang="en-US" baseline="0" dirty="0" smtClean="0"/>
              <a:t>centers implementing ELM as </a:t>
            </a:r>
            <a:r>
              <a:rPr lang="en-US" baseline="0" dirty="0"/>
              <a:t>compared to those in more traditional ECD settings. In </a:t>
            </a:r>
            <a:r>
              <a:rPr lang="en-US" baseline="0" dirty="0" smtClean="0"/>
              <a:t>Rwanda, </a:t>
            </a:r>
            <a:r>
              <a:rPr lang="en-US" baseline="0" dirty="0"/>
              <a:t>this </a:t>
            </a:r>
            <a:r>
              <a:rPr lang="en-US" baseline="0" dirty="0" smtClean="0"/>
              <a:t>figure shows that was </a:t>
            </a:r>
            <a:r>
              <a:rPr lang="en-US" baseline="0" dirty="0"/>
              <a:t>the case for ELM Parenting as </a:t>
            </a:r>
            <a:r>
              <a:rPr lang="en-US" baseline="0" dirty="0" smtClean="0"/>
              <a:t>well since the lower SES children are near or a bit higher than their better off peers at </a:t>
            </a:r>
            <a:r>
              <a:rPr lang="en-US" baseline="0" dirty="0" err="1" smtClean="0"/>
              <a:t>endline</a:t>
            </a:r>
            <a:r>
              <a:rPr lang="en-US" baseline="0" dirty="0" smtClean="0"/>
              <a:t>, while in the comparison preschools the children with the highest SES have the highest </a:t>
            </a:r>
            <a:r>
              <a:rPr lang="en-US" baseline="0" dirty="0" err="1" smtClean="0"/>
              <a:t>endline</a:t>
            </a:r>
            <a:r>
              <a:rPr lang="en-US" baseline="0" dirty="0" smtClean="0"/>
              <a:t> IDELA scores. </a:t>
            </a:r>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19</a:t>
            </a:fld>
            <a:endParaRPr lang="en-US"/>
          </a:p>
        </p:txBody>
      </p:sp>
    </p:spTree>
    <p:extLst>
      <p:ext uri="{BB962C8B-B14F-4D97-AF65-F5344CB8AC3E}">
        <p14:creationId xmlns:p14="http://schemas.microsoft.com/office/powerpoint/2010/main" val="3151373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second</a:t>
            </a:r>
            <a:r>
              <a:rPr lang="en-US" baseline="0" dirty="0"/>
              <a:t> term of grade 1:</a:t>
            </a:r>
          </a:p>
          <a:p>
            <a:pPr marL="171450" indent="-171450">
              <a:buFont typeface="Arial" panose="020B0604020202020204" pitchFamily="34" charset="0"/>
              <a:buChar char="•"/>
            </a:pPr>
            <a:r>
              <a:rPr lang="en-US" baseline="0" dirty="0"/>
              <a:t>ECD and parenting are similar</a:t>
            </a:r>
          </a:p>
          <a:p>
            <a:pPr marL="171450" indent="-171450">
              <a:buFont typeface="Arial" panose="020B0604020202020204" pitchFamily="34" charset="0"/>
              <a:buChar char="•"/>
            </a:pPr>
            <a:r>
              <a:rPr lang="en-US" baseline="0" dirty="0"/>
              <a:t>No ECD is getting further behind</a:t>
            </a:r>
          </a:p>
          <a:p>
            <a:pPr marL="171450" indent="-171450">
              <a:buFont typeface="Arial" panose="020B0604020202020204" pitchFamily="34" charset="0"/>
              <a:buChar char="•"/>
            </a:pPr>
            <a:r>
              <a:rPr lang="en-US" baseline="0" dirty="0"/>
              <a:t>Mid-</a:t>
            </a:r>
            <a:r>
              <a:rPr lang="en-US" baseline="0" dirty="0" err="1"/>
              <a:t>endline</a:t>
            </a:r>
            <a:r>
              <a:rPr lang="en-US" baseline="0" dirty="0"/>
              <a:t> gains are modest – impact of transition into school of ? Quality</a:t>
            </a:r>
          </a:p>
          <a:p>
            <a:pPr marL="171450" indent="-171450">
              <a:buFont typeface="Arial" panose="020B0604020202020204" pitchFamily="34" charset="0"/>
              <a:buChar char="•"/>
            </a:pPr>
            <a:r>
              <a:rPr lang="en-US" dirty="0"/>
              <a:t>Low overall</a:t>
            </a:r>
            <a:r>
              <a:rPr lang="en-US" baseline="0" dirty="0"/>
              <a:t> </a:t>
            </a:r>
            <a:r>
              <a:rPr lang="en-US" baseline="0" dirty="0" err="1"/>
              <a:t>endline</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At midpoint, we took a look at mechanisms at work…</a:t>
            </a:r>
            <a:endParaRPr lang="en-US" dirty="0"/>
          </a:p>
        </p:txBody>
      </p:sp>
      <p:sp>
        <p:nvSpPr>
          <p:cNvPr id="4" name="Slide Number Placeholder 3"/>
          <p:cNvSpPr>
            <a:spLocks noGrp="1"/>
          </p:cNvSpPr>
          <p:nvPr>
            <p:ph type="sldNum" sz="quarter" idx="10"/>
          </p:nvPr>
        </p:nvSpPr>
        <p:spPr/>
        <p:txBody>
          <a:bodyPr/>
          <a:lstStyle/>
          <a:p>
            <a:fld id="{6A7C35B6-7DBB-41E5-9468-1B63EA99E6E2}" type="slidenum">
              <a:rPr lang="en-US" smtClean="0"/>
              <a:t>21</a:t>
            </a:fld>
            <a:endParaRPr lang="en-US"/>
          </a:p>
        </p:txBody>
      </p:sp>
    </p:spTree>
    <p:extLst>
      <p:ext uri="{BB962C8B-B14F-4D97-AF65-F5344CB8AC3E}">
        <p14:creationId xmlns:p14="http://schemas.microsoft.com/office/powerpoint/2010/main" val="970464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smtClean="0"/>
              <a:t>IN Bangladesh, the</a:t>
            </a:r>
            <a:r>
              <a:rPr lang="en-US" baseline="0" dirty="0" smtClean="0"/>
              <a:t> </a:t>
            </a:r>
            <a:r>
              <a:rPr lang="en-US" baseline="0" dirty="0"/>
              <a:t>ELM graduates are </a:t>
            </a:r>
            <a:r>
              <a:rPr lang="en-US" baseline="0" dirty="0" smtClean="0"/>
              <a:t>not only more likely to be in the appropriate grade, they are also </a:t>
            </a:r>
            <a:r>
              <a:rPr lang="en-US" baseline="0" dirty="0"/>
              <a:t>scoring significantly higher on literacy and math assessment in grade 2 compared to their non </a:t>
            </a:r>
            <a:r>
              <a:rPr lang="en-US" baseline="0" dirty="0" err="1"/>
              <a:t>eccd</a:t>
            </a:r>
            <a:r>
              <a:rPr lang="en-US" baseline="0" dirty="0"/>
              <a:t> peers in Bangladesh. </a:t>
            </a:r>
          </a:p>
        </p:txBody>
      </p:sp>
      <p:sp>
        <p:nvSpPr>
          <p:cNvPr id="4" name="Slide Number Placeholder 3"/>
          <p:cNvSpPr>
            <a:spLocks noGrp="1"/>
          </p:cNvSpPr>
          <p:nvPr>
            <p:ph type="sldNum" sz="quarter" idx="10"/>
          </p:nvPr>
        </p:nvSpPr>
        <p:spPr/>
        <p:txBody>
          <a:bodyPr/>
          <a:lstStyle/>
          <a:p>
            <a:fld id="{A261713B-CDA6-4F1C-B282-842BC310D63C}" type="slidenum">
              <a:rPr lang="en-US" smtClean="0"/>
              <a:pPr/>
              <a:t>22</a:t>
            </a:fld>
            <a:endParaRPr lang="en-US"/>
          </a:p>
        </p:txBody>
      </p:sp>
    </p:spTree>
    <p:extLst>
      <p:ext uri="{BB962C8B-B14F-4D97-AF65-F5344CB8AC3E}">
        <p14:creationId xmlns:p14="http://schemas.microsoft.com/office/powerpoint/2010/main" val="12469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FFFF08-BA74-3E4E-B67B-CFCBDE5D9836}" type="slidenum">
              <a:rPr lang="en-US" smtClean="0"/>
              <a:t>3</a:t>
            </a:fld>
            <a:endParaRPr lang="en-US"/>
          </a:p>
        </p:txBody>
      </p:sp>
    </p:spTree>
    <p:extLst>
      <p:ext uri="{BB962C8B-B14F-4D97-AF65-F5344CB8AC3E}">
        <p14:creationId xmlns:p14="http://schemas.microsoft.com/office/powerpoint/2010/main" val="1030362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t>
            </a:r>
            <a:r>
              <a:rPr lang="en-US" dirty="0"/>
              <a:t>use IDELA to look across implementation efforts</a:t>
            </a:r>
            <a:r>
              <a:rPr lang="en-US" baseline="0" dirty="0"/>
              <a:t> to inform toolkit revision – as in this </a:t>
            </a:r>
            <a:r>
              <a:rPr lang="en-US" baseline="0" dirty="0" smtClean="0"/>
              <a:t>figure </a:t>
            </a:r>
            <a:r>
              <a:rPr lang="en-US" baseline="0" dirty="0"/>
              <a:t>that the ECCD team used to think about which parts of an emergent language and literacy skill profile could be better supported</a:t>
            </a:r>
            <a:r>
              <a:rPr lang="en-US" baseline="0" dirty="0" smtClean="0"/>
              <a:t>. Overall ELM 2.0 will also have a greater emphasis on SEL. </a:t>
            </a:r>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23</a:t>
            </a:fld>
            <a:endParaRPr lang="en-US"/>
          </a:p>
        </p:txBody>
      </p:sp>
    </p:spTree>
    <p:extLst>
      <p:ext uri="{BB962C8B-B14F-4D97-AF65-F5344CB8AC3E}">
        <p14:creationId xmlns:p14="http://schemas.microsoft.com/office/powerpoint/2010/main" val="3996874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intensive support is extra materials, more trainings, deeper engagement to the teachers.  less intensive is a lighter touch of how much time and resources we equip the classes with.  We do NOT pay the teachers in either place</a:t>
            </a:r>
            <a:endParaRPr lang="en-US" dirty="0"/>
          </a:p>
        </p:txBody>
      </p:sp>
      <p:sp>
        <p:nvSpPr>
          <p:cNvPr id="4" name="Slide Number Placeholder 3"/>
          <p:cNvSpPr>
            <a:spLocks noGrp="1"/>
          </p:cNvSpPr>
          <p:nvPr>
            <p:ph type="sldNum" sz="quarter" idx="10"/>
          </p:nvPr>
        </p:nvSpPr>
        <p:spPr/>
        <p:txBody>
          <a:bodyPr/>
          <a:lstStyle/>
          <a:p>
            <a:pPr>
              <a:defRPr/>
            </a:pPr>
            <a:fld id="{89924029-4CFC-9146-B11E-75A8BD256039}" type="slidenum">
              <a:rPr lang="en-US" smtClean="0"/>
              <a:pPr>
                <a:defRPr/>
              </a:pPr>
              <a:t>25</a:t>
            </a:fld>
            <a:endParaRPr lang="en-US" dirty="0"/>
          </a:p>
        </p:txBody>
      </p:sp>
    </p:spTree>
    <p:extLst>
      <p:ext uri="{BB962C8B-B14F-4D97-AF65-F5344CB8AC3E}">
        <p14:creationId xmlns:p14="http://schemas.microsoft.com/office/powerpoint/2010/main" val="1924807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Q</a:t>
            </a:r>
            <a:r>
              <a:rPr lang="en-US" baseline="0" dirty="0"/>
              <a:t>uality enhancement toolkit focused on strengthening foundational early literacy and math skills </a:t>
            </a:r>
          </a:p>
          <a:p>
            <a:pPr eaLnBrk="1" hangingPunct="1"/>
            <a:r>
              <a:rPr lang="en-US" baseline="0" dirty="0"/>
              <a:t>What makes this toolkit unique </a:t>
            </a:r>
          </a:p>
          <a:p>
            <a:pPr marL="171450" indent="-171450" eaLnBrk="1" hangingPunct="1">
              <a:buFontTx/>
              <a:buChar char="-"/>
            </a:pPr>
            <a:r>
              <a:rPr lang="en-US" baseline="0" dirty="0"/>
              <a:t>Practical nature of the materials</a:t>
            </a:r>
          </a:p>
          <a:p>
            <a:pPr marL="171450" indent="-171450" eaLnBrk="1" hangingPunct="1">
              <a:buFontTx/>
              <a:buChar char="-"/>
            </a:pPr>
            <a:r>
              <a:rPr lang="en-US" baseline="0" dirty="0"/>
              <a:t>The dual foci</a:t>
            </a:r>
          </a:p>
          <a:p>
            <a:pPr marL="171450" indent="-171450" eaLnBrk="1" hangingPunct="1">
              <a:buFontTx/>
              <a:buChar char="-"/>
            </a:pPr>
            <a:r>
              <a:rPr lang="en-US" baseline="0" dirty="0"/>
              <a:t>The simplicity of implementation </a:t>
            </a:r>
          </a:p>
          <a:p>
            <a:pPr marL="171450" indent="-171450" eaLnBrk="1" hangingPunct="1">
              <a:buFontTx/>
              <a:buChar char="-"/>
            </a:pPr>
            <a:r>
              <a:rPr lang="en-US" baseline="0" dirty="0"/>
              <a:t>The focus on ELM which makes it easy to integrate and bring into other teacher training or parent education packages</a:t>
            </a:r>
          </a:p>
        </p:txBody>
      </p:sp>
      <p:sp>
        <p:nvSpPr>
          <p:cNvPr id="4" name="Slide Number Placeholder 3"/>
          <p:cNvSpPr>
            <a:spLocks noGrp="1"/>
          </p:cNvSpPr>
          <p:nvPr>
            <p:ph type="sldNum" sz="quarter" idx="10"/>
          </p:nvPr>
        </p:nvSpPr>
        <p:spPr/>
        <p:txBody>
          <a:bodyPr/>
          <a:lstStyle/>
          <a:p>
            <a:fld id="{A261713B-CDA6-4F1C-B282-842BC310D63C}" type="slidenum">
              <a:rPr lang="en-US" smtClean="0"/>
              <a:pPr/>
              <a:t>4</a:t>
            </a:fld>
            <a:endParaRPr lang="en-US"/>
          </a:p>
        </p:txBody>
      </p:sp>
    </p:spTree>
    <p:extLst>
      <p:ext uri="{BB962C8B-B14F-4D97-AF65-F5344CB8AC3E}">
        <p14:creationId xmlns:p14="http://schemas.microsoft.com/office/powerpoint/2010/main" val="318508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toolkit targets 5 emergent language and literacy and 6 emergent math skills using cooperative games, explorations and physical activities to enhance social-emotional as well as physical development too.</a:t>
            </a:r>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5</a:t>
            </a:fld>
            <a:endParaRPr lang="en-US"/>
          </a:p>
        </p:txBody>
      </p:sp>
    </p:spTree>
    <p:extLst>
      <p:ext uri="{BB962C8B-B14F-4D97-AF65-F5344CB8AC3E}">
        <p14:creationId xmlns:p14="http://schemas.microsoft.com/office/powerpoint/2010/main" val="43687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example</a:t>
            </a:r>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6</a:t>
            </a:fld>
            <a:endParaRPr lang="en-US"/>
          </a:p>
        </p:txBody>
      </p:sp>
    </p:spTree>
    <p:extLst>
      <p:ext uri="{BB962C8B-B14F-4D97-AF65-F5344CB8AC3E}">
        <p14:creationId xmlns:p14="http://schemas.microsoft.com/office/powerpoint/2010/main" val="158886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example emergent math activity card adapted for use in Bangladesh. The activity is comparing and measuring and both pictures and words facilitate use by parents both literate and illiterate.</a:t>
            </a:r>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7</a:t>
            </a:fld>
            <a:endParaRPr lang="en-US"/>
          </a:p>
        </p:txBody>
      </p:sp>
    </p:spTree>
    <p:extLst>
      <p:ext uri="{BB962C8B-B14F-4D97-AF65-F5344CB8AC3E}">
        <p14:creationId xmlns:p14="http://schemas.microsoft.com/office/powerpoint/2010/main" val="93807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8</a:t>
            </a:fld>
            <a:endParaRPr lang="en-US"/>
          </a:p>
        </p:txBody>
      </p:sp>
    </p:spTree>
    <p:extLst>
      <p:ext uri="{BB962C8B-B14F-4D97-AF65-F5344CB8AC3E}">
        <p14:creationId xmlns:p14="http://schemas.microsoft.com/office/powerpoint/2010/main" val="3799090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61713B-CDA6-4F1C-B282-842BC310D63C}" type="slidenum">
              <a:rPr lang="en-US" smtClean="0"/>
              <a:pPr/>
              <a:t>9</a:t>
            </a:fld>
            <a:endParaRPr lang="en-US"/>
          </a:p>
        </p:txBody>
      </p:sp>
    </p:spTree>
    <p:extLst>
      <p:ext uri="{BB962C8B-B14F-4D97-AF65-F5344CB8AC3E}">
        <p14:creationId xmlns:p14="http://schemas.microsoft.com/office/powerpoint/2010/main" val="118331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this testing, we need a reliable, rigorous way to measure impact</a:t>
            </a:r>
          </a:p>
        </p:txBody>
      </p:sp>
      <p:sp>
        <p:nvSpPr>
          <p:cNvPr id="4" name="Slide Number Placeholder 3"/>
          <p:cNvSpPr>
            <a:spLocks noGrp="1"/>
          </p:cNvSpPr>
          <p:nvPr>
            <p:ph type="sldNum" sz="quarter" idx="10"/>
          </p:nvPr>
        </p:nvSpPr>
        <p:spPr/>
        <p:txBody>
          <a:bodyPr/>
          <a:lstStyle/>
          <a:p>
            <a:fld id="{23FFFF08-BA74-3E4E-B67B-CFCBDE5D9836}" type="slidenum">
              <a:rPr lang="en-US" smtClean="0"/>
              <a:t>10</a:t>
            </a:fld>
            <a:endParaRPr lang="en-US"/>
          </a:p>
        </p:txBody>
      </p:sp>
    </p:spTree>
    <p:extLst>
      <p:ext uri="{BB962C8B-B14F-4D97-AF65-F5344CB8AC3E}">
        <p14:creationId xmlns:p14="http://schemas.microsoft.com/office/powerpoint/2010/main" val="2625735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532" y="303652"/>
            <a:ext cx="2017673" cy="412389"/>
          </a:xfrm>
          <a:prstGeom prst="rect">
            <a:avLst/>
          </a:prstGeom>
        </p:spPr>
      </p:pic>
      <p:sp>
        <p:nvSpPr>
          <p:cNvPr id="2" name="Title 1"/>
          <p:cNvSpPr>
            <a:spLocks noGrp="1"/>
          </p:cNvSpPr>
          <p:nvPr>
            <p:ph type="ctrTitle" hasCustomPrompt="1"/>
          </p:nvPr>
        </p:nvSpPr>
        <p:spPr>
          <a:xfrm>
            <a:off x="625148" y="866775"/>
            <a:ext cx="8075613"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150813" y="2213627"/>
            <a:ext cx="8829675" cy="4494213"/>
          </a:xfrm>
        </p:spPr>
        <p:txBody>
          <a:bodyPr/>
          <a:lstStyle/>
          <a:p>
            <a:r>
              <a:rPr lang="en-US"/>
              <a:t>Click icon to add picture</a:t>
            </a:r>
            <a:endParaRPr lang="en-US" dirty="0"/>
          </a:p>
        </p:txBody>
      </p:sp>
      <p:sp>
        <p:nvSpPr>
          <p:cNvPr id="12" name="Date Placeholder 11"/>
          <p:cNvSpPr>
            <a:spLocks noGrp="1"/>
          </p:cNvSpPr>
          <p:nvPr>
            <p:ph type="dt" sz="half" idx="11"/>
          </p:nvPr>
        </p:nvSpPr>
        <p:spPr>
          <a:xfrm>
            <a:off x="7223650" y="344650"/>
            <a:ext cx="1581319" cy="365125"/>
          </a:xfrm>
        </p:spPr>
        <p:txBody>
          <a:bodyPr/>
          <a:lstStyle>
            <a:lvl1pPr algn="r">
              <a:defRPr/>
            </a:lvl1pPr>
          </a:lstStyle>
          <a:p>
            <a:r>
              <a:rPr lang="en-US"/>
              <a:t>9 September 2016</a:t>
            </a:r>
            <a:endParaRPr lang="en-US" dirty="0"/>
          </a:p>
        </p:txBody>
      </p:sp>
    </p:spTree>
    <p:extLst>
      <p:ext uri="{BB962C8B-B14F-4D97-AF65-F5344CB8AC3E}">
        <p14:creationId xmlns:p14="http://schemas.microsoft.com/office/powerpoint/2010/main" val="253856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8" name="Rectangle 7"/>
          <p:cNvSpPr/>
          <p:nvPr userDrawn="1"/>
        </p:nvSpPr>
        <p:spPr>
          <a:xfrm>
            <a:off x="0" y="1171574"/>
            <a:ext cx="9144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147638" y="147638"/>
            <a:ext cx="8832850"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9 September 2016</a:t>
            </a:r>
            <a:endParaRPr lang="en-US" dirty="0"/>
          </a:p>
        </p:txBody>
      </p:sp>
      <p:sp>
        <p:nvSpPr>
          <p:cNvPr id="3" name="Footer Placeholder 2"/>
          <p:cNvSpPr>
            <a:spLocks noGrp="1"/>
          </p:cNvSpPr>
          <p:nvPr>
            <p:ph type="ftr" sz="quarter" idx="11"/>
          </p:nvPr>
        </p:nvSpPr>
        <p:spPr/>
        <p:txBody>
          <a:bodyPr/>
          <a:lstStyle/>
          <a:p>
            <a:r>
              <a:rPr lang="en-US"/>
              <a:t>International Literacy Day 2016</a:t>
            </a:r>
            <a:endParaRPr lang="en-US" dirty="0"/>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660" y="6425702"/>
            <a:ext cx="1861366" cy="380442"/>
          </a:xfrm>
          <a:prstGeom prst="rect">
            <a:avLst/>
          </a:prstGeom>
        </p:spPr>
      </p:pic>
      <p:cxnSp>
        <p:nvCxnSpPr>
          <p:cNvPr id="13" name="Straight Connector 12"/>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38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9144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9 September 2016</a:t>
            </a:r>
            <a:endParaRPr lang="en-US" dirty="0"/>
          </a:p>
        </p:txBody>
      </p:sp>
      <p:sp>
        <p:nvSpPr>
          <p:cNvPr id="3" name="Footer Placeholder 2"/>
          <p:cNvSpPr>
            <a:spLocks noGrp="1"/>
          </p:cNvSpPr>
          <p:nvPr>
            <p:ph type="ftr" sz="quarter" idx="11"/>
          </p:nvPr>
        </p:nvSpPr>
        <p:spPr/>
        <p:txBody>
          <a:bodyPr/>
          <a:lstStyle/>
          <a:p>
            <a:r>
              <a:rPr lang="en-US"/>
              <a:t>International Literacy Day 2016</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660" y="6425702"/>
            <a:ext cx="1861366" cy="380442"/>
          </a:xfrm>
          <a:prstGeom prst="rect">
            <a:avLst/>
          </a:prstGeom>
        </p:spPr>
      </p:pic>
    </p:spTree>
    <p:extLst>
      <p:ext uri="{BB962C8B-B14F-4D97-AF65-F5344CB8AC3E}">
        <p14:creationId xmlns:p14="http://schemas.microsoft.com/office/powerpoint/2010/main" val="7075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4"/>
          </p:nvPr>
        </p:nvSpPr>
        <p:spPr>
          <a:xfrm>
            <a:off x="4910667" y="4233416"/>
            <a:ext cx="2253884" cy="625148"/>
          </a:xfrm>
        </p:spPr>
        <p:txBody>
          <a:bodyPr/>
          <a:lstStyle>
            <a:lvl1pPr>
              <a:defRPr>
                <a:solidFill>
                  <a:srgbClr val="222221"/>
                </a:solidFill>
                <a:latin typeface="Gill Sans Infant Std" pitchFamily="34" charset="0"/>
              </a:defRPr>
            </a:lvl1pPr>
          </a:lstStyle>
          <a:p>
            <a:r>
              <a:rPr lang="en-US"/>
              <a:t>Click icon to add picture</a:t>
            </a:r>
            <a:endParaRPr lang="en-US" dirty="0"/>
          </a:p>
        </p:txBody>
      </p:sp>
    </p:spTree>
    <p:extLst>
      <p:ext uri="{BB962C8B-B14F-4D97-AF65-F5344CB8AC3E}">
        <p14:creationId xmlns:p14="http://schemas.microsoft.com/office/powerpoint/2010/main" val="145683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hank_you_STC_logo_l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2617" y="2113411"/>
            <a:ext cx="4355592" cy="2023872"/>
          </a:xfrm>
          <a:prstGeom prst="rect">
            <a:avLst/>
          </a:prstGeom>
        </p:spPr>
      </p:pic>
    </p:spTree>
    <p:extLst>
      <p:ext uri="{BB962C8B-B14F-4D97-AF65-F5344CB8AC3E}">
        <p14:creationId xmlns:p14="http://schemas.microsoft.com/office/powerpoint/2010/main" val="61290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ave the Children header">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userDrawn="1"/>
        </p:nvSpPr>
        <p:spPr>
          <a:xfrm>
            <a:off x="1442676" y="2370672"/>
            <a:ext cx="6255472" cy="1583233"/>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dirty="0">
              <a:solidFill>
                <a:srgbClr val="222221"/>
              </a:solidFill>
              <a:latin typeface="TradeGothic LT CondEighteen"/>
              <a:cs typeface="TradeGothic LT CondEighteen"/>
            </a:endParaRPr>
          </a:p>
        </p:txBody>
      </p:sp>
      <p:pic>
        <p:nvPicPr>
          <p:cNvPr id="13" name="Picture 12" descr="Save_the_Children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139" y="2562159"/>
            <a:ext cx="5872546" cy="1200282"/>
          </a:xfrm>
          <a:prstGeom prst="rect">
            <a:avLst/>
          </a:prstGeom>
        </p:spPr>
      </p:pic>
    </p:spTree>
    <p:extLst>
      <p:ext uri="{BB962C8B-B14F-4D97-AF65-F5344CB8AC3E}">
        <p14:creationId xmlns:p14="http://schemas.microsoft.com/office/powerpoint/2010/main" val="28658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Col_NumberedList">
    <p:spTree>
      <p:nvGrpSpPr>
        <p:cNvPr id="1" name=""/>
        <p:cNvGrpSpPr/>
        <p:nvPr/>
      </p:nvGrpSpPr>
      <p:grpSpPr>
        <a:xfrm>
          <a:off x="0" y="0"/>
          <a:ext cx="0" cy="0"/>
          <a:chOff x="0" y="0"/>
          <a:chExt cx="0" cy="0"/>
        </a:xfrm>
      </p:grpSpPr>
      <p:sp>
        <p:nvSpPr>
          <p:cNvPr id="2" name="Rectangle 1"/>
          <p:cNvSpPr>
            <a:spLocks noGrp="1"/>
          </p:cNvSpPr>
          <p:nvPr>
            <p:ph type="title"/>
          </p:nvPr>
        </p:nvSpPr>
        <p:spPr>
          <a:xfrm>
            <a:off x="482600" y="373655"/>
            <a:ext cx="8077200" cy="820147"/>
          </a:xfrm>
        </p:spPr>
        <p:txBody>
          <a:bodyPr>
            <a:noAutofit/>
          </a:bodyPr>
          <a:lstStyle>
            <a:lvl1pPr>
              <a:defRPr sz="3200">
                <a:solidFill>
                  <a:schemeClr val="tx1"/>
                </a:solidFill>
              </a:defRPr>
            </a:lvl1pPr>
            <a:extLst/>
          </a:lstStyle>
          <a:p>
            <a:r>
              <a:rPr lang="en-US"/>
              <a:t>Click to edit Master title style</a:t>
            </a:r>
            <a:endParaRPr lang="en-US" dirty="0"/>
          </a:p>
        </p:txBody>
      </p:sp>
      <p:sp>
        <p:nvSpPr>
          <p:cNvPr id="7" name="Rectangle 6"/>
          <p:cNvSpPr>
            <a:spLocks noGrp="1"/>
          </p:cNvSpPr>
          <p:nvPr>
            <p:ph sz="quarter" idx="13"/>
          </p:nvPr>
        </p:nvSpPr>
        <p:spPr>
          <a:xfrm>
            <a:off x="495300" y="1865376"/>
            <a:ext cx="8064500" cy="3218688"/>
          </a:xfrm>
        </p:spPr>
        <p:txBody>
          <a:bodyPr/>
          <a:lstStyle>
            <a:lvl1pPr>
              <a:spcBef>
                <a:spcPts val="700"/>
              </a:spcBef>
              <a:buSzPct val="60000"/>
              <a:defRPr sz="1800"/>
            </a:lvl1pPr>
            <a:lvl2pPr>
              <a:buSzPct val="100000"/>
              <a:buNone/>
              <a:defRPr lang="en-US" sz="1600" b="1" kern="1200" dirty="0" smtClean="0">
                <a:solidFill>
                  <a:schemeClr val="tx1"/>
                </a:solidFill>
                <a:latin typeface="Gill Sans MT"/>
                <a:ea typeface="+mn-ea"/>
                <a:cs typeface="Gill Sans MT"/>
              </a:defRPr>
            </a:lvl2pPr>
            <a:lvl3pPr marL="914400" marR="0" indent="-228600" algn="l" defTabSz="914400" rtl="0" eaLnBrk="1" fontAlgn="auto" latinLnBrk="0" hangingPunct="1">
              <a:lnSpc>
                <a:spcPct val="100000"/>
              </a:lnSpc>
              <a:spcBef>
                <a:spcPts val="500"/>
              </a:spcBef>
              <a:spcAft>
                <a:spcPts val="0"/>
              </a:spcAft>
              <a:buClr>
                <a:srgbClr val="D80021"/>
              </a:buClr>
              <a:buSzPct val="55000"/>
              <a:buFont typeface="Wingdings"/>
              <a:buChar char=""/>
              <a:tabLst/>
              <a:defRPr lang="en-US" sz="1400" kern="1200" dirty="0" smtClean="0">
                <a:solidFill>
                  <a:schemeClr val="tx1"/>
                </a:solidFill>
                <a:latin typeface="+mn-lt"/>
                <a:ea typeface="+mn-ea"/>
                <a:cs typeface="+mn-cs"/>
              </a:defRPr>
            </a:lvl3pPr>
            <a:lvl4pPr>
              <a:buClr>
                <a:srgbClr val="718399"/>
              </a:buClr>
              <a:buSzPct val="40000"/>
              <a:defRPr sz="1200"/>
            </a:lvl4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391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Top Blank Slide">
    <p:spTree>
      <p:nvGrpSpPr>
        <p:cNvPr id="1" name=""/>
        <p:cNvGrpSpPr/>
        <p:nvPr/>
      </p:nvGrpSpPr>
      <p:grpSpPr>
        <a:xfrm>
          <a:off x="0" y="0"/>
          <a:ext cx="0" cy="0"/>
          <a:chOff x="0" y="0"/>
          <a:chExt cx="0" cy="0"/>
        </a:xfrm>
      </p:grpSpPr>
      <p:cxnSp>
        <p:nvCxnSpPr>
          <p:cNvPr id="8" name="Straight Connector 7"/>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5" y="6440494"/>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48BADE97-E41A-F44C-A69B-12CD0F7871CF}" type="slidenum">
              <a:rPr lang="en-US">
                <a:solidFill>
                  <a:srgbClr val="000000">
                    <a:tint val="75000"/>
                  </a:srgbClr>
                </a:solidFill>
              </a:rPr>
              <a:pPr>
                <a:defRPr/>
              </a:pPr>
              <a:t>‹#›</a:t>
            </a:fld>
            <a:endParaRPr lang="en-US" dirty="0">
              <a:solidFill>
                <a:srgbClr val="000000">
                  <a:tint val="75000"/>
                </a:srgbClr>
              </a:solidFill>
            </a:endParaRPr>
          </a:p>
        </p:txBody>
      </p:sp>
      <p:sp>
        <p:nvSpPr>
          <p:cNvPr id="11" name="Footer Placeholder 3"/>
          <p:cNvSpPr>
            <a:spLocks noGrp="1"/>
          </p:cNvSpPr>
          <p:nvPr>
            <p:ph type="ftr" sz="quarter" idx="11"/>
          </p:nvPr>
        </p:nvSpPr>
        <p:spPr/>
        <p:txBody>
          <a:bodyPr/>
          <a:lstStyle>
            <a:lvl1pPr>
              <a:defRPr/>
            </a:lvl1pPr>
          </a:lstStyle>
          <a:p>
            <a:pPr>
              <a:defRPr/>
            </a:pPr>
            <a:r>
              <a:rPr lang="en-US">
                <a:solidFill>
                  <a:srgbClr val="000000">
                    <a:tint val="75000"/>
                  </a:srgbClr>
                </a:solidFill>
              </a:rPr>
              <a:t>International Literacy Day 2016</a:t>
            </a:r>
          </a:p>
        </p:txBody>
      </p:sp>
    </p:spTree>
    <p:extLst>
      <p:ext uri="{BB962C8B-B14F-4D97-AF65-F5344CB8AC3E}">
        <p14:creationId xmlns:p14="http://schemas.microsoft.com/office/powerpoint/2010/main" val="3595436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ed Divider Slide">
    <p:bg>
      <p:bgPr>
        <a:solidFill>
          <a:srgbClr val="EB212E"/>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721562"/>
            <a:ext cx="8229600" cy="566738"/>
          </a:xfrm>
        </p:spPr>
        <p:txBody>
          <a:bodyPr anchor="b">
            <a:normAutofit/>
          </a:bodyPr>
          <a:lstStyle>
            <a:lvl1pPr algn="l">
              <a:defRPr sz="2800" b="1">
                <a:solidFill>
                  <a:schemeClr val="bg1"/>
                </a:solidFill>
              </a:defRPr>
            </a:lvl1pPr>
          </a:lstStyle>
          <a:p>
            <a:r>
              <a:rPr lang="en-US"/>
              <a:t>Click to edit Master title style</a:t>
            </a:r>
            <a:endParaRPr lang="en-US" dirty="0"/>
          </a:p>
        </p:txBody>
      </p:sp>
      <p:sp>
        <p:nvSpPr>
          <p:cNvPr id="8" name="Text Placeholder 3"/>
          <p:cNvSpPr>
            <a:spLocks noGrp="1"/>
          </p:cNvSpPr>
          <p:nvPr>
            <p:ph type="body" sz="half" idx="2"/>
          </p:nvPr>
        </p:nvSpPr>
        <p:spPr>
          <a:xfrm>
            <a:off x="457200" y="3288300"/>
            <a:ext cx="8229600" cy="804862"/>
          </a:xfrm>
        </p:spPr>
        <p:txBody>
          <a:bodyPr>
            <a:normAutofit/>
          </a:bodyPr>
          <a:lstStyle>
            <a:lvl1pPr marL="0" indent="0">
              <a:buNone/>
              <a:defRPr sz="1600" b="0" i="0" spc="50" normalizeH="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2"/>
          <p:cNvSpPr>
            <a:spLocks noGrp="1"/>
          </p:cNvSpPr>
          <p:nvPr>
            <p:ph type="sldNum" sz="quarter" idx="10"/>
          </p:nvPr>
        </p:nvSpPr>
        <p:spPr/>
        <p:txBody>
          <a:bodyPr/>
          <a:lstStyle>
            <a:lvl1pPr>
              <a:defRPr>
                <a:solidFill>
                  <a:srgbClr val="FFFFFF"/>
                </a:solidFill>
              </a:defRPr>
            </a:lvl1pPr>
          </a:lstStyle>
          <a:p>
            <a:pPr>
              <a:defRPr/>
            </a:pPr>
            <a:fld id="{67CA885E-9AB9-F54B-BEED-E57C9A18DCCE}" type="slidenum">
              <a:rPr lang="en-US" smtClean="0"/>
              <a:pPr>
                <a:defRPr/>
              </a:pPr>
              <a:t>‹#›</a:t>
            </a:fld>
            <a:endParaRPr lang="en-US" dirty="0"/>
          </a:p>
        </p:txBody>
      </p:sp>
      <p:sp>
        <p:nvSpPr>
          <p:cNvPr id="6" name="Footer Placeholder 3"/>
          <p:cNvSpPr>
            <a:spLocks noGrp="1"/>
          </p:cNvSpPr>
          <p:nvPr>
            <p:ph type="ftr" sz="quarter" idx="11"/>
          </p:nvPr>
        </p:nvSpPr>
        <p:spPr/>
        <p:txBody>
          <a:bodyPr/>
          <a:lstStyle>
            <a:lvl1pPr>
              <a:defRPr>
                <a:solidFill>
                  <a:srgbClr val="FFFFFF"/>
                </a:solidFill>
              </a:defRPr>
            </a:lvl1pPr>
          </a:lstStyle>
          <a:p>
            <a:pPr>
              <a:defRPr/>
            </a:pPr>
            <a:r>
              <a:rPr lang="en-US"/>
              <a:t>International Literacy Day 2016</a:t>
            </a:r>
            <a:endParaRPr lang="en-US" dirty="0"/>
          </a:p>
        </p:txBody>
      </p:sp>
      <p:cxnSp>
        <p:nvCxnSpPr>
          <p:cNvPr id="9" name="Straight Connector 8"/>
          <p:cNvCxnSpPr/>
          <p:nvPr userDrawn="1"/>
        </p:nvCxnSpPr>
        <p:spPr>
          <a:xfrm>
            <a:off x="457200" y="6305550"/>
            <a:ext cx="822960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595315" y="2755900"/>
            <a:ext cx="1385887" cy="0"/>
          </a:xfrm>
          <a:prstGeom prst="line">
            <a:avLst/>
          </a:prstGeom>
          <a:ln w="10160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167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eft Content with Caption Slide">
    <p:spTree>
      <p:nvGrpSpPr>
        <p:cNvPr id="1" name=""/>
        <p:cNvGrpSpPr/>
        <p:nvPr/>
      </p:nvGrpSpPr>
      <p:grpSpPr>
        <a:xfrm>
          <a:off x="0" y="0"/>
          <a:ext cx="0" cy="0"/>
          <a:chOff x="0" y="0"/>
          <a:chExt cx="0" cy="0"/>
        </a:xfrm>
      </p:grpSpPr>
      <p:cxnSp>
        <p:nvCxnSpPr>
          <p:cNvPr id="11" name="Straight Connector 10"/>
          <p:cNvCxnSpPr/>
          <p:nvPr userDrawn="1"/>
        </p:nvCxnSpPr>
        <p:spPr>
          <a:xfrm>
            <a:off x="457200" y="6305550"/>
            <a:ext cx="8229600" cy="0"/>
          </a:xfrm>
          <a:prstGeom prst="line">
            <a:avLst/>
          </a:prstGeom>
          <a:ln w="6350" cmpd="sng">
            <a:solidFill>
              <a:schemeClr val="bg2">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3" y="6440490"/>
            <a:ext cx="1185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99191" y="1463945"/>
            <a:ext cx="4787608" cy="4662219"/>
          </a:xfrm>
        </p:spPr>
        <p:txBody>
          <a:bodyPr/>
          <a:lstStyle>
            <a:lvl1pPr>
              <a:buClr>
                <a:srgbClr val="EB212E"/>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457202" y="2926741"/>
            <a:ext cx="3008313" cy="3199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Footer Placeholder 16"/>
          <p:cNvSpPr>
            <a:spLocks noGrp="1"/>
          </p:cNvSpPr>
          <p:nvPr>
            <p:ph type="ftr" sz="quarter" idx="10"/>
          </p:nvPr>
        </p:nvSpPr>
        <p:spPr/>
        <p:txBody>
          <a:bodyPr/>
          <a:lstStyle>
            <a:lvl1pPr>
              <a:defRPr/>
            </a:lvl1pPr>
          </a:lstStyle>
          <a:p>
            <a:pPr>
              <a:defRPr/>
            </a:pPr>
            <a:r>
              <a:rPr lang="en-US"/>
              <a:t>International Literacy Day 2016</a:t>
            </a:r>
          </a:p>
        </p:txBody>
      </p:sp>
      <p:sp>
        <p:nvSpPr>
          <p:cNvPr id="14" name="Slide Number Placeholder 17"/>
          <p:cNvSpPr>
            <a:spLocks noGrp="1"/>
          </p:cNvSpPr>
          <p:nvPr>
            <p:ph type="sldNum" sz="quarter" idx="11"/>
          </p:nvPr>
        </p:nvSpPr>
        <p:spPr/>
        <p:txBody>
          <a:bodyPr/>
          <a:lstStyle>
            <a:lvl1pPr>
              <a:defRPr/>
            </a:lvl1pPr>
          </a:lstStyle>
          <a:p>
            <a:pPr>
              <a:defRPr/>
            </a:pPr>
            <a:fld id="{D4BAC141-B1B6-4640-B52E-5FBF68EFE6BE}" type="slidenum">
              <a:rPr lang="en-US"/>
              <a:pPr>
                <a:defRPr/>
              </a:pPr>
              <a:t>‹#›</a:t>
            </a:fld>
            <a:endParaRPr lang="en-US" dirty="0"/>
          </a:p>
        </p:txBody>
      </p:sp>
      <p:sp>
        <p:nvSpPr>
          <p:cNvPr id="10" name="Title 1"/>
          <p:cNvSpPr>
            <a:spLocks noGrp="1"/>
          </p:cNvSpPr>
          <p:nvPr>
            <p:ph type="title"/>
          </p:nvPr>
        </p:nvSpPr>
        <p:spPr>
          <a:xfrm>
            <a:off x="457202" y="1463946"/>
            <a:ext cx="3008313" cy="1224689"/>
          </a:xfrm>
        </p:spPr>
        <p:txBody>
          <a:bodyPr anchor="t">
            <a:noAutofit/>
          </a:bodyPr>
          <a:lstStyle>
            <a:lvl1pPr algn="l">
              <a:lnSpc>
                <a:spcPct val="80000"/>
              </a:lnSpc>
              <a:defRPr sz="3200" b="1">
                <a:solidFill>
                  <a:srgbClr val="EB212E"/>
                </a:solidFill>
              </a:defRPr>
            </a:lvl1pPr>
          </a:lstStyle>
          <a:p>
            <a:r>
              <a:rPr lang="en-US"/>
              <a:t>Click to edit Master title style</a:t>
            </a:r>
            <a:endParaRPr lang="en-US" dirty="0"/>
          </a:p>
        </p:txBody>
      </p:sp>
      <p:cxnSp>
        <p:nvCxnSpPr>
          <p:cNvPr id="15" name="Straight Connector 14"/>
          <p:cNvCxnSpPr/>
          <p:nvPr userDrawn="1"/>
        </p:nvCxnSpPr>
        <p:spPr>
          <a:xfrm>
            <a:off x="593094" y="1323975"/>
            <a:ext cx="1385887" cy="0"/>
          </a:xfrm>
          <a:prstGeom prst="line">
            <a:avLst/>
          </a:prstGeom>
          <a:ln w="101600" cap="rnd">
            <a:solidFill>
              <a:srgbClr val="EB212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39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Column Layou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95300" y="1865376"/>
            <a:ext cx="8064500" cy="3494024"/>
          </a:xfrm>
        </p:spPr>
        <p:txBody>
          <a:bodyPr numCol="2"/>
          <a:lstStyle>
            <a:lvl1pPr marL="320040" indent="-320040" algn="l" rtl="0" eaLnBrk="1" latinLnBrk="0" hangingPunct="1">
              <a:spcBef>
                <a:spcPts val="500"/>
              </a:spcBef>
              <a:buClr>
                <a:schemeClr val="accent2"/>
              </a:buClr>
              <a:buSzPct val="60000"/>
              <a:buFont typeface="Wingdings"/>
              <a:buChar char=""/>
              <a:defRPr/>
            </a:lvl1pPr>
            <a:lvl2pPr marL="640080" indent="-274320" algn="l" rtl="0" eaLnBrk="1" latinLnBrk="0" hangingPunct="1">
              <a:spcBef>
                <a:spcPts val="500"/>
              </a:spcBef>
              <a:buClr>
                <a:srgbClr val="D80021"/>
              </a:buClr>
              <a:buSzPct val="50000"/>
              <a:buFont typeface="Wingdings"/>
              <a:buChar char=""/>
              <a:defRPr lang="en-US" sz="1600" kern="1200" dirty="0" smtClean="0">
                <a:solidFill>
                  <a:schemeClr val="tx1"/>
                </a:solidFill>
                <a:latin typeface="+mn-lt"/>
                <a:ea typeface="+mn-ea"/>
                <a:cs typeface="+mn-cs"/>
              </a:defRPr>
            </a:lvl2pPr>
            <a:lvl3pPr>
              <a:buClr>
                <a:schemeClr val="accent2"/>
              </a:buClr>
              <a:buSzPct val="45000"/>
              <a:defRPr lang="en-US" sz="1400" kern="1200" dirty="0" smtClean="0">
                <a:solidFill>
                  <a:schemeClr val="tx1"/>
                </a:solidFill>
                <a:latin typeface="+mn-lt"/>
                <a:ea typeface="+mn-ea"/>
                <a:cs typeface="+mn-cs"/>
              </a:defRPr>
            </a:lvl3pPr>
            <a:lvl4pPr marL="1371600" indent="-228600" algn="l" rtl="0" eaLnBrk="1" latinLnBrk="0" hangingPunct="1">
              <a:spcBef>
                <a:spcPts val="500"/>
              </a:spcBef>
              <a:buClr>
                <a:srgbClr val="D80021"/>
              </a:buClr>
              <a:buSzPct val="40000"/>
              <a:buFont typeface="Wingdings"/>
              <a:buChar char=""/>
              <a:defRPr sz="1200"/>
            </a:lvl4pPr>
            <a:lvl5pPr>
              <a:defRPr lang="en-US" sz="1000" kern="1200" dirty="0" smtClean="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
          <p:cNvSpPr>
            <a:spLocks noGrp="1"/>
          </p:cNvSpPr>
          <p:nvPr>
            <p:ph type="title"/>
          </p:nvPr>
        </p:nvSpPr>
        <p:spPr>
          <a:xfrm>
            <a:off x="482600" y="373653"/>
            <a:ext cx="8077200" cy="820147"/>
          </a:xfrm>
        </p:spPr>
        <p:txBody>
          <a:bodyPr>
            <a:noAutofit/>
          </a:bodyPr>
          <a:lstStyle>
            <a:lvl1pPr>
              <a:defRPr sz="3200"/>
            </a:lvl1pPr>
            <a:extLst/>
          </a:lstStyle>
          <a:p>
            <a:r>
              <a:rPr lang="en-US"/>
              <a:t>Click to edit Master title style</a:t>
            </a:r>
            <a:endParaRPr lang="en-US" dirty="0"/>
          </a:p>
        </p:txBody>
      </p:sp>
    </p:spTree>
    <p:extLst>
      <p:ext uri="{BB962C8B-B14F-4D97-AF65-F5344CB8AC3E}">
        <p14:creationId xmlns:p14="http://schemas.microsoft.com/office/powerpoint/2010/main" val="21136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Rectangle 6"/>
          <p:cNvSpPr/>
          <p:nvPr userDrawn="1"/>
        </p:nvSpPr>
        <p:spPr>
          <a:xfrm>
            <a:off x="4572000" y="0"/>
            <a:ext cx="457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70768" y="1171576"/>
            <a:ext cx="3243019"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5470767" y="2395663"/>
            <a:ext cx="3243020"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Save_the_Children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2400" y="155738"/>
            <a:ext cx="5002416" cy="5985852"/>
          </a:xfrm>
        </p:spPr>
        <p:txBody>
          <a:bodyPr/>
          <a:lstStyle/>
          <a:p>
            <a:r>
              <a:rPr lang="en-US"/>
              <a:t>Click icon to add picture</a:t>
            </a:r>
          </a:p>
        </p:txBody>
      </p:sp>
    </p:spTree>
    <p:extLst>
      <p:ext uri="{BB962C8B-B14F-4D97-AF65-F5344CB8AC3E}">
        <p14:creationId xmlns:p14="http://schemas.microsoft.com/office/powerpoint/2010/main" val="56472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5" name="Rectangle 14"/>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2" name="Title 1"/>
          <p:cNvSpPr>
            <a:spLocks noGrp="1"/>
          </p:cNvSpPr>
          <p:nvPr>
            <p:ph type="title" hasCustomPrompt="1"/>
          </p:nvPr>
        </p:nvSpPr>
        <p:spPr>
          <a:xfrm>
            <a:off x="424763" y="310836"/>
            <a:ext cx="8282643"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pic>
        <p:nvPicPr>
          <p:cNvPr id="8" name="Picture 7" descr="Save_the_Children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660" y="6425702"/>
            <a:ext cx="1861366" cy="380442"/>
          </a:xfrm>
          <a:prstGeom prst="rect">
            <a:avLst/>
          </a:prstGeom>
        </p:spPr>
      </p:pic>
      <p:cxnSp>
        <p:nvCxnSpPr>
          <p:cNvPr id="9" name="Straight Connector 8"/>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155738" y="2200274"/>
            <a:ext cx="8824750" cy="4106864"/>
          </a:xfrm>
        </p:spPr>
        <p:txBody>
          <a:bodyPr/>
          <a:lstStyle/>
          <a:p>
            <a:r>
              <a:rPr lang="en-US"/>
              <a:t>Click icon to add picture</a:t>
            </a:r>
            <a:endParaRPr lang="en-US" dirty="0"/>
          </a:p>
        </p:txBody>
      </p:sp>
    </p:spTree>
    <p:extLst>
      <p:ext uri="{BB962C8B-B14F-4D97-AF65-F5344CB8AC3E}">
        <p14:creationId xmlns:p14="http://schemas.microsoft.com/office/powerpoint/2010/main" val="237734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47638" y="1171574"/>
            <a:ext cx="8832850"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24634" y="202994"/>
            <a:ext cx="828264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31147" y="1600200"/>
            <a:ext cx="8276127"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pic>
        <p:nvPicPr>
          <p:cNvPr id="8" name="Picture 7" descr="Save_the_Children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660" y="6425702"/>
            <a:ext cx="1861366" cy="380442"/>
          </a:xfrm>
          <a:prstGeom prst="rect">
            <a:avLst/>
          </a:prstGeom>
        </p:spPr>
      </p:pic>
      <p:cxnSp>
        <p:nvCxnSpPr>
          <p:cNvPr id="10" name="Straight Connector 9"/>
          <p:cNvCxnSpPr/>
          <p:nvPr userDrawn="1"/>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93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425286" y="705600"/>
            <a:ext cx="8282151"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7" name="Date Placeholder 6"/>
          <p:cNvSpPr>
            <a:spLocks noGrp="1"/>
          </p:cNvSpPr>
          <p:nvPr>
            <p:ph type="dt" sz="half" idx="14"/>
          </p:nvPr>
        </p:nvSpPr>
        <p:spPr/>
        <p:txBody>
          <a:bodyPr/>
          <a:lstStyle/>
          <a:p>
            <a:r>
              <a:rPr lang="en-US"/>
              <a:t>9 September 2016</a:t>
            </a:r>
            <a:endParaRPr lang="en-US" dirty="0"/>
          </a:p>
        </p:txBody>
      </p:sp>
      <p:sp>
        <p:nvSpPr>
          <p:cNvPr id="9" name="Footer Placeholder 8"/>
          <p:cNvSpPr>
            <a:spLocks noGrp="1"/>
          </p:cNvSpPr>
          <p:nvPr>
            <p:ph type="ftr" sz="quarter" idx="15"/>
          </p:nvPr>
        </p:nvSpPr>
        <p:spPr/>
        <p:txBody>
          <a:bodyPr/>
          <a:lstStyle>
            <a:lvl1pPr>
              <a:defRPr/>
            </a:lvl1pPr>
          </a:lstStyle>
          <a:p>
            <a:r>
              <a:rPr lang="en-US"/>
              <a:t>International Literacy Day 2016</a:t>
            </a:r>
            <a:endParaRPr lang="en-US" dirty="0"/>
          </a:p>
        </p:txBody>
      </p:sp>
      <p:sp>
        <p:nvSpPr>
          <p:cNvPr id="10" name="Slide Number Placeholder 9"/>
          <p:cNvSpPr>
            <a:spLocks noGrp="1"/>
          </p:cNvSpPr>
          <p:nvPr>
            <p:ph type="sldNum" sz="quarter" idx="16"/>
          </p:nvPr>
        </p:nvSpPr>
        <p:spPr/>
        <p:txBody>
          <a:bodyPr/>
          <a:lstStyle/>
          <a:p>
            <a:fld id="{C3FDE51E-0052-334C-A4B2-C567FE9F326F}" type="slidenum">
              <a:rPr lang="en-US" smtClean="0"/>
              <a:pPr/>
              <a:t>‹#›</a:t>
            </a:fld>
            <a:endParaRPr lang="en-US"/>
          </a:p>
        </p:txBody>
      </p:sp>
    </p:spTree>
    <p:extLst>
      <p:ext uri="{BB962C8B-B14F-4D97-AF65-F5344CB8AC3E}">
        <p14:creationId xmlns:p14="http://schemas.microsoft.com/office/powerpoint/2010/main" val="164637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147" y="1600200"/>
            <a:ext cx="3997571"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text styles</a:t>
            </a:r>
          </a:p>
        </p:txBody>
      </p:sp>
      <p:sp>
        <p:nvSpPr>
          <p:cNvPr id="9" name="Content Placeholder 2"/>
          <p:cNvSpPr>
            <a:spLocks noGrp="1"/>
          </p:cNvSpPr>
          <p:nvPr>
            <p:ph idx="14"/>
          </p:nvPr>
        </p:nvSpPr>
        <p:spPr>
          <a:xfrm>
            <a:off x="4709703" y="1600200"/>
            <a:ext cx="3997571"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03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6" y="705600"/>
            <a:ext cx="8282151"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text styles</a:t>
            </a:r>
          </a:p>
        </p:txBody>
      </p:sp>
    </p:spTree>
    <p:extLst>
      <p:ext uri="{BB962C8B-B14F-4D97-AF65-F5344CB8AC3E}">
        <p14:creationId xmlns:p14="http://schemas.microsoft.com/office/powerpoint/2010/main" val="322762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 September 2016</a:t>
            </a:r>
            <a:endParaRPr lang="en-US" dirty="0"/>
          </a:p>
        </p:txBody>
      </p:sp>
      <p:sp>
        <p:nvSpPr>
          <p:cNvPr id="3" name="Footer Placeholder 2"/>
          <p:cNvSpPr>
            <a:spLocks noGrp="1"/>
          </p:cNvSpPr>
          <p:nvPr>
            <p:ph type="ftr" sz="quarter" idx="11"/>
          </p:nvPr>
        </p:nvSpPr>
        <p:spPr/>
        <p:txBody>
          <a:bodyPr/>
          <a:lstStyle/>
          <a:p>
            <a:r>
              <a:rPr lang="en-US"/>
              <a:t>International Literacy Day 2016</a:t>
            </a:r>
            <a:endParaRPr lang="en-US" dirty="0"/>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0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9 September 2016</a:t>
            </a:r>
            <a:endParaRPr lang="en-US" dirty="0"/>
          </a:p>
        </p:txBody>
      </p:sp>
      <p:sp>
        <p:nvSpPr>
          <p:cNvPr id="3" name="Footer Placeholder 2"/>
          <p:cNvSpPr>
            <a:spLocks noGrp="1"/>
          </p:cNvSpPr>
          <p:nvPr>
            <p:ph type="ftr" sz="quarter" idx="11"/>
          </p:nvPr>
        </p:nvSpPr>
        <p:spPr/>
        <p:txBody>
          <a:bodyPr/>
          <a:lstStyle/>
          <a:p>
            <a:r>
              <a:rPr lang="en-US"/>
              <a:t>International Literacy Day 2016</a:t>
            </a:r>
            <a:endParaRPr lang="en-US" dirty="0"/>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345179" y="1081128"/>
            <a:ext cx="8458854"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6"/>
          <p:cNvSpPr>
            <a:spLocks noGrp="1"/>
          </p:cNvSpPr>
          <p:nvPr>
            <p:ph type="pic" sz="quarter" idx="13"/>
          </p:nvPr>
        </p:nvSpPr>
        <p:spPr>
          <a:xfrm>
            <a:off x="147637" y="147638"/>
            <a:ext cx="8837613" cy="6159500"/>
          </a:xfrm>
        </p:spPr>
        <p:txBody>
          <a:bodyPr/>
          <a:lstStyle/>
          <a:p>
            <a:r>
              <a:rPr lang="en-US"/>
              <a:t>Click icon to add picture</a:t>
            </a:r>
          </a:p>
        </p:txBody>
      </p:sp>
    </p:spTree>
    <p:extLst>
      <p:ext uri="{BB962C8B-B14F-4D97-AF65-F5344CB8AC3E}">
        <p14:creationId xmlns:p14="http://schemas.microsoft.com/office/powerpoint/2010/main" val="52437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308" y="149795"/>
            <a:ext cx="8824871"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4634" y="202995"/>
            <a:ext cx="8282640" cy="50690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31147" y="1600200"/>
            <a:ext cx="8276127" cy="47069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8991" y="6441019"/>
            <a:ext cx="1581319"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a:t>9 September 2016</a:t>
            </a:r>
            <a:endParaRPr lang="en-US" dirty="0"/>
          </a:p>
        </p:txBody>
      </p:sp>
      <p:sp>
        <p:nvSpPr>
          <p:cNvPr id="5" name="Footer Placeholder 4"/>
          <p:cNvSpPr>
            <a:spLocks noGrp="1"/>
          </p:cNvSpPr>
          <p:nvPr>
            <p:ph type="ftr" sz="quarter" idx="3"/>
          </p:nvPr>
        </p:nvSpPr>
        <p:spPr>
          <a:xfrm>
            <a:off x="2525022" y="6441019"/>
            <a:ext cx="3824978"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a:t>International Literacy Day 2016</a:t>
            </a:r>
            <a:endParaRPr lang="en-US" dirty="0"/>
          </a:p>
        </p:txBody>
      </p:sp>
      <p:sp>
        <p:nvSpPr>
          <p:cNvPr id="6" name="Slide Number Placeholder 5"/>
          <p:cNvSpPr>
            <a:spLocks noGrp="1"/>
          </p:cNvSpPr>
          <p:nvPr>
            <p:ph type="sldNum" sz="quarter" idx="4"/>
          </p:nvPr>
        </p:nvSpPr>
        <p:spPr>
          <a:xfrm>
            <a:off x="8030310" y="6441019"/>
            <a:ext cx="773723"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pic>
        <p:nvPicPr>
          <p:cNvPr id="11" name="Picture 10" descr="Save_the_Children_logo.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7660" y="6425702"/>
            <a:ext cx="1861366" cy="380442"/>
          </a:xfrm>
          <a:prstGeom prst="rect">
            <a:avLst/>
          </a:prstGeom>
        </p:spPr>
      </p:pic>
      <p:cxnSp>
        <p:nvCxnSpPr>
          <p:cNvPr id="13" name="Straight Connector 12"/>
          <p:cNvCxnSpPr/>
          <p:nvPr/>
        </p:nvCxnSpPr>
        <p:spPr>
          <a:xfrm flipH="1">
            <a:off x="2466405"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390374" y="6432215"/>
            <a:ext cx="6513"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4636" y="1124217"/>
            <a:ext cx="8305800" cy="57912"/>
          </a:xfrm>
          <a:prstGeom prst="rect">
            <a:avLst/>
          </a:prstGeom>
        </p:spPr>
      </p:pic>
    </p:spTree>
    <p:extLst>
      <p:ext uri="{BB962C8B-B14F-4D97-AF65-F5344CB8AC3E}">
        <p14:creationId xmlns:p14="http://schemas.microsoft.com/office/powerpoint/2010/main" val="36667852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50" r:id="rId5"/>
    <p:sldLayoutId id="2147483662" r:id="rId6"/>
    <p:sldLayoutId id="2147483663" r:id="rId7"/>
    <p:sldLayoutId id="2147483655" r:id="rId8"/>
    <p:sldLayoutId id="2147483669" r:id="rId9"/>
    <p:sldLayoutId id="2147483670" r:id="rId10"/>
    <p:sldLayoutId id="2147483671" r:id="rId11"/>
    <p:sldLayoutId id="2147483672" r:id="rId12"/>
    <p:sldLayoutId id="2147483667" r:id="rId13"/>
    <p:sldLayoutId id="2147483673" r:id="rId14"/>
    <p:sldLayoutId id="2147483674" r:id="rId15"/>
    <p:sldLayoutId id="2147483676" r:id="rId16"/>
    <p:sldLayoutId id="2147483678" r:id="rId17"/>
    <p:sldLayoutId id="2147483679" r:id="rId18"/>
    <p:sldLayoutId id="2147483680" r:id="rId19"/>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xml"/><Relationship Id="rId16" Type="http://schemas.openxmlformats.org/officeDocument/2006/relationships/diagramColors" Target="../diagrams/colors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5" y="2209800"/>
            <a:ext cx="6477000" cy="4301133"/>
          </a:xfrm>
          <a:prstGeom prst="rect">
            <a:avLst/>
          </a:prstGeom>
        </p:spPr>
      </p:pic>
      <p:sp>
        <p:nvSpPr>
          <p:cNvPr id="5" name="Title 4"/>
          <p:cNvSpPr>
            <a:spLocks noGrp="1"/>
          </p:cNvSpPr>
          <p:nvPr>
            <p:ph type="ctrTitle"/>
          </p:nvPr>
        </p:nvSpPr>
        <p:spPr>
          <a:xfrm>
            <a:off x="625148" y="866775"/>
            <a:ext cx="8355340" cy="1197787"/>
          </a:xfrm>
        </p:spPr>
        <p:txBody>
          <a:bodyPr>
            <a:normAutofit/>
          </a:bodyPr>
          <a:lstStyle/>
          <a:p>
            <a:r>
              <a:rPr lang="en-US" b="1" dirty="0"/>
              <a:t>Emergent Literacy and Math &amp; IDELA</a:t>
            </a:r>
            <a:endParaRPr lang="en-US" sz="2200" dirty="0"/>
          </a:p>
        </p:txBody>
      </p:sp>
      <p:pic>
        <p:nvPicPr>
          <p:cNvPr id="8" name="Picture 7" descr="Red_circ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524000"/>
            <a:ext cx="5309064" cy="5412574"/>
          </a:xfrm>
          <a:prstGeom prst="rect">
            <a:avLst/>
          </a:prstGeom>
        </p:spPr>
      </p:pic>
    </p:spTree>
    <p:extLst>
      <p:ext uri="{BB962C8B-B14F-4D97-AF65-F5344CB8AC3E}">
        <p14:creationId xmlns:p14="http://schemas.microsoft.com/office/powerpoint/2010/main" val="191829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fontScale="85000" lnSpcReduction="10000"/>
          </a:bodyPr>
          <a:lstStyle/>
          <a:p>
            <a:r>
              <a:rPr lang="en-US" sz="2800" b="1" dirty="0" smtClean="0"/>
              <a:t>International Development and Early Learning Assessment (IDELA): </a:t>
            </a:r>
            <a:r>
              <a:rPr lang="en-US" sz="2800" b="1" dirty="0"/>
              <a:t>A single metric to build evidence</a:t>
            </a:r>
          </a:p>
        </p:txBody>
      </p:sp>
      <p:sp>
        <p:nvSpPr>
          <p:cNvPr id="4" name="Slide Number Placeholder 3"/>
          <p:cNvSpPr>
            <a:spLocks noGrp="1"/>
          </p:cNvSpPr>
          <p:nvPr>
            <p:ph type="sldNum" sz="quarter" idx="10"/>
          </p:nvPr>
        </p:nvSpPr>
        <p:spPr/>
        <p:txBody>
          <a:bodyPr/>
          <a:lstStyle/>
          <a:p>
            <a:pPr>
              <a:defRPr/>
            </a:pPr>
            <a:fld id="{67CA885E-9AB9-F54B-BEED-E57C9A18DCCE}" type="slidenum">
              <a:rPr lang="en-US" smtClean="0"/>
              <a:pPr>
                <a:defRPr/>
              </a:pPr>
              <a:t>10</a:t>
            </a:fld>
            <a:endParaRPr lang="en-US" dirty="0"/>
          </a:p>
        </p:txBody>
      </p:sp>
      <p:sp>
        <p:nvSpPr>
          <p:cNvPr id="5" name="Footer Placeholder 4"/>
          <p:cNvSpPr>
            <a:spLocks noGrp="1"/>
          </p:cNvSpPr>
          <p:nvPr>
            <p:ph type="ftr" sz="quarter" idx="11"/>
          </p:nvPr>
        </p:nvSpPr>
        <p:spPr/>
        <p:txBody>
          <a:bodyPr/>
          <a:lstStyle/>
          <a:p>
            <a:pPr>
              <a:defRPr/>
            </a:pPr>
            <a:r>
              <a:rPr lang="en-US"/>
              <a:t>International Literacy Day 2016</a:t>
            </a:r>
            <a:endParaRPr lang="en-US" dirty="0"/>
          </a:p>
        </p:txBody>
      </p:sp>
    </p:spTree>
    <p:extLst>
      <p:ext uri="{BB962C8B-B14F-4D97-AF65-F5344CB8AC3E}">
        <p14:creationId xmlns:p14="http://schemas.microsoft.com/office/powerpoint/2010/main" val="19582241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a:t>9 September 2016</a:t>
            </a:r>
            <a:endParaRPr lang="en-US" dirty="0"/>
          </a:p>
        </p:txBody>
      </p:sp>
      <p:sp>
        <p:nvSpPr>
          <p:cNvPr id="7" name="Footer Placeholder 6"/>
          <p:cNvSpPr>
            <a:spLocks noGrp="1"/>
          </p:cNvSpPr>
          <p:nvPr>
            <p:ph type="ftr" sz="quarter" idx="11"/>
          </p:nvPr>
        </p:nvSpPr>
        <p:spPr/>
        <p:txBody>
          <a:bodyPr/>
          <a:lstStyle/>
          <a:p>
            <a:r>
              <a:rPr lang="en-US"/>
              <a:t>International Literacy Day 2016</a:t>
            </a:r>
            <a:endParaRPr lang="en-US" dirty="0"/>
          </a:p>
        </p:txBody>
      </p:sp>
      <p:sp>
        <p:nvSpPr>
          <p:cNvPr id="4" name="Slide Number Placeholder 3"/>
          <p:cNvSpPr>
            <a:spLocks noGrp="1"/>
          </p:cNvSpPr>
          <p:nvPr>
            <p:ph type="sldNum" sz="quarter" idx="12"/>
          </p:nvPr>
        </p:nvSpPr>
        <p:spPr/>
        <p:txBody>
          <a:bodyPr/>
          <a:lstStyle/>
          <a:p>
            <a:pPr>
              <a:defRPr/>
            </a:pPr>
            <a:fld id="{F6A73DB1-3925-164B-B490-8993FFD18E9A}" type="slidenum">
              <a:rPr lang="en-US" smtClean="0"/>
              <a:pPr>
                <a:defRPr/>
              </a:pPr>
              <a:t>11</a:t>
            </a:fld>
            <a:endParaRPr lang="en-US" dirty="0"/>
          </a:p>
        </p:txBody>
      </p:sp>
      <p:sp>
        <p:nvSpPr>
          <p:cNvPr id="2" name="Title 1"/>
          <p:cNvSpPr>
            <a:spLocks noGrp="1"/>
          </p:cNvSpPr>
          <p:nvPr>
            <p:ph type="title"/>
          </p:nvPr>
        </p:nvSpPr>
        <p:spPr/>
        <p:txBody>
          <a:bodyPr/>
          <a:lstStyle/>
          <a:p>
            <a:r>
              <a:rPr lang="en-US" dirty="0"/>
              <a:t>Common Metric: IDELA</a:t>
            </a:r>
          </a:p>
        </p:txBody>
      </p:sp>
      <p:graphicFrame>
        <p:nvGraphicFramePr>
          <p:cNvPr id="5" name="Diagram 4"/>
          <p:cNvGraphicFramePr/>
          <p:nvPr>
            <p:extLst>
              <p:ext uri="{D42A27DB-BD31-4B8C-83A1-F6EECF244321}">
                <p14:modId xmlns:p14="http://schemas.microsoft.com/office/powerpoint/2010/main" val="3910552161"/>
              </p:ext>
            </p:extLst>
          </p:nvPr>
        </p:nvGraphicFramePr>
        <p:xfrm>
          <a:off x="76644" y="1170596"/>
          <a:ext cx="8727389" cy="5452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853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48991" y="6441019"/>
            <a:ext cx="2073217" cy="365125"/>
          </a:xfrm>
        </p:spPr>
        <p:txBody>
          <a:bodyPr/>
          <a:lstStyle/>
          <a:p>
            <a:r>
              <a:rPr lang="en-US"/>
              <a:t>9 September 2016</a:t>
            </a:r>
            <a:endParaRPr lang="en-US" dirty="0"/>
          </a:p>
        </p:txBody>
      </p:sp>
      <p:sp>
        <p:nvSpPr>
          <p:cNvPr id="4" name="Footer Placeholder 3"/>
          <p:cNvSpPr>
            <a:spLocks noGrp="1"/>
          </p:cNvSpPr>
          <p:nvPr>
            <p:ph type="ftr" sz="quarter" idx="11"/>
          </p:nvPr>
        </p:nvSpPr>
        <p:spPr/>
        <p:txBody>
          <a:bodyPr/>
          <a:lstStyle/>
          <a:p>
            <a:r>
              <a:rPr lang="en-US"/>
              <a:t>International Literacy Day 2016</a:t>
            </a:r>
            <a:endParaRPr lang="en-US" dirty="0"/>
          </a:p>
        </p:txBody>
      </p:sp>
      <p:sp>
        <p:nvSpPr>
          <p:cNvPr id="6" name="Title 5"/>
          <p:cNvSpPr>
            <a:spLocks noGrp="1"/>
          </p:cNvSpPr>
          <p:nvPr>
            <p:ph type="title"/>
          </p:nvPr>
        </p:nvSpPr>
        <p:spPr/>
        <p:txBody>
          <a:bodyPr/>
          <a:lstStyle/>
          <a:p>
            <a:r>
              <a:rPr lang="en-US" dirty="0"/>
              <a:t>Internal consistency</a:t>
            </a:r>
          </a:p>
        </p:txBody>
      </p:sp>
      <p:graphicFrame>
        <p:nvGraphicFramePr>
          <p:cNvPr id="10" name="Diagram 9"/>
          <p:cNvGraphicFramePr/>
          <p:nvPr>
            <p:extLst/>
          </p:nvPr>
        </p:nvGraphicFramePr>
        <p:xfrm>
          <a:off x="155771" y="1011777"/>
          <a:ext cx="6868823" cy="5485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6369503" y="3453433"/>
            <a:ext cx="1583141" cy="1323439"/>
          </a:xfrm>
          <a:prstGeom prst="rect">
            <a:avLst/>
          </a:prstGeom>
          <a:noFill/>
        </p:spPr>
        <p:txBody>
          <a:bodyPr wrap="square" rtlCol="0">
            <a:spAutoFit/>
          </a:bodyPr>
          <a:lstStyle/>
          <a:p>
            <a:r>
              <a:rPr lang="en-US" sz="2800" b="1" dirty="0">
                <a:solidFill>
                  <a:prstClr val="black"/>
                </a:solidFill>
              </a:rPr>
              <a:t>Overall </a:t>
            </a:r>
            <a:r>
              <a:rPr lang="el-GR" sz="2800" b="1" dirty="0">
                <a:solidFill>
                  <a:prstClr val="black"/>
                </a:solidFill>
              </a:rPr>
              <a:t>α=</a:t>
            </a:r>
            <a:r>
              <a:rPr lang="en-US" sz="2800" b="1" dirty="0">
                <a:solidFill>
                  <a:prstClr val="black"/>
                </a:solidFill>
              </a:rPr>
              <a:t>.90</a:t>
            </a:r>
          </a:p>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C3FDE51E-0052-334C-A4B2-C567FE9F326F}" type="slidenum">
              <a:rPr lang="en-US" smtClean="0"/>
              <a:t>12</a:t>
            </a:fld>
            <a:endParaRPr lang="en-US"/>
          </a:p>
        </p:txBody>
      </p:sp>
    </p:spTree>
    <p:extLst>
      <p:ext uri="{BB962C8B-B14F-4D97-AF65-F5344CB8AC3E}">
        <p14:creationId xmlns:p14="http://schemas.microsoft.com/office/powerpoint/2010/main" val="1934324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a:defRPr/>
            </a:pPr>
            <a:r>
              <a:rPr lang="en-US">
                <a:solidFill>
                  <a:srgbClr val="000000">
                    <a:tint val="75000"/>
                  </a:srgbClr>
                </a:solidFill>
              </a:rPr>
              <a:t>International Literacy Day 2016</a:t>
            </a:r>
          </a:p>
        </p:txBody>
      </p:sp>
      <p:sp>
        <p:nvSpPr>
          <p:cNvPr id="2" name="Title 1"/>
          <p:cNvSpPr>
            <a:spLocks noGrp="1"/>
          </p:cNvSpPr>
          <p:nvPr>
            <p:ph type="title"/>
          </p:nvPr>
        </p:nvSpPr>
        <p:spPr/>
        <p:txBody>
          <a:bodyPr/>
          <a:lstStyle/>
          <a:p>
            <a:r>
              <a:rPr lang="en-US" dirty="0"/>
              <a:t>Inter-rater reliability</a:t>
            </a:r>
          </a:p>
        </p:txBody>
      </p:sp>
      <p:graphicFrame>
        <p:nvGraphicFramePr>
          <p:cNvPr id="5" name="Table 4"/>
          <p:cNvGraphicFramePr>
            <a:graphicFrameLocks noGrp="1"/>
          </p:cNvGraphicFramePr>
          <p:nvPr>
            <p:extLst/>
          </p:nvPr>
        </p:nvGraphicFramePr>
        <p:xfrm>
          <a:off x="445944" y="2133601"/>
          <a:ext cx="8545654" cy="4190998"/>
        </p:xfrm>
        <a:graphic>
          <a:graphicData uri="http://schemas.openxmlformats.org/drawingml/2006/table">
            <a:tbl>
              <a:tblPr>
                <a:tableStyleId>{0E3FDE45-AF77-4B5C-9715-49D594BDF05E}</a:tableStyleId>
              </a:tblPr>
              <a:tblGrid>
                <a:gridCol w="2083364">
                  <a:extLst>
                    <a:ext uri="{9D8B030D-6E8A-4147-A177-3AD203B41FA5}">
                      <a16:colId xmlns:a16="http://schemas.microsoft.com/office/drawing/2014/main" xmlns="" val="20000"/>
                    </a:ext>
                  </a:extLst>
                </a:gridCol>
                <a:gridCol w="1292458">
                  <a:extLst>
                    <a:ext uri="{9D8B030D-6E8A-4147-A177-3AD203B41FA5}">
                      <a16:colId xmlns:a16="http://schemas.microsoft.com/office/drawing/2014/main" xmlns="" val="20001"/>
                    </a:ext>
                  </a:extLst>
                </a:gridCol>
                <a:gridCol w="1292458">
                  <a:extLst>
                    <a:ext uri="{9D8B030D-6E8A-4147-A177-3AD203B41FA5}">
                      <a16:colId xmlns:a16="http://schemas.microsoft.com/office/drawing/2014/main" xmlns="" val="20002"/>
                    </a:ext>
                  </a:extLst>
                </a:gridCol>
                <a:gridCol w="1292458">
                  <a:extLst>
                    <a:ext uri="{9D8B030D-6E8A-4147-A177-3AD203B41FA5}">
                      <a16:colId xmlns:a16="http://schemas.microsoft.com/office/drawing/2014/main" xmlns="" val="20003"/>
                    </a:ext>
                  </a:extLst>
                </a:gridCol>
                <a:gridCol w="1441918">
                  <a:extLst>
                    <a:ext uri="{9D8B030D-6E8A-4147-A177-3AD203B41FA5}">
                      <a16:colId xmlns:a16="http://schemas.microsoft.com/office/drawing/2014/main" xmlns="" val="20004"/>
                    </a:ext>
                  </a:extLst>
                </a:gridCol>
                <a:gridCol w="1142998">
                  <a:extLst>
                    <a:ext uri="{9D8B030D-6E8A-4147-A177-3AD203B41FA5}">
                      <a16:colId xmlns:a16="http://schemas.microsoft.com/office/drawing/2014/main" xmlns="" val="20005"/>
                    </a:ext>
                  </a:extLst>
                </a:gridCol>
              </a:tblGrid>
              <a:tr h="404171">
                <a:tc gridSpan="3">
                  <a:txBody>
                    <a:bodyPr/>
                    <a:lstStyle/>
                    <a:p>
                      <a:pPr algn="l" fontAlgn="b"/>
                      <a:r>
                        <a:rPr lang="en-US" sz="1600" b="1" u="none" strike="noStrike" dirty="0">
                          <a:effectLst/>
                          <a:latin typeface="Gill Sans Infant Std" panose="020B0502020104020203" pitchFamily="34" charset="0"/>
                        </a:rPr>
                        <a:t>Intra-class correlations</a:t>
                      </a:r>
                      <a:endParaRPr lang="en-US" sz="1600" b="1" i="0" u="none" strike="noStrike" dirty="0">
                        <a:solidFill>
                          <a:srgbClr val="000000"/>
                        </a:solidFill>
                        <a:effectLst/>
                        <a:latin typeface="Gill Sans Infant Std" panose="020B0502020104020203" pitchFamily="34" charset="0"/>
                      </a:endParaRPr>
                    </a:p>
                  </a:txBody>
                  <a:tcPr marL="9525" marR="9525" marT="9525" marB="0" anchor="ct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solidFill>
                          <a:srgbClr val="000000"/>
                        </a:solidFill>
                        <a:effectLst/>
                        <a:latin typeface="Gill Sans Infant Std" panose="020B0502020104020203" pitchFamily="34" charset="0"/>
                      </a:endParaRPr>
                    </a:p>
                  </a:txBody>
                  <a:tcPr marL="9525" marR="9525" marT="9525" marB="0" anchor="ctr"/>
                </a:tc>
                <a:tc>
                  <a:txBody>
                    <a:bodyPr/>
                    <a:lstStyle/>
                    <a:p>
                      <a:pPr algn="l" fontAlgn="b"/>
                      <a:endParaRPr lang="en-US" sz="1600" b="1" i="0" u="none" strike="noStrike" dirty="0">
                        <a:solidFill>
                          <a:srgbClr val="000000"/>
                        </a:solidFill>
                        <a:effectLst/>
                        <a:latin typeface="Gill Sans Infant Std" panose="020B0502020104020203" pitchFamily="34" charset="0"/>
                      </a:endParaRPr>
                    </a:p>
                  </a:txBody>
                  <a:tcPr marL="9525" marR="9525" marT="9525" marB="0" anchor="ctr"/>
                </a:tc>
                <a:tc>
                  <a:txBody>
                    <a:bodyPr/>
                    <a:lstStyle/>
                    <a:p>
                      <a:pPr algn="l" fontAlgn="b"/>
                      <a:endParaRPr lang="en-US" sz="1600" b="1" i="0" u="none" strike="noStrike" dirty="0">
                        <a:solidFill>
                          <a:srgbClr val="000000"/>
                        </a:solidFill>
                        <a:effectLst/>
                        <a:latin typeface="Gill Sans Infant Std" panose="020B0502020104020203" pitchFamily="34" charset="0"/>
                      </a:endParaRPr>
                    </a:p>
                  </a:txBody>
                  <a:tcPr marL="9525" marR="9525" marT="9525" marB="0" anchor="ctr"/>
                </a:tc>
                <a:extLst>
                  <a:ext uri="{0D108BD9-81ED-4DB2-BD59-A6C34878D82A}">
                    <a16:rowId xmlns:a16="http://schemas.microsoft.com/office/drawing/2014/main" xmlns="" val="10000"/>
                  </a:ext>
                </a:extLst>
              </a:tr>
              <a:tr h="404171">
                <a:tc>
                  <a:txBody>
                    <a:bodyPr/>
                    <a:lstStyle/>
                    <a:p>
                      <a:pPr algn="ctr" rtl="0" fontAlgn="ctr"/>
                      <a:endParaRPr lang="en-US" sz="1600" b="1"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dirty="0">
                          <a:effectLst/>
                          <a:latin typeface="Gill Sans Infant Std" panose="020B0502020104020203" pitchFamily="34" charset="0"/>
                        </a:rPr>
                        <a:t>Malawi</a:t>
                      </a:r>
                      <a:endParaRPr lang="en-US" sz="1600" b="1" i="0" u="none" strike="noStrike" dirty="0">
                        <a:solidFill>
                          <a:srgbClr val="222221"/>
                        </a:solidFill>
                        <a:effectLst/>
                        <a:latin typeface="Gill Sans Infant Std" panose="020B0502020104020203"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600" u="none" strike="noStrike" dirty="0">
                          <a:effectLst/>
                          <a:latin typeface="Gill Sans Infant Std" panose="020B0502020104020203" pitchFamily="34" charset="0"/>
                        </a:rPr>
                        <a:t>Egypt</a:t>
                      </a:r>
                      <a:endParaRPr lang="en-US" sz="1600" b="1" i="0" u="none" strike="noStrike" dirty="0">
                        <a:solidFill>
                          <a:srgbClr val="222221"/>
                        </a:solidFill>
                        <a:effectLst/>
                        <a:latin typeface="Gill Sans Infant Std" panose="020B0502020104020203"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it-IT" sz="1600" b="0" i="0" u="none" strike="noStrike" dirty="0">
                          <a:solidFill>
                            <a:srgbClr val="222221"/>
                          </a:solidFill>
                          <a:effectLst/>
                          <a:latin typeface="Gill Sans Infant Std" panose="020B0502020104020203" pitchFamily="34" charset="0"/>
                        </a:rPr>
                        <a:t>Zambia</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b"/>
                      <a:r>
                        <a:rPr lang="en-US" sz="1600" b="0" dirty="0">
                          <a:effectLst/>
                          <a:latin typeface="Gill Sans Infant Std" panose="020B0502020104020203" pitchFamily="34" charset="0"/>
                        </a:rPr>
                        <a:t>Bangladesh</a:t>
                      </a:r>
                    </a:p>
                  </a:txBody>
                  <a:tcPr marL="28575" marR="28575"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600" b="0" dirty="0">
                          <a:effectLst/>
                          <a:latin typeface="Gill Sans Infant Std" panose="020B0502020104020203" pitchFamily="34" charset="0"/>
                        </a:rPr>
                        <a:t>Rwanda</a:t>
                      </a:r>
                    </a:p>
                  </a:txBody>
                  <a:tcPr marL="28575" marR="28575"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96096">
                <a:tc>
                  <a:txBody>
                    <a:bodyPr/>
                    <a:lstStyle/>
                    <a:p>
                      <a:pPr algn="ctr" rtl="0" fontAlgn="ctr"/>
                      <a:r>
                        <a:rPr lang="en-US" sz="1600" u="none" strike="noStrike" dirty="0">
                          <a:effectLst/>
                          <a:latin typeface="Gill Sans Infant Std" panose="020B0502020104020203" pitchFamily="34" charset="0"/>
                        </a:rPr>
                        <a:t>Motor Development</a:t>
                      </a:r>
                      <a:endParaRPr lang="en-US" sz="1600" b="1"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dirty="0">
                          <a:effectLst/>
                          <a:latin typeface="Gill Sans Infant Std" panose="020B0502020104020203" pitchFamily="34" charset="0"/>
                        </a:rPr>
                        <a:t>0.89</a:t>
                      </a:r>
                      <a:endParaRPr lang="en-US" sz="1600" b="0" i="0" u="none" strike="noStrike" dirty="0">
                        <a:solidFill>
                          <a:srgbClr val="222221"/>
                        </a:solidFill>
                        <a:effectLst/>
                        <a:latin typeface="Gill Sans Infant Std" panose="020B0502020104020203"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600" u="none" strike="noStrike" dirty="0">
                          <a:effectLst/>
                          <a:latin typeface="Gill Sans Infant Std" panose="020B0502020104020203" pitchFamily="34" charset="0"/>
                        </a:rPr>
                        <a:t>0.93</a:t>
                      </a:r>
                      <a:endParaRPr lang="en-US" sz="1600" b="0" i="0" u="none" strike="noStrike" dirty="0">
                        <a:solidFill>
                          <a:srgbClr val="222221"/>
                        </a:solidFill>
                        <a:effectLst/>
                        <a:latin typeface="Gill Sans Infant Std" panose="020B0502020104020203"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b"/>
                      <a:r>
                        <a:rPr lang="en-US" sz="1600" dirty="0">
                          <a:effectLst/>
                          <a:latin typeface="Gill Sans Infant Std" panose="020B0502020104020203" pitchFamily="34" charset="0"/>
                        </a:rPr>
                        <a:t>0.94</a:t>
                      </a:r>
                    </a:p>
                  </a:txBody>
                  <a:tcPr marL="28575" marR="28575" marT="0" marB="0" anchor="ctr">
                    <a:lnT w="12700" cap="flat" cmpd="sng" algn="ctr">
                      <a:solidFill>
                        <a:schemeClr val="tx1"/>
                      </a:solidFill>
                      <a:prstDash val="solid"/>
                      <a:round/>
                      <a:headEnd type="none" w="med" len="med"/>
                      <a:tailEnd type="none" w="med" len="med"/>
                    </a:lnT>
                  </a:tcPr>
                </a:tc>
                <a:tc>
                  <a:txBody>
                    <a:bodyPr/>
                    <a:lstStyle/>
                    <a:p>
                      <a:pPr algn="ctr" rtl="0" fontAlgn="b"/>
                      <a:r>
                        <a:rPr lang="en-US" sz="1600">
                          <a:effectLst/>
                          <a:latin typeface="Gill Sans Infant Std" panose="020B0502020104020203" pitchFamily="34" charset="0"/>
                        </a:rPr>
                        <a:t>0.99</a:t>
                      </a:r>
                    </a:p>
                  </a:txBody>
                  <a:tcPr marL="28575" marR="28575" marT="0" marB="0" anchor="ctr">
                    <a:lnT w="12700" cap="flat" cmpd="sng" algn="ctr">
                      <a:solidFill>
                        <a:schemeClr val="tx1"/>
                      </a:solidFill>
                      <a:prstDash val="solid"/>
                      <a:round/>
                      <a:headEnd type="none" w="med" len="med"/>
                      <a:tailEnd type="none" w="med" len="med"/>
                    </a:lnT>
                  </a:tcPr>
                </a:tc>
                <a:tc>
                  <a:txBody>
                    <a:bodyPr/>
                    <a:lstStyle/>
                    <a:p>
                      <a:pPr algn="ctr" rtl="0" fontAlgn="b"/>
                      <a:r>
                        <a:rPr lang="en-US" sz="1600">
                          <a:effectLst/>
                          <a:latin typeface="Gill Sans Infant Std" panose="020B0502020104020203" pitchFamily="34" charset="0"/>
                        </a:rPr>
                        <a:t>0.79</a:t>
                      </a:r>
                    </a:p>
                  </a:txBody>
                  <a:tcPr marL="28575" marR="2857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2"/>
                  </a:ext>
                </a:extLst>
              </a:tr>
              <a:tr h="796096">
                <a:tc>
                  <a:txBody>
                    <a:bodyPr/>
                    <a:lstStyle/>
                    <a:p>
                      <a:pPr algn="ctr" rtl="0" fontAlgn="ctr"/>
                      <a:r>
                        <a:rPr lang="en-US" sz="1600" u="none" strike="noStrike">
                          <a:effectLst/>
                          <a:latin typeface="Gill Sans Infant Std" panose="020B0502020104020203" pitchFamily="34" charset="0"/>
                        </a:rPr>
                        <a:t>Emergent Literacy</a:t>
                      </a:r>
                      <a:endParaRPr lang="en-US" sz="1600" b="1" i="0" u="none" strike="noStrike">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dirty="0">
                          <a:effectLst/>
                          <a:latin typeface="Gill Sans Infant Std" panose="020B0502020104020203" pitchFamily="34" charset="0"/>
                        </a:rPr>
                        <a:t>0.89</a:t>
                      </a:r>
                      <a:endParaRPr lang="en-US" sz="1600" b="0"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dirty="0">
                          <a:effectLst/>
                          <a:latin typeface="Gill Sans Infant Std" panose="020B0502020104020203" pitchFamily="34" charset="0"/>
                        </a:rPr>
                        <a:t>0.88</a:t>
                      </a:r>
                      <a:endParaRPr lang="en-US" sz="1600" b="0"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b"/>
                      <a:r>
                        <a:rPr lang="en-US" sz="1600" dirty="0">
                          <a:effectLst/>
                          <a:latin typeface="Gill Sans Infant Std" panose="020B0502020104020203" pitchFamily="34" charset="0"/>
                        </a:rPr>
                        <a:t>0.95</a:t>
                      </a:r>
                    </a:p>
                  </a:txBody>
                  <a:tcPr marL="28575" marR="28575" marT="0" marB="0" anchor="ctr"/>
                </a:tc>
                <a:tc>
                  <a:txBody>
                    <a:bodyPr/>
                    <a:lstStyle/>
                    <a:p>
                      <a:pPr algn="ctr" rtl="0" fontAlgn="b"/>
                      <a:r>
                        <a:rPr lang="en-US" sz="1600" dirty="0">
                          <a:effectLst/>
                          <a:latin typeface="Gill Sans Infant Std" panose="020B0502020104020203" pitchFamily="34" charset="0"/>
                        </a:rPr>
                        <a:t>0.97</a:t>
                      </a:r>
                    </a:p>
                  </a:txBody>
                  <a:tcPr marL="28575" marR="28575" marT="0" marB="0" anchor="ctr"/>
                </a:tc>
                <a:tc>
                  <a:txBody>
                    <a:bodyPr/>
                    <a:lstStyle/>
                    <a:p>
                      <a:pPr algn="ctr" rtl="0" fontAlgn="b"/>
                      <a:r>
                        <a:rPr lang="en-US" sz="1600" dirty="0">
                          <a:effectLst/>
                          <a:latin typeface="Gill Sans Infant Std" panose="020B0502020104020203" pitchFamily="34" charset="0"/>
                        </a:rPr>
                        <a:t>0.90</a:t>
                      </a:r>
                    </a:p>
                  </a:txBody>
                  <a:tcPr marL="28575" marR="28575" marT="0" marB="0" anchor="ctr"/>
                </a:tc>
                <a:extLst>
                  <a:ext uri="{0D108BD9-81ED-4DB2-BD59-A6C34878D82A}">
                    <a16:rowId xmlns:a16="http://schemas.microsoft.com/office/drawing/2014/main" xmlns="" val="10003"/>
                  </a:ext>
                </a:extLst>
              </a:tr>
              <a:tr h="796096">
                <a:tc>
                  <a:txBody>
                    <a:bodyPr/>
                    <a:lstStyle/>
                    <a:p>
                      <a:pPr algn="ctr" rtl="0" fontAlgn="ctr"/>
                      <a:r>
                        <a:rPr lang="en-US" sz="1600" u="none" strike="noStrike">
                          <a:effectLst/>
                          <a:latin typeface="Gill Sans Infant Std" panose="020B0502020104020203" pitchFamily="34" charset="0"/>
                        </a:rPr>
                        <a:t>Emergent Numeracy</a:t>
                      </a:r>
                      <a:endParaRPr lang="en-US" sz="1600" b="1" i="0" u="none" strike="noStrike">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a:effectLst/>
                          <a:latin typeface="Gill Sans Infant Std" panose="020B0502020104020203" pitchFamily="34" charset="0"/>
                        </a:rPr>
                        <a:t>0.88</a:t>
                      </a:r>
                      <a:endParaRPr lang="en-US" sz="1600" b="0" i="0" u="none" strike="noStrike">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dirty="0">
                          <a:effectLst/>
                          <a:latin typeface="Gill Sans Infant Std" panose="020B0502020104020203" pitchFamily="34" charset="0"/>
                        </a:rPr>
                        <a:t>0.87</a:t>
                      </a:r>
                      <a:endParaRPr lang="en-US" sz="1600" b="0"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b"/>
                      <a:r>
                        <a:rPr lang="en-US" sz="1600" dirty="0">
                          <a:effectLst/>
                          <a:latin typeface="Gill Sans Infant Std" panose="020B0502020104020203" pitchFamily="34" charset="0"/>
                        </a:rPr>
                        <a:t>0.97</a:t>
                      </a:r>
                    </a:p>
                  </a:txBody>
                  <a:tcPr marL="28575" marR="28575" marT="0" marB="0" anchor="ctr"/>
                </a:tc>
                <a:tc>
                  <a:txBody>
                    <a:bodyPr/>
                    <a:lstStyle/>
                    <a:p>
                      <a:pPr algn="ctr" rtl="0" fontAlgn="b"/>
                      <a:r>
                        <a:rPr lang="en-US" sz="1600" dirty="0">
                          <a:effectLst/>
                          <a:latin typeface="Gill Sans Infant Std" panose="020B0502020104020203" pitchFamily="34" charset="0"/>
                        </a:rPr>
                        <a:t>0.97</a:t>
                      </a:r>
                    </a:p>
                  </a:txBody>
                  <a:tcPr marL="28575" marR="28575" marT="0" marB="0" anchor="ctr"/>
                </a:tc>
                <a:tc>
                  <a:txBody>
                    <a:bodyPr/>
                    <a:lstStyle/>
                    <a:p>
                      <a:pPr algn="ctr" rtl="0" fontAlgn="b"/>
                      <a:r>
                        <a:rPr lang="en-US" sz="1600">
                          <a:effectLst/>
                          <a:latin typeface="Gill Sans Infant Std" panose="020B0502020104020203" pitchFamily="34" charset="0"/>
                        </a:rPr>
                        <a:t>0.88</a:t>
                      </a:r>
                    </a:p>
                  </a:txBody>
                  <a:tcPr marL="28575" marR="28575" marT="0" marB="0" anchor="ctr"/>
                </a:tc>
                <a:extLst>
                  <a:ext uri="{0D108BD9-81ED-4DB2-BD59-A6C34878D82A}">
                    <a16:rowId xmlns:a16="http://schemas.microsoft.com/office/drawing/2014/main" xmlns="" val="10004"/>
                  </a:ext>
                </a:extLst>
              </a:tr>
              <a:tr h="994368">
                <a:tc>
                  <a:txBody>
                    <a:bodyPr/>
                    <a:lstStyle/>
                    <a:p>
                      <a:pPr algn="ctr" rtl="0" fontAlgn="ctr"/>
                      <a:r>
                        <a:rPr lang="en-US" sz="1600" u="none" strike="noStrike" dirty="0">
                          <a:effectLst/>
                          <a:latin typeface="Gill Sans Infant Std" panose="020B0502020104020203" pitchFamily="34" charset="0"/>
                        </a:rPr>
                        <a:t>Social-emotional Development</a:t>
                      </a:r>
                      <a:endParaRPr lang="en-US" sz="1600" b="1"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dirty="0">
                          <a:effectLst/>
                          <a:latin typeface="Gill Sans Infant Std" panose="020B0502020104020203" pitchFamily="34" charset="0"/>
                        </a:rPr>
                        <a:t>0.89</a:t>
                      </a:r>
                      <a:endParaRPr lang="en-US" sz="1600" b="0"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ctr"/>
                      <a:r>
                        <a:rPr lang="en-US" sz="1600" u="none" strike="noStrike" dirty="0">
                          <a:effectLst/>
                          <a:latin typeface="Gill Sans Infant Std" panose="020B0502020104020203" pitchFamily="34" charset="0"/>
                        </a:rPr>
                        <a:t>0.90</a:t>
                      </a:r>
                      <a:endParaRPr lang="en-US" sz="1600" b="0" i="0" u="none" strike="noStrike" dirty="0">
                        <a:solidFill>
                          <a:srgbClr val="222221"/>
                        </a:solidFill>
                        <a:effectLst/>
                        <a:latin typeface="Gill Sans Infant Std" panose="020B0502020104020203" pitchFamily="34" charset="0"/>
                      </a:endParaRPr>
                    </a:p>
                  </a:txBody>
                  <a:tcPr marL="9525" marR="9525" marT="9525" marB="0" anchor="ctr"/>
                </a:tc>
                <a:tc>
                  <a:txBody>
                    <a:bodyPr/>
                    <a:lstStyle/>
                    <a:p>
                      <a:pPr algn="ctr" rtl="0" fontAlgn="b"/>
                      <a:r>
                        <a:rPr lang="en-US" sz="1600" dirty="0">
                          <a:effectLst/>
                          <a:latin typeface="Gill Sans Infant Std" panose="020B0502020104020203" pitchFamily="34" charset="0"/>
                        </a:rPr>
                        <a:t>0.95</a:t>
                      </a:r>
                    </a:p>
                  </a:txBody>
                  <a:tcPr marL="28575" marR="28575" marT="0" marB="0" anchor="ctr"/>
                </a:tc>
                <a:tc>
                  <a:txBody>
                    <a:bodyPr/>
                    <a:lstStyle/>
                    <a:p>
                      <a:pPr algn="ctr" rtl="0" fontAlgn="b"/>
                      <a:r>
                        <a:rPr lang="en-US" sz="1600" dirty="0">
                          <a:effectLst/>
                          <a:latin typeface="Gill Sans Infant Std" panose="020B0502020104020203" pitchFamily="34" charset="0"/>
                        </a:rPr>
                        <a:t>0.99</a:t>
                      </a:r>
                    </a:p>
                  </a:txBody>
                  <a:tcPr marL="28575" marR="28575" marT="0" marB="0" anchor="ctr"/>
                </a:tc>
                <a:tc>
                  <a:txBody>
                    <a:bodyPr/>
                    <a:lstStyle/>
                    <a:p>
                      <a:pPr algn="ctr" rtl="0" fontAlgn="b"/>
                      <a:r>
                        <a:rPr lang="en-US" sz="1600" dirty="0">
                          <a:effectLst/>
                          <a:latin typeface="Gill Sans Infant Std" panose="020B0502020104020203" pitchFamily="34" charset="0"/>
                        </a:rPr>
                        <a:t>0.80</a:t>
                      </a:r>
                    </a:p>
                  </a:txBody>
                  <a:tcPr marL="28575" marR="28575" marT="0" marB="0" anchor="ctr"/>
                </a:tc>
                <a:extLst>
                  <a:ext uri="{0D108BD9-81ED-4DB2-BD59-A6C34878D82A}">
                    <a16:rowId xmlns:a16="http://schemas.microsoft.com/office/drawing/2014/main" xmlns="" val="10005"/>
                  </a:ext>
                </a:extLst>
              </a:tr>
            </a:tbl>
          </a:graphicData>
        </a:graphic>
      </p:graphicFrame>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444" r="924"/>
          <a:stretch/>
        </p:blipFill>
        <p:spPr>
          <a:xfrm>
            <a:off x="5102773" y="319720"/>
            <a:ext cx="3676650" cy="2246219"/>
          </a:xfrm>
          <a:prstGeom prst="rect">
            <a:avLst/>
          </a:prstGeom>
        </p:spPr>
      </p:pic>
      <p:sp>
        <p:nvSpPr>
          <p:cNvPr id="6" name="Date Placeholder 5"/>
          <p:cNvSpPr>
            <a:spLocks noGrp="1"/>
          </p:cNvSpPr>
          <p:nvPr>
            <p:ph type="dt" sz="half" idx="10"/>
          </p:nvPr>
        </p:nvSpPr>
        <p:spPr/>
        <p:txBody>
          <a:bodyPr/>
          <a:lstStyle/>
          <a:p>
            <a:r>
              <a:rPr lang="en-US"/>
              <a:t>9 September 2016</a:t>
            </a:r>
            <a:endParaRPr lang="en-US" dirty="0"/>
          </a:p>
        </p:txBody>
      </p:sp>
      <p:sp>
        <p:nvSpPr>
          <p:cNvPr id="8" name="Slide Number Placeholder 7"/>
          <p:cNvSpPr>
            <a:spLocks noGrp="1"/>
          </p:cNvSpPr>
          <p:nvPr>
            <p:ph type="sldNum" sz="quarter" idx="12"/>
          </p:nvPr>
        </p:nvSpPr>
        <p:spPr/>
        <p:txBody>
          <a:bodyPr/>
          <a:lstStyle/>
          <a:p>
            <a:fld id="{C3FDE51E-0052-334C-A4B2-C567FE9F326F}" type="slidenum">
              <a:rPr lang="en-US" smtClean="0"/>
              <a:t>13</a:t>
            </a:fld>
            <a:endParaRPr lang="en-US"/>
          </a:p>
        </p:txBody>
      </p:sp>
    </p:spTree>
    <p:extLst>
      <p:ext uri="{BB962C8B-B14F-4D97-AF65-F5344CB8AC3E}">
        <p14:creationId xmlns:p14="http://schemas.microsoft.com/office/powerpoint/2010/main" val="3658893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3" y="202995"/>
            <a:ext cx="8490767" cy="506900"/>
          </a:xfrm>
        </p:spPr>
        <p:txBody>
          <a:bodyPr>
            <a:normAutofit fontScale="90000"/>
          </a:bodyPr>
          <a:lstStyle/>
          <a:p>
            <a:r>
              <a:rPr lang="en-US" dirty="0"/>
              <a:t>NYU Global TIES: Exploratory/Confirmatory Factor Analysis</a:t>
            </a:r>
          </a:p>
        </p:txBody>
      </p:sp>
      <p:sp>
        <p:nvSpPr>
          <p:cNvPr id="3" name="Slide Number Placeholder 2"/>
          <p:cNvSpPr>
            <a:spLocks noGrp="1"/>
          </p:cNvSpPr>
          <p:nvPr>
            <p:ph type="sldNum" sz="quarter" idx="12"/>
          </p:nvPr>
        </p:nvSpPr>
        <p:spPr/>
        <p:txBody>
          <a:bodyPr/>
          <a:lstStyle/>
          <a:p>
            <a:pPr>
              <a:defRPr/>
            </a:pPr>
            <a:fld id="{48BADE97-E41A-F44C-A69B-12CD0F7871CF}" type="slidenum">
              <a:rPr lang="en-US" smtClean="0">
                <a:solidFill>
                  <a:srgbClr val="000000">
                    <a:tint val="75000"/>
                  </a:srgbClr>
                </a:solidFill>
              </a:rPr>
              <a:pPr>
                <a:defRPr/>
              </a:pPr>
              <a:t>14</a:t>
            </a:fld>
            <a:endParaRPr lang="en-US" dirty="0">
              <a:solidFill>
                <a:srgbClr val="000000">
                  <a:tint val="75000"/>
                </a:srgb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71600" y="781962"/>
            <a:ext cx="5908240" cy="5771238"/>
          </a:xfrm>
          <a:prstGeom prst="rect">
            <a:avLst/>
          </a:prstGeom>
        </p:spPr>
      </p:pic>
      <p:sp>
        <p:nvSpPr>
          <p:cNvPr id="5" name="Date Placeholder 4"/>
          <p:cNvSpPr>
            <a:spLocks noGrp="1"/>
          </p:cNvSpPr>
          <p:nvPr>
            <p:ph type="dt" sz="half" idx="10"/>
          </p:nvPr>
        </p:nvSpPr>
        <p:spPr/>
        <p:txBody>
          <a:bodyPr/>
          <a:lstStyle/>
          <a:p>
            <a:r>
              <a:rPr lang="en-US"/>
              <a:t>9 September 2016</a:t>
            </a:r>
            <a:endParaRPr lang="en-US" dirty="0"/>
          </a:p>
        </p:txBody>
      </p:sp>
      <p:sp>
        <p:nvSpPr>
          <p:cNvPr id="6" name="Footer Placeholder 5"/>
          <p:cNvSpPr>
            <a:spLocks noGrp="1"/>
          </p:cNvSpPr>
          <p:nvPr>
            <p:ph type="ftr" sz="quarter" idx="11"/>
          </p:nvPr>
        </p:nvSpPr>
        <p:spPr/>
        <p:txBody>
          <a:bodyPr/>
          <a:lstStyle/>
          <a:p>
            <a:r>
              <a:rPr lang="en-US"/>
              <a:t>International Literacy Day 2016</a:t>
            </a:r>
            <a:endParaRPr lang="en-US" dirty="0"/>
          </a:p>
        </p:txBody>
      </p:sp>
    </p:spTree>
    <p:extLst>
      <p:ext uri="{BB962C8B-B14F-4D97-AF65-F5344CB8AC3E}">
        <p14:creationId xmlns:p14="http://schemas.microsoft.com/office/powerpoint/2010/main" val="4256103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sz="2800" b="1" dirty="0"/>
              <a:t>Iterative evidence about what works for ECD</a:t>
            </a:r>
          </a:p>
          <a:p>
            <a:endParaRPr lang="en-US" dirty="0"/>
          </a:p>
        </p:txBody>
      </p:sp>
      <p:sp>
        <p:nvSpPr>
          <p:cNvPr id="4" name="Slide Number Placeholder 3"/>
          <p:cNvSpPr>
            <a:spLocks noGrp="1"/>
          </p:cNvSpPr>
          <p:nvPr>
            <p:ph type="sldNum" sz="quarter" idx="10"/>
          </p:nvPr>
        </p:nvSpPr>
        <p:spPr/>
        <p:txBody>
          <a:bodyPr/>
          <a:lstStyle/>
          <a:p>
            <a:pPr>
              <a:defRPr/>
            </a:pPr>
            <a:fld id="{67CA885E-9AB9-F54B-BEED-E57C9A18DCCE}" type="slidenum">
              <a:rPr lang="en-US" smtClean="0"/>
              <a:pPr>
                <a:defRPr/>
              </a:pPr>
              <a:t>15</a:t>
            </a:fld>
            <a:endParaRPr lang="en-US" dirty="0"/>
          </a:p>
        </p:txBody>
      </p:sp>
      <p:sp>
        <p:nvSpPr>
          <p:cNvPr id="5" name="Footer Placeholder 4"/>
          <p:cNvSpPr>
            <a:spLocks noGrp="1"/>
          </p:cNvSpPr>
          <p:nvPr>
            <p:ph type="ftr" sz="quarter" idx="11"/>
          </p:nvPr>
        </p:nvSpPr>
        <p:spPr/>
        <p:txBody>
          <a:bodyPr/>
          <a:lstStyle/>
          <a:p>
            <a:pPr>
              <a:defRPr/>
            </a:pPr>
            <a:r>
              <a:rPr lang="en-US"/>
              <a:t>International Literacy Day 2016</a:t>
            </a:r>
            <a:endParaRPr lang="en-US" dirty="0"/>
          </a:p>
        </p:txBody>
      </p:sp>
    </p:spTree>
    <p:extLst>
      <p:ext uri="{BB962C8B-B14F-4D97-AF65-F5344CB8AC3E}">
        <p14:creationId xmlns:p14="http://schemas.microsoft.com/office/powerpoint/2010/main" val="1523575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9 September 2016</a:t>
            </a:r>
            <a:endParaRPr lang="en-US" dirty="0"/>
          </a:p>
        </p:txBody>
      </p:sp>
      <p:sp>
        <p:nvSpPr>
          <p:cNvPr id="8" name="Footer Placeholder 7"/>
          <p:cNvSpPr>
            <a:spLocks noGrp="1"/>
          </p:cNvSpPr>
          <p:nvPr>
            <p:ph type="ftr" sz="quarter" idx="11"/>
          </p:nvPr>
        </p:nvSpPr>
        <p:spPr/>
        <p:txBody>
          <a:bodyPr/>
          <a:lstStyle/>
          <a:p>
            <a:r>
              <a:rPr lang="en-US"/>
              <a:t>International Literacy Day 2016</a:t>
            </a:r>
            <a:endParaRPr lang="en-US" dirty="0"/>
          </a:p>
        </p:txBody>
      </p:sp>
      <p:sp>
        <p:nvSpPr>
          <p:cNvPr id="4" name="Slide Number Placeholder 3"/>
          <p:cNvSpPr>
            <a:spLocks noGrp="1"/>
          </p:cNvSpPr>
          <p:nvPr>
            <p:ph type="sldNum" sz="quarter" idx="12"/>
          </p:nvPr>
        </p:nvSpPr>
        <p:spPr/>
        <p:txBody>
          <a:bodyPr/>
          <a:lstStyle/>
          <a:p>
            <a:pPr>
              <a:defRPr/>
            </a:pPr>
            <a:fld id="{F6A73DB1-3925-164B-B490-8993FFD18E9A}" type="slidenum">
              <a:rPr lang="en-US" smtClean="0"/>
              <a:pPr>
                <a:defRPr/>
              </a:pPr>
              <a:t>16</a:t>
            </a:fld>
            <a:endParaRPr lang="en-US" dirty="0"/>
          </a:p>
        </p:txBody>
      </p:sp>
      <p:sp>
        <p:nvSpPr>
          <p:cNvPr id="2" name="Title 1"/>
          <p:cNvSpPr>
            <a:spLocks noGrp="1"/>
          </p:cNvSpPr>
          <p:nvPr>
            <p:ph type="title"/>
          </p:nvPr>
        </p:nvSpPr>
        <p:spPr/>
        <p:txBody>
          <a:bodyPr/>
          <a:lstStyle/>
          <a:p>
            <a:r>
              <a:rPr lang="en-US" dirty="0"/>
              <a:t>Ethiopia: Phase 1</a:t>
            </a:r>
          </a:p>
        </p:txBody>
      </p:sp>
      <p:graphicFrame>
        <p:nvGraphicFramePr>
          <p:cNvPr id="5" name="Chart 4"/>
          <p:cNvGraphicFramePr>
            <a:graphicFrameLocks/>
          </p:cNvGraphicFramePr>
          <p:nvPr>
            <p:extLst>
              <p:ext uri="{D42A27DB-BD31-4B8C-83A1-F6EECF244321}">
                <p14:modId xmlns:p14="http://schemas.microsoft.com/office/powerpoint/2010/main" val="891786962"/>
              </p:ext>
            </p:extLst>
          </p:nvPr>
        </p:nvGraphicFramePr>
        <p:xfrm>
          <a:off x="551738" y="1220258"/>
          <a:ext cx="8028432" cy="4991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970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3" name="Slide Number Placeholder 2"/>
          <p:cNvSpPr>
            <a:spLocks noGrp="1"/>
          </p:cNvSpPr>
          <p:nvPr>
            <p:ph type="sldNum" sz="quarter" idx="12"/>
          </p:nvPr>
        </p:nvSpPr>
        <p:spPr/>
        <p:txBody>
          <a:bodyPr/>
          <a:lstStyle/>
          <a:p>
            <a:pPr>
              <a:defRPr/>
            </a:pPr>
            <a:fld id="{F6A73DB1-3925-164B-B490-8993FFD18E9A}" type="slidenum">
              <a:rPr lang="en-US" smtClean="0"/>
              <a:pPr>
                <a:defRPr/>
              </a:pPr>
              <a:t>17</a:t>
            </a:fld>
            <a:endParaRPr lang="en-US" dirty="0"/>
          </a:p>
        </p:txBody>
      </p:sp>
      <p:sp>
        <p:nvSpPr>
          <p:cNvPr id="2" name="Title 1"/>
          <p:cNvSpPr>
            <a:spLocks noGrp="1"/>
          </p:cNvSpPr>
          <p:nvPr>
            <p:ph type="title"/>
          </p:nvPr>
        </p:nvSpPr>
        <p:spPr/>
        <p:txBody>
          <a:bodyPr/>
          <a:lstStyle/>
          <a:p>
            <a:r>
              <a:rPr lang="en-US" dirty="0"/>
              <a:t>Ethiopia: Phase 2</a:t>
            </a:r>
          </a:p>
        </p:txBody>
      </p:sp>
      <p:graphicFrame>
        <p:nvGraphicFramePr>
          <p:cNvPr id="6" name="Chart 5"/>
          <p:cNvGraphicFramePr>
            <a:graphicFrameLocks/>
          </p:cNvGraphicFramePr>
          <p:nvPr>
            <p:extLst>
              <p:ext uri="{D42A27DB-BD31-4B8C-83A1-F6EECF244321}">
                <p14:modId xmlns:p14="http://schemas.microsoft.com/office/powerpoint/2010/main" val="1816035448"/>
              </p:ext>
            </p:extLst>
          </p:nvPr>
        </p:nvGraphicFramePr>
        <p:xfrm>
          <a:off x="424763" y="1524000"/>
          <a:ext cx="8262037" cy="467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14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4" name="Slide Number Placeholder 3"/>
          <p:cNvSpPr>
            <a:spLocks noGrp="1"/>
          </p:cNvSpPr>
          <p:nvPr>
            <p:ph type="sldNum" sz="quarter" idx="12"/>
          </p:nvPr>
        </p:nvSpPr>
        <p:spPr/>
        <p:txBody>
          <a:bodyPr/>
          <a:lstStyle/>
          <a:p>
            <a:pPr>
              <a:defRPr/>
            </a:pPr>
            <a:fld id="{F6A73DB1-3925-164B-B490-8993FFD18E9A}" type="slidenum">
              <a:rPr lang="en-US" smtClean="0"/>
              <a:pPr>
                <a:defRPr/>
              </a:pPr>
              <a:t>18</a:t>
            </a:fld>
            <a:endParaRPr lang="en-US" dirty="0"/>
          </a:p>
        </p:txBody>
      </p:sp>
      <p:sp>
        <p:nvSpPr>
          <p:cNvPr id="2" name="Title 1"/>
          <p:cNvSpPr>
            <a:spLocks noGrp="1"/>
          </p:cNvSpPr>
          <p:nvPr>
            <p:ph type="title"/>
          </p:nvPr>
        </p:nvSpPr>
        <p:spPr/>
        <p:txBody>
          <a:bodyPr/>
          <a:lstStyle/>
          <a:p>
            <a:r>
              <a:rPr lang="en-US" dirty="0"/>
              <a:t>Ethiopia: Into the black box</a:t>
            </a:r>
          </a:p>
        </p:txBody>
      </p:sp>
      <p:graphicFrame>
        <p:nvGraphicFramePr>
          <p:cNvPr id="6" name="Chart 5"/>
          <p:cNvGraphicFramePr>
            <a:graphicFrameLocks/>
          </p:cNvGraphicFramePr>
          <p:nvPr>
            <p:extLst>
              <p:ext uri="{D42A27DB-BD31-4B8C-83A1-F6EECF244321}">
                <p14:modId xmlns:p14="http://schemas.microsoft.com/office/powerpoint/2010/main" val="1190433006"/>
              </p:ext>
            </p:extLst>
          </p:nvPr>
        </p:nvGraphicFramePr>
        <p:xfrm>
          <a:off x="424763" y="1295400"/>
          <a:ext cx="8282643" cy="4861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8305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2" name="Title 1"/>
          <p:cNvSpPr>
            <a:spLocks noGrp="1"/>
          </p:cNvSpPr>
          <p:nvPr>
            <p:ph type="title"/>
          </p:nvPr>
        </p:nvSpPr>
        <p:spPr/>
        <p:txBody>
          <a:bodyPr/>
          <a:lstStyle/>
          <a:p>
            <a:r>
              <a:rPr lang="en-US" dirty="0"/>
              <a:t>ELM and Equity</a:t>
            </a:r>
          </a:p>
        </p:txBody>
      </p:sp>
      <p:sp>
        <p:nvSpPr>
          <p:cNvPr id="6" name="TextBox 5"/>
          <p:cNvSpPr txBox="1"/>
          <p:nvPr/>
        </p:nvSpPr>
        <p:spPr>
          <a:xfrm>
            <a:off x="424634" y="1371600"/>
            <a:ext cx="8379399" cy="276999"/>
          </a:xfrm>
          <a:prstGeom prst="rect">
            <a:avLst/>
          </a:prstGeom>
          <a:noFill/>
        </p:spPr>
        <p:txBody>
          <a:bodyPr wrap="square" lIns="0" tIns="0" rIns="0" bIns="0" rtlCol="0">
            <a:spAutoFit/>
          </a:bodyPr>
          <a:lstStyle/>
          <a:p>
            <a:r>
              <a:rPr lang="en-US" dirty="0">
                <a:latin typeface="Gill Sans Infant Std"/>
                <a:cs typeface="Gill Sans Infant Std"/>
              </a:rPr>
              <a:t>Rwanda. Average </a:t>
            </a:r>
            <a:r>
              <a:rPr lang="en-US" dirty="0" err="1">
                <a:latin typeface="Gill Sans Infant Std"/>
                <a:cs typeface="Gill Sans Infant Std"/>
              </a:rPr>
              <a:t>Endline</a:t>
            </a:r>
            <a:r>
              <a:rPr lang="en-US" dirty="0">
                <a:latin typeface="Gill Sans Infant Std"/>
                <a:cs typeface="Gill Sans Infant Std"/>
              </a:rPr>
              <a:t> for ELM Parenting, ELM Centers and Comparison Centers</a:t>
            </a:r>
          </a:p>
        </p:txBody>
      </p:sp>
      <p:graphicFrame>
        <p:nvGraphicFramePr>
          <p:cNvPr id="8" name="Chart 7"/>
          <p:cNvGraphicFramePr/>
          <p:nvPr>
            <p:extLst>
              <p:ext uri="{D42A27DB-BD31-4B8C-83A1-F6EECF244321}">
                <p14:modId xmlns:p14="http://schemas.microsoft.com/office/powerpoint/2010/main" val="972516542"/>
              </p:ext>
            </p:extLst>
          </p:nvPr>
        </p:nvGraphicFramePr>
        <p:xfrm>
          <a:off x="424634" y="1833265"/>
          <a:ext cx="8566966" cy="4186535"/>
        </p:xfrm>
        <a:graphic>
          <a:graphicData uri="http://schemas.openxmlformats.org/drawingml/2006/chart">
            <c:chart xmlns:c="http://schemas.openxmlformats.org/drawingml/2006/chart" xmlns:r="http://schemas.openxmlformats.org/officeDocument/2006/relationships" r:id="rId3"/>
          </a:graphicData>
        </a:graphic>
      </p:graphicFrame>
      <p:sp>
        <p:nvSpPr>
          <p:cNvPr id="11" name="Slide Number Placeholder 10"/>
          <p:cNvSpPr>
            <a:spLocks noGrp="1"/>
          </p:cNvSpPr>
          <p:nvPr>
            <p:ph type="sldNum" sz="quarter" idx="12"/>
          </p:nvPr>
        </p:nvSpPr>
        <p:spPr/>
        <p:txBody>
          <a:bodyPr/>
          <a:lstStyle/>
          <a:p>
            <a:fld id="{C3FDE51E-0052-334C-A4B2-C567FE9F326F}" type="slidenum">
              <a:rPr lang="en-US" smtClean="0"/>
              <a:t>19</a:t>
            </a:fld>
            <a:endParaRPr lang="en-US"/>
          </a:p>
        </p:txBody>
      </p:sp>
    </p:spTree>
    <p:extLst>
      <p:ext uri="{BB962C8B-B14F-4D97-AF65-F5344CB8AC3E}">
        <p14:creationId xmlns:p14="http://schemas.microsoft.com/office/powerpoint/2010/main" val="28538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
                                  </p:stCondLst>
                                  <p:childTnLst>
                                    <p:set>
                                      <p:cBhvr>
                                        <p:cTn id="14" dur="1" fill="hold">
                                          <p:stCondLst>
                                            <p:cond delay="0"/>
                                          </p:stCondLst>
                                        </p:cTn>
                                        <p:tgtEl>
                                          <p:spTgt spid="8">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100"/>
                                  </p:stCondLst>
                                  <p:childTnLst>
                                    <p:set>
                                      <p:cBhvr>
                                        <p:cTn id="16" dur="1" fill="hold">
                                          <p:stCondLst>
                                            <p:cond delay="0"/>
                                          </p:stCondLst>
                                        </p:cTn>
                                        <p:tgtEl>
                                          <p:spTgt spid="8">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Agenda</a:t>
            </a:r>
          </a:p>
        </p:txBody>
      </p:sp>
      <p:sp>
        <p:nvSpPr>
          <p:cNvPr id="9" name="Content Placeholder 8"/>
          <p:cNvSpPr>
            <a:spLocks noGrp="1"/>
          </p:cNvSpPr>
          <p:nvPr>
            <p:ph idx="1"/>
          </p:nvPr>
        </p:nvSpPr>
        <p:spPr/>
        <p:txBody>
          <a:bodyPr/>
          <a:lstStyle/>
          <a:p>
            <a:r>
              <a:rPr lang="en-US" sz="2400" dirty="0"/>
              <a:t>What is ELM?</a:t>
            </a:r>
          </a:p>
          <a:p>
            <a:r>
              <a:rPr lang="en-US" sz="2400" dirty="0"/>
              <a:t>What is IDELA?</a:t>
            </a:r>
          </a:p>
          <a:p>
            <a:r>
              <a:rPr lang="en-US" sz="2400" dirty="0"/>
              <a:t>Lessons to date:</a:t>
            </a:r>
          </a:p>
          <a:p>
            <a:pPr lvl="1"/>
            <a:r>
              <a:rPr lang="en-US" altLang="en-US" sz="2400" dirty="0"/>
              <a:t>What works for ECD</a:t>
            </a:r>
          </a:p>
          <a:p>
            <a:pPr lvl="1"/>
            <a:r>
              <a:rPr lang="en-US" altLang="en-US" sz="2400" dirty="0"/>
              <a:t>Impact on primary education</a:t>
            </a:r>
          </a:p>
          <a:p>
            <a:pPr lvl="1"/>
            <a:r>
              <a:rPr lang="en-US" altLang="en-US" sz="2400" dirty="0"/>
              <a:t>Cost per child</a:t>
            </a:r>
          </a:p>
          <a:p>
            <a:pPr marL="0" lvl="1" indent="0">
              <a:buNone/>
            </a:pPr>
            <a:r>
              <a:rPr lang="en-US" altLang="en-US" sz="2400" dirty="0"/>
              <a:t>Conclusions and next steps</a:t>
            </a:r>
          </a:p>
          <a:p>
            <a:pPr marL="533400" indent="-533400"/>
            <a:endParaRPr lang="en-US" altLang="en-US" dirty="0"/>
          </a:p>
        </p:txBody>
      </p:sp>
      <p:sp>
        <p:nvSpPr>
          <p:cNvPr id="2" name="Slide Number Placeholder 1"/>
          <p:cNvSpPr>
            <a:spLocks noGrp="1"/>
          </p:cNvSpPr>
          <p:nvPr>
            <p:ph type="sldNum" sz="quarter" idx="12"/>
          </p:nvPr>
        </p:nvSpPr>
        <p:spPr/>
        <p:txBody>
          <a:bodyPr/>
          <a:lstStyle/>
          <a:p>
            <a:pPr>
              <a:defRPr/>
            </a:pPr>
            <a:fld id="{E810608A-2008-7147-9DAA-3C207B59EE5E}" type="slidenum">
              <a:rPr lang="en-US" smtClean="0"/>
              <a:pPr>
                <a:defRPr/>
              </a:pPr>
              <a:t>2</a:t>
            </a:fld>
            <a:endParaRPr lang="en-US" dirty="0"/>
          </a:p>
        </p:txBody>
      </p:sp>
      <p:graphicFrame>
        <p:nvGraphicFramePr>
          <p:cNvPr id="5" name="Diagram 4"/>
          <p:cNvGraphicFramePr/>
          <p:nvPr>
            <p:extLst/>
          </p:nvPr>
        </p:nvGraphicFramePr>
        <p:xfrm>
          <a:off x="5126183" y="2625268"/>
          <a:ext cx="3485767" cy="3449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nvPr>
        </p:nvGraphicFramePr>
        <p:xfrm>
          <a:off x="4729311" y="1099100"/>
          <a:ext cx="1688023" cy="16796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p:cNvGraphicFramePr/>
          <p:nvPr>
            <p:extLst/>
          </p:nvPr>
        </p:nvGraphicFramePr>
        <p:xfrm>
          <a:off x="6521472" y="1145281"/>
          <a:ext cx="1399601" cy="13926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Date Placeholder 2"/>
          <p:cNvSpPr>
            <a:spLocks noGrp="1"/>
          </p:cNvSpPr>
          <p:nvPr>
            <p:ph type="dt" sz="half" idx="10"/>
          </p:nvPr>
        </p:nvSpPr>
        <p:spPr/>
        <p:txBody>
          <a:bodyPr/>
          <a:lstStyle/>
          <a:p>
            <a:r>
              <a:rPr lang="en-US"/>
              <a:t>9 September 2016</a:t>
            </a:r>
            <a:endParaRPr lang="en-US" dirty="0"/>
          </a:p>
        </p:txBody>
      </p:sp>
      <p:sp>
        <p:nvSpPr>
          <p:cNvPr id="4" name="Footer Placeholder 3"/>
          <p:cNvSpPr>
            <a:spLocks noGrp="1"/>
          </p:cNvSpPr>
          <p:nvPr>
            <p:ph type="ftr" sz="quarter" idx="11"/>
          </p:nvPr>
        </p:nvSpPr>
        <p:spPr/>
        <p:txBody>
          <a:bodyPr/>
          <a:lstStyle/>
          <a:p>
            <a:r>
              <a:rPr lang="en-US"/>
              <a:t>International Literacy Day 2016</a:t>
            </a:r>
            <a:endParaRPr lang="en-US" dirty="0"/>
          </a:p>
        </p:txBody>
      </p:sp>
    </p:spTree>
    <p:extLst>
      <p:ext uri="{BB962C8B-B14F-4D97-AF65-F5344CB8AC3E}">
        <p14:creationId xmlns:p14="http://schemas.microsoft.com/office/powerpoint/2010/main" val="3564627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sz="2800" b="1" spc="0" dirty="0"/>
              <a:t>Impact into primary school years</a:t>
            </a:r>
            <a:endParaRPr lang="en-US" dirty="0"/>
          </a:p>
        </p:txBody>
      </p:sp>
      <p:sp>
        <p:nvSpPr>
          <p:cNvPr id="4" name="Slide Number Placeholder 3"/>
          <p:cNvSpPr>
            <a:spLocks noGrp="1"/>
          </p:cNvSpPr>
          <p:nvPr>
            <p:ph type="sldNum" sz="quarter" idx="10"/>
          </p:nvPr>
        </p:nvSpPr>
        <p:spPr/>
        <p:txBody>
          <a:bodyPr/>
          <a:lstStyle/>
          <a:p>
            <a:pPr>
              <a:defRPr/>
            </a:pPr>
            <a:fld id="{67CA885E-9AB9-F54B-BEED-E57C9A18DCCE}" type="slidenum">
              <a:rPr lang="en-US" smtClean="0"/>
              <a:pPr>
                <a:defRPr/>
              </a:pPr>
              <a:t>20</a:t>
            </a:fld>
            <a:endParaRPr lang="en-US" dirty="0"/>
          </a:p>
        </p:txBody>
      </p:sp>
      <p:sp>
        <p:nvSpPr>
          <p:cNvPr id="5" name="Footer Placeholder 4"/>
          <p:cNvSpPr>
            <a:spLocks noGrp="1"/>
          </p:cNvSpPr>
          <p:nvPr>
            <p:ph type="ftr" sz="quarter" idx="11"/>
          </p:nvPr>
        </p:nvSpPr>
        <p:spPr/>
        <p:txBody>
          <a:bodyPr/>
          <a:lstStyle/>
          <a:p>
            <a:pPr>
              <a:defRPr/>
            </a:pPr>
            <a:r>
              <a:rPr lang="en-US"/>
              <a:t>International Literacy Day 2016</a:t>
            </a:r>
            <a:endParaRPr lang="en-US" dirty="0"/>
          </a:p>
        </p:txBody>
      </p:sp>
    </p:spTree>
    <p:extLst>
      <p:ext uri="{BB962C8B-B14F-4D97-AF65-F5344CB8AC3E}">
        <p14:creationId xmlns:p14="http://schemas.microsoft.com/office/powerpoint/2010/main" val="595442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a:t>9 September 2016</a:t>
            </a:r>
            <a:endParaRPr lang="en-US" dirty="0"/>
          </a:p>
        </p:txBody>
      </p:sp>
      <p:sp>
        <p:nvSpPr>
          <p:cNvPr id="3" name="Footer Placeholder 2"/>
          <p:cNvSpPr>
            <a:spLocks noGrp="1"/>
          </p:cNvSpPr>
          <p:nvPr>
            <p:ph type="ftr" sz="quarter" idx="11"/>
          </p:nvPr>
        </p:nvSpPr>
        <p:spPr>
          <a:prstGeom prst="rect">
            <a:avLst/>
          </a:prstGeom>
        </p:spPr>
        <p:txBody>
          <a:bodyPr/>
          <a:lstStyle/>
          <a:p>
            <a:r>
              <a:rPr lang="en-US"/>
              <a:t>International Literacy Day 2016</a:t>
            </a:r>
          </a:p>
        </p:txBody>
      </p:sp>
      <p:sp>
        <p:nvSpPr>
          <p:cNvPr id="5" name="Slide Number Placeholder 4"/>
          <p:cNvSpPr>
            <a:spLocks noGrp="1"/>
          </p:cNvSpPr>
          <p:nvPr>
            <p:ph type="sldNum" sz="quarter" idx="12"/>
          </p:nvPr>
        </p:nvSpPr>
        <p:spPr>
          <a:prstGeom prst="rect">
            <a:avLst/>
          </a:prstGeom>
        </p:spPr>
        <p:txBody>
          <a:bodyPr/>
          <a:lstStyle/>
          <a:p>
            <a:fld id="{73F87D34-18CB-4F8E-9F1B-AF6535E327A5}" type="slidenum">
              <a:rPr lang="en-US" smtClean="0"/>
              <a:t>21</a:t>
            </a:fld>
            <a:endParaRPr lang="en-US"/>
          </a:p>
        </p:txBody>
      </p:sp>
      <p:sp>
        <p:nvSpPr>
          <p:cNvPr id="9" name="Title 8"/>
          <p:cNvSpPr>
            <a:spLocks noGrp="1"/>
          </p:cNvSpPr>
          <p:nvPr>
            <p:ph type="title"/>
          </p:nvPr>
        </p:nvSpPr>
        <p:spPr/>
        <p:txBody>
          <a:bodyPr/>
          <a:lstStyle/>
          <a:p>
            <a:r>
              <a:rPr lang="en-US" dirty="0"/>
              <a:t>Rwanda ELM – duration of impact </a:t>
            </a:r>
          </a:p>
        </p:txBody>
      </p:sp>
      <p:graphicFrame>
        <p:nvGraphicFramePr>
          <p:cNvPr id="4" name="Chart 3"/>
          <p:cNvGraphicFramePr>
            <a:graphicFrameLocks/>
          </p:cNvGraphicFramePr>
          <p:nvPr>
            <p:extLst>
              <p:ext uri="{D42A27DB-BD31-4B8C-83A1-F6EECF244321}">
                <p14:modId xmlns:p14="http://schemas.microsoft.com/office/powerpoint/2010/main" val="2100355352"/>
              </p:ext>
            </p:extLst>
          </p:nvPr>
        </p:nvGraphicFramePr>
        <p:xfrm>
          <a:off x="457200" y="1447801"/>
          <a:ext cx="7920318" cy="4715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731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4" categoryIdx="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14"/>
          <p:cNvSpPr>
            <a:spLocks noGrp="1"/>
          </p:cNvSpPr>
          <p:nvPr>
            <p:ph type="dt" sz="half" idx="10"/>
          </p:nvPr>
        </p:nvSpPr>
        <p:spPr/>
        <p:txBody>
          <a:bodyPr/>
          <a:lstStyle/>
          <a:p>
            <a:r>
              <a:rPr lang="en-US"/>
              <a:t>9 September 2016</a:t>
            </a:r>
            <a:endParaRPr lang="en-US" dirty="0"/>
          </a:p>
        </p:txBody>
      </p:sp>
      <p:sp>
        <p:nvSpPr>
          <p:cNvPr id="16" name="Footer Placeholder 15"/>
          <p:cNvSpPr>
            <a:spLocks noGrp="1"/>
          </p:cNvSpPr>
          <p:nvPr>
            <p:ph type="ftr" sz="quarter" idx="11"/>
          </p:nvPr>
        </p:nvSpPr>
        <p:spPr/>
        <p:txBody>
          <a:bodyPr/>
          <a:lstStyle/>
          <a:p>
            <a:r>
              <a:rPr lang="en-US"/>
              <a:t>International Literacy Day 2016</a:t>
            </a:r>
            <a:endParaRPr lang="en-US" dirty="0"/>
          </a:p>
        </p:txBody>
      </p:sp>
      <p:sp>
        <p:nvSpPr>
          <p:cNvPr id="17" name="Slide Number Placeholder 16"/>
          <p:cNvSpPr>
            <a:spLocks noGrp="1"/>
          </p:cNvSpPr>
          <p:nvPr>
            <p:ph type="sldNum" sz="quarter" idx="12"/>
          </p:nvPr>
        </p:nvSpPr>
        <p:spPr/>
        <p:txBody>
          <a:bodyPr/>
          <a:lstStyle/>
          <a:p>
            <a:fld id="{C3FDE51E-0052-334C-A4B2-C567FE9F326F}" type="slidenum">
              <a:rPr lang="en-US" smtClean="0"/>
              <a:t>22</a:t>
            </a:fld>
            <a:endParaRPr lang="en-US"/>
          </a:p>
        </p:txBody>
      </p:sp>
      <p:sp>
        <p:nvSpPr>
          <p:cNvPr id="3" name="Title 2"/>
          <p:cNvSpPr>
            <a:spLocks noGrp="1"/>
          </p:cNvSpPr>
          <p:nvPr>
            <p:ph type="title"/>
          </p:nvPr>
        </p:nvSpPr>
        <p:spPr/>
        <p:txBody>
          <a:bodyPr>
            <a:normAutofit/>
          </a:bodyPr>
          <a:lstStyle/>
          <a:p>
            <a:r>
              <a:rPr lang="en-US" b="1" dirty="0">
                <a:solidFill>
                  <a:schemeClr val="tx1"/>
                </a:solidFill>
              </a:rPr>
              <a:t>Bangladesh</a:t>
            </a:r>
            <a:r>
              <a:rPr lang="en-US" dirty="0">
                <a:solidFill>
                  <a:schemeClr val="tx1"/>
                </a:solidFill>
              </a:rPr>
              <a:t> </a:t>
            </a:r>
          </a:p>
        </p:txBody>
      </p:sp>
      <p:sp>
        <p:nvSpPr>
          <p:cNvPr id="4" name="AutoShape 16" descr="http://clipartist.info/www/TATARTIST.NET/N/netalloy_school_building_black_white_line_art_tattoo_tato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8" descr="http://clipartist.info/www/TATARTIST.NET/N/netalloy_school_building_black_white_line_art_tattoo_tato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0" descr="http://clipartist.info/www/TATARTIST.NET/N/netalloy_school_building_black_white_line_art_tattoo_tatoo.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2" descr="http://clipartist.info/www/TATARTIST.NET/N/netalloy_school_building_black_white_line_art_tattoo_tatoo.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424763" y="1299622"/>
            <a:ext cx="8282643" cy="4850786"/>
            <a:chOff x="307975" y="1575107"/>
            <a:chExt cx="7661595" cy="4275693"/>
          </a:xfrm>
        </p:grpSpPr>
        <p:grpSp>
          <p:nvGrpSpPr>
            <p:cNvPr id="9" name="Group 8"/>
            <p:cNvGrpSpPr/>
            <p:nvPr/>
          </p:nvGrpSpPr>
          <p:grpSpPr>
            <a:xfrm>
              <a:off x="378408" y="1584741"/>
              <a:ext cx="2666496" cy="3788201"/>
              <a:chOff x="251756" y="1504768"/>
              <a:chExt cx="2799463" cy="4097070"/>
            </a:xfrm>
          </p:grpSpPr>
          <p:pic>
            <p:nvPicPr>
              <p:cNvPr id="1051"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90" y="2290847"/>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723" y="1518269"/>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797" y="3063590"/>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56" y="3842448"/>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797" y="4659081"/>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0428" y="2269821"/>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061" y="1553224"/>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135" y="3042564"/>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094" y="3789890"/>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135" y="4590757"/>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3830" y="2280327"/>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463" y="1507749"/>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7537" y="3053070"/>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5496" y="3831928"/>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7" descr="http://geoserver.um.sanok.pl:8080/umsanok/core/images/icons/jednostka_sektora_publiczne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7537" y="4648561"/>
                <a:ext cx="942756" cy="9427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095" y="1504768"/>
                <a:ext cx="2707198" cy="39390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241268" y="1575107"/>
              <a:ext cx="2560838" cy="3642098"/>
              <a:chOff x="5241268" y="1504768"/>
              <a:chExt cx="2757422" cy="3939056"/>
            </a:xfrm>
          </p:grpSpPr>
          <p:pic>
            <p:nvPicPr>
              <p:cNvPr id="51" name="Picture 27" descr="http://geoserver.um.sanok.pl:8080/umsanok/core/images/icons/jednostka_sektora_publiczne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8853" y="3949556"/>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7" descr="http://geoserver.um.sanok.pl:8080/umsanok/core/images/icons/jednostka_sektora_publiczne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350" y="1822053"/>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http://geoserver.um.sanok.pl:8080/umsanok/core/images/icons/jednostka_sektora_publiczne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2550" y="3223084"/>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7" descr="http://geoserver.um.sanok.pl:8080/umsanok/core/images/icons/jednostka_sektora_publiczne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1360" y="4501066"/>
                <a:ext cx="942756" cy="94275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7" descr="http://geoserver.um.sanok.pl:8080/umsanok/core/images/icons/jednostka_sektora_publiczne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223" y="2014527"/>
                <a:ext cx="942756" cy="94275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5241268" y="1504768"/>
                <a:ext cx="2757422" cy="3939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07975" y="5217204"/>
              <a:ext cx="2728302" cy="623961"/>
            </a:xfrm>
            <a:prstGeom prst="rect">
              <a:avLst/>
            </a:prstGeom>
            <a:noFill/>
          </p:spPr>
          <p:txBody>
            <a:bodyPr wrap="square" rtlCol="0">
              <a:spAutoFit/>
            </a:bodyPr>
            <a:lstStyle/>
            <a:p>
              <a:pPr algn="ctr"/>
              <a:r>
                <a:rPr lang="en-US" sz="2000" b="1" dirty="0">
                  <a:solidFill>
                    <a:schemeClr val="tx2"/>
                  </a:solidFill>
                </a:rPr>
                <a:t>ELM graduates in </a:t>
              </a:r>
            </a:p>
            <a:p>
              <a:pPr algn="ctr"/>
              <a:r>
                <a:rPr lang="en-US" sz="2000" b="1" dirty="0">
                  <a:solidFill>
                    <a:schemeClr val="tx2"/>
                  </a:solidFill>
                </a:rPr>
                <a:t>Grade 2</a:t>
              </a:r>
            </a:p>
          </p:txBody>
        </p:sp>
        <p:sp>
          <p:nvSpPr>
            <p:cNvPr id="42" name="TextBox 41"/>
            <p:cNvSpPr txBox="1"/>
            <p:nvPr/>
          </p:nvSpPr>
          <p:spPr>
            <a:xfrm>
              <a:off x="5241268" y="5226839"/>
              <a:ext cx="2728302" cy="623961"/>
            </a:xfrm>
            <a:prstGeom prst="rect">
              <a:avLst/>
            </a:prstGeom>
            <a:noFill/>
          </p:spPr>
          <p:txBody>
            <a:bodyPr wrap="square" rtlCol="0">
              <a:spAutoFit/>
            </a:bodyPr>
            <a:lstStyle/>
            <a:p>
              <a:pPr algn="ctr"/>
              <a:r>
                <a:rPr lang="en-US" sz="2000" b="1" dirty="0">
                  <a:solidFill>
                    <a:schemeClr val="tx2"/>
                  </a:solidFill>
                </a:rPr>
                <a:t>No ECCD children in Grade 2</a:t>
              </a:r>
            </a:p>
          </p:txBody>
        </p:sp>
      </p:grpSp>
      <p:sp>
        <p:nvSpPr>
          <p:cNvPr id="12" name="TextBox 11"/>
          <p:cNvSpPr txBox="1"/>
          <p:nvPr/>
        </p:nvSpPr>
        <p:spPr>
          <a:xfrm>
            <a:off x="3451332" y="1791487"/>
            <a:ext cx="2169700" cy="2862322"/>
          </a:xfrm>
          <a:prstGeom prst="rect">
            <a:avLst/>
          </a:prstGeom>
          <a:noFill/>
        </p:spPr>
        <p:txBody>
          <a:bodyPr wrap="square" rtlCol="0">
            <a:spAutoFit/>
          </a:bodyPr>
          <a:lstStyle/>
          <a:p>
            <a:r>
              <a:rPr lang="en-US" sz="2000" b="1" dirty="0">
                <a:solidFill>
                  <a:srgbClr val="FF0000"/>
                </a:solidFill>
              </a:rPr>
              <a:t>ELM children are three times more likely to be in the appropriate grade compared to their peers with no ECCD support. </a:t>
            </a:r>
            <a:endParaRPr lang="en-US" sz="2000" b="1" dirty="0"/>
          </a:p>
        </p:txBody>
      </p:sp>
    </p:spTree>
    <p:extLst>
      <p:ext uri="{BB962C8B-B14F-4D97-AF65-F5344CB8AC3E}">
        <p14:creationId xmlns:p14="http://schemas.microsoft.com/office/powerpoint/2010/main" val="2562073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2" name="Title 1"/>
          <p:cNvSpPr>
            <a:spLocks noGrp="1"/>
          </p:cNvSpPr>
          <p:nvPr>
            <p:ph type="title"/>
          </p:nvPr>
        </p:nvSpPr>
        <p:spPr/>
        <p:txBody>
          <a:bodyPr/>
          <a:lstStyle/>
          <a:p>
            <a:r>
              <a:rPr lang="en-US" dirty="0"/>
              <a:t>IDELA: informs program improvement</a:t>
            </a:r>
          </a:p>
        </p:txBody>
      </p:sp>
      <p:graphicFrame>
        <p:nvGraphicFramePr>
          <p:cNvPr id="7" name="Content Placeholder 6"/>
          <p:cNvGraphicFramePr>
            <a:graphicFrameLocks noGrp="1"/>
          </p:cNvGraphicFramePr>
          <p:nvPr>
            <p:ph type="pic" sz="quarter" idx="13"/>
            <p:extLst>
              <p:ext uri="{D42A27DB-BD31-4B8C-83A1-F6EECF244321}">
                <p14:modId xmlns:p14="http://schemas.microsoft.com/office/powerpoint/2010/main" val="3649826903"/>
              </p:ext>
            </p:extLst>
          </p:nvPr>
        </p:nvGraphicFramePr>
        <p:xfrm>
          <a:off x="155575" y="1295400"/>
          <a:ext cx="8824913" cy="501173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C3FDE51E-0052-334C-A4B2-C567FE9F326F}" type="slidenum">
              <a:rPr lang="en-US" smtClean="0"/>
              <a:t>23</a:t>
            </a:fld>
            <a:endParaRPr lang="en-US"/>
          </a:p>
        </p:txBody>
      </p:sp>
    </p:spTree>
    <p:extLst>
      <p:ext uri="{BB962C8B-B14F-4D97-AF65-F5344CB8AC3E}">
        <p14:creationId xmlns:p14="http://schemas.microsoft.com/office/powerpoint/2010/main" val="4265836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11" name="Text Placeholder 10"/>
          <p:cNvSpPr>
            <a:spLocks noGrp="1"/>
          </p:cNvSpPr>
          <p:nvPr>
            <p:ph type="body" sz="half" idx="2"/>
          </p:nvPr>
        </p:nvSpPr>
        <p:spPr/>
        <p:txBody>
          <a:bodyPr>
            <a:noAutofit/>
          </a:bodyPr>
          <a:lstStyle/>
          <a:p>
            <a:r>
              <a:rPr lang="en-US" sz="2400" b="1" dirty="0"/>
              <a:t>Low Cost</a:t>
            </a:r>
          </a:p>
        </p:txBody>
      </p:sp>
      <p:sp>
        <p:nvSpPr>
          <p:cNvPr id="4" name="Slide Number Placeholder 3"/>
          <p:cNvSpPr>
            <a:spLocks noGrp="1"/>
          </p:cNvSpPr>
          <p:nvPr>
            <p:ph type="sldNum" sz="quarter" idx="10"/>
          </p:nvPr>
        </p:nvSpPr>
        <p:spPr/>
        <p:txBody>
          <a:bodyPr/>
          <a:lstStyle/>
          <a:p>
            <a:pPr>
              <a:defRPr/>
            </a:pPr>
            <a:fld id="{FDF73038-F151-1A4F-A8A6-7896995A513C}" type="slidenum">
              <a:rPr lang="en-US" smtClean="0"/>
              <a:pPr>
                <a:defRPr/>
              </a:pPr>
              <a:t>24</a:t>
            </a:fld>
            <a:endParaRPr lang="en-US" dirty="0"/>
          </a:p>
        </p:txBody>
      </p:sp>
      <p:sp>
        <p:nvSpPr>
          <p:cNvPr id="2" name="Footer Placeholder 1"/>
          <p:cNvSpPr>
            <a:spLocks noGrp="1"/>
          </p:cNvSpPr>
          <p:nvPr>
            <p:ph type="ftr" sz="quarter" idx="11"/>
          </p:nvPr>
        </p:nvSpPr>
        <p:spPr/>
        <p:txBody>
          <a:bodyPr/>
          <a:lstStyle/>
          <a:p>
            <a:pPr>
              <a:defRPr/>
            </a:pPr>
            <a:r>
              <a:rPr lang="en-US"/>
              <a:t>International Literacy Day 2016</a:t>
            </a:r>
            <a:endParaRPr lang="en-US" dirty="0"/>
          </a:p>
        </p:txBody>
      </p:sp>
    </p:spTree>
    <p:extLst>
      <p:ext uri="{BB962C8B-B14F-4D97-AF65-F5344CB8AC3E}">
        <p14:creationId xmlns:p14="http://schemas.microsoft.com/office/powerpoint/2010/main" val="3239452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34" y="202994"/>
            <a:ext cx="8282640" cy="863805"/>
          </a:xfrm>
        </p:spPr>
        <p:txBody>
          <a:bodyPr>
            <a:normAutofit/>
          </a:bodyPr>
          <a:lstStyle/>
          <a:p>
            <a:r>
              <a:rPr lang="en-US" sz="4800" dirty="0">
                <a:latin typeface="Trade Gothic LT Com Cn" panose="020B0806040303020004" pitchFamily="34" charset="0"/>
              </a:rPr>
              <a:t>Costs and Resources </a:t>
            </a:r>
          </a:p>
        </p:txBody>
      </p:sp>
      <p:sp>
        <p:nvSpPr>
          <p:cNvPr id="3" name="Content Placeholder 2"/>
          <p:cNvSpPr>
            <a:spLocks noGrp="1"/>
          </p:cNvSpPr>
          <p:nvPr>
            <p:ph idx="1"/>
          </p:nvPr>
        </p:nvSpPr>
        <p:spPr>
          <a:xfrm>
            <a:off x="431147" y="1371600"/>
            <a:ext cx="8276127" cy="4935538"/>
          </a:xfrm>
        </p:spPr>
        <p:txBody>
          <a:bodyPr/>
          <a:lstStyle/>
          <a:p>
            <a:r>
              <a:rPr lang="en-US" b="1" dirty="0"/>
              <a:t>Center-based ELM</a:t>
            </a:r>
          </a:p>
          <a:p>
            <a:pPr lvl="1"/>
            <a:r>
              <a:rPr lang="en-US" sz="1800" dirty="0"/>
              <a:t> In Rwanda, add on to government provision as a quality enhancement, delivered through existing system but supported by SC</a:t>
            </a:r>
          </a:p>
          <a:p>
            <a:pPr lvl="2"/>
            <a:r>
              <a:rPr lang="en-US" sz="1800" dirty="0"/>
              <a:t>$25 per child per year with intensive support </a:t>
            </a:r>
          </a:p>
          <a:p>
            <a:pPr lvl="2"/>
            <a:r>
              <a:rPr lang="en-US" sz="1800" dirty="0"/>
              <a:t>$10 per child in a less intensive </a:t>
            </a:r>
            <a:r>
              <a:rPr lang="en-US" sz="1800" dirty="0" smtClean="0"/>
              <a:t>support</a:t>
            </a:r>
            <a:endParaRPr lang="en-US" sz="1800" dirty="0"/>
          </a:p>
          <a:p>
            <a:pPr lvl="1"/>
            <a:r>
              <a:rPr lang="en-US" sz="1800" dirty="0"/>
              <a:t>In Bangladesh, where ELM is delivered at much larger scale through government system and officials the cost is lower and decreases the bigger the scale</a:t>
            </a:r>
          </a:p>
          <a:p>
            <a:pPr lvl="2"/>
            <a:r>
              <a:rPr lang="en-US" sz="1800" dirty="0"/>
              <a:t>$10-12 per center/classroom per year – 37 cents per child per year </a:t>
            </a:r>
          </a:p>
          <a:p>
            <a:r>
              <a:rPr lang="en-US" b="1" dirty="0"/>
              <a:t>ELM Parenting</a:t>
            </a:r>
          </a:p>
          <a:p>
            <a:pPr lvl="1"/>
            <a:r>
              <a:rPr lang="en-US" sz="1800" dirty="0"/>
              <a:t>In Rwanda, where this is a stand alone program at the moment, $9 per child per program cycle </a:t>
            </a:r>
          </a:p>
          <a:p>
            <a:pPr lvl="1"/>
            <a:r>
              <a:rPr lang="en-US" sz="1800" dirty="0"/>
              <a:t>In Bangladesh where parenting is tagged onto existing center based program, the costs are marginal </a:t>
            </a:r>
          </a:p>
          <a:p>
            <a:endParaRPr lang="en-US" dirty="0"/>
          </a:p>
        </p:txBody>
      </p:sp>
      <p:sp>
        <p:nvSpPr>
          <p:cNvPr id="5" name="Date Placeholder 4"/>
          <p:cNvSpPr>
            <a:spLocks noGrp="1"/>
          </p:cNvSpPr>
          <p:nvPr>
            <p:ph type="dt" sz="half" idx="14"/>
          </p:nvPr>
        </p:nvSpPr>
        <p:spPr/>
        <p:txBody>
          <a:bodyPr/>
          <a:lstStyle/>
          <a:p>
            <a:r>
              <a:rPr lang="en-US"/>
              <a:t>9 September 2016</a:t>
            </a:r>
            <a:endParaRPr lang="en-US" dirty="0"/>
          </a:p>
        </p:txBody>
      </p:sp>
      <p:sp>
        <p:nvSpPr>
          <p:cNvPr id="6" name="Footer Placeholder 5"/>
          <p:cNvSpPr>
            <a:spLocks noGrp="1"/>
          </p:cNvSpPr>
          <p:nvPr>
            <p:ph type="ftr" sz="quarter" idx="15"/>
          </p:nvPr>
        </p:nvSpPr>
        <p:spPr/>
        <p:txBody>
          <a:bodyPr/>
          <a:lstStyle/>
          <a:p>
            <a:r>
              <a:rPr lang="en-US"/>
              <a:t>International Literacy Day 2016</a:t>
            </a:r>
            <a:endParaRPr lang="en-US" dirty="0"/>
          </a:p>
        </p:txBody>
      </p:sp>
      <p:sp>
        <p:nvSpPr>
          <p:cNvPr id="4" name="Slide Number Placeholder 3"/>
          <p:cNvSpPr>
            <a:spLocks noGrp="1"/>
          </p:cNvSpPr>
          <p:nvPr>
            <p:ph type="sldNum" sz="quarter" idx="16"/>
          </p:nvPr>
        </p:nvSpPr>
        <p:spPr/>
        <p:txBody>
          <a:bodyPr/>
          <a:lstStyle/>
          <a:p>
            <a:pPr>
              <a:defRPr/>
            </a:pPr>
            <a:fld id="{F6A73DB1-3925-164B-B490-8993FFD18E9A}" type="slidenum">
              <a:rPr lang="en-US" smtClean="0"/>
              <a:pPr>
                <a:defRPr/>
              </a:pPr>
              <a:t>25</a:t>
            </a:fld>
            <a:endParaRPr lang="en-US" dirty="0"/>
          </a:p>
        </p:txBody>
      </p:sp>
    </p:spTree>
    <p:extLst>
      <p:ext uri="{BB962C8B-B14F-4D97-AF65-F5344CB8AC3E}">
        <p14:creationId xmlns:p14="http://schemas.microsoft.com/office/powerpoint/2010/main" val="91631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SUMMARY</a:t>
            </a:r>
          </a:p>
        </p:txBody>
      </p:sp>
      <p:sp>
        <p:nvSpPr>
          <p:cNvPr id="13" name="Content Placeholder 12"/>
          <p:cNvSpPr>
            <a:spLocks noGrp="1"/>
          </p:cNvSpPr>
          <p:nvPr>
            <p:ph sz="quarter" idx="13"/>
          </p:nvPr>
        </p:nvSpPr>
        <p:spPr>
          <a:xfrm>
            <a:off x="495300" y="1447800"/>
            <a:ext cx="8064500" cy="4572000"/>
          </a:xfrm>
        </p:spPr>
        <p:txBody>
          <a:bodyPr/>
          <a:lstStyle/>
          <a:p>
            <a:pPr marL="285750" indent="-285750">
              <a:buFont typeface="Arial" panose="020B0604020202020204" pitchFamily="34" charset="0"/>
              <a:buChar char="•"/>
            </a:pPr>
            <a:r>
              <a:rPr lang="en-US" sz="2000" dirty="0">
                <a:solidFill>
                  <a:schemeClr val="tx1"/>
                </a:solidFill>
              </a:rPr>
              <a:t>ELM integrates language, literacy, math and interpersonal cooperation to holistically enhance children’s readiness to excel in school and life. </a:t>
            </a:r>
            <a:r>
              <a:rPr lang="en-US" sz="2000" dirty="0"/>
              <a:t>We need to extend such opportunities with </a:t>
            </a:r>
            <a:r>
              <a:rPr lang="en-US" sz="2000" dirty="0" smtClean="0"/>
              <a:t>an </a:t>
            </a:r>
            <a:r>
              <a:rPr lang="en-US" sz="2000" dirty="0"/>
              <a:t>eye on cost and quality.</a:t>
            </a:r>
          </a:p>
          <a:p>
            <a:pPr marL="285750" indent="-285750">
              <a:buFont typeface="Arial" panose="020B0604020202020204" pitchFamily="34" charset="0"/>
              <a:buChar char="•"/>
            </a:pPr>
            <a:r>
              <a:rPr lang="en-US" sz="2000" dirty="0" smtClean="0">
                <a:solidFill>
                  <a:schemeClr val="tx1"/>
                </a:solidFill>
              </a:rPr>
              <a:t>ELM impact </a:t>
            </a:r>
            <a:r>
              <a:rPr lang="en-US" sz="2000" dirty="0">
                <a:solidFill>
                  <a:schemeClr val="tx1"/>
                </a:solidFill>
              </a:rPr>
              <a:t>can be generated via several different delivery systems and is demonstrated using IDELA.</a:t>
            </a:r>
            <a:r>
              <a:rPr lang="en-US" sz="2000" dirty="0"/>
              <a:t> We next need to explore in more detail how these impacts compare in more countries and at different levels of implementation intensity. </a:t>
            </a:r>
          </a:p>
          <a:p>
            <a:pPr marL="285750" indent="-285750">
              <a:buFont typeface="Arial" panose="020B0604020202020204" pitchFamily="34" charset="0"/>
              <a:buChar char="•"/>
            </a:pPr>
            <a:r>
              <a:rPr lang="en-US" sz="2000" dirty="0">
                <a:solidFill>
                  <a:schemeClr val="tx1"/>
                </a:solidFill>
              </a:rPr>
              <a:t>ELM is a low cost way to contribute to SDG 4 – being better prepared for and excelling in primary school.  </a:t>
            </a:r>
            <a:r>
              <a:rPr lang="en-US" sz="2000" dirty="0"/>
              <a:t>We need to document more directly its cost effectiveness both within ECD settings as well as its potential systemic savings in the primary years.</a:t>
            </a:r>
          </a:p>
          <a:p>
            <a:pPr marL="285750" indent="-285750">
              <a:buFont typeface="Arial" panose="020B0604020202020204" pitchFamily="34" charset="0"/>
              <a:buChar char="•"/>
            </a:pPr>
            <a:endParaRPr lang="en-US" dirty="0"/>
          </a:p>
        </p:txBody>
      </p:sp>
      <p:sp>
        <p:nvSpPr>
          <p:cNvPr id="6" name="Slide Number Placeholder 5"/>
          <p:cNvSpPr>
            <a:spLocks noGrp="1"/>
          </p:cNvSpPr>
          <p:nvPr>
            <p:ph type="sldNum" sz="quarter" idx="4294967295"/>
          </p:nvPr>
        </p:nvSpPr>
        <p:spPr>
          <a:xfrm>
            <a:off x="8369300" y="6440488"/>
            <a:ext cx="774700" cy="365125"/>
          </a:xfrm>
        </p:spPr>
        <p:txBody>
          <a:bodyPr/>
          <a:lstStyle/>
          <a:p>
            <a:fld id="{C3FDE51E-0052-334C-A4B2-C567FE9F326F}" type="slidenum">
              <a:rPr lang="en-US" smtClean="0"/>
              <a:t>26</a:t>
            </a:fld>
            <a:endParaRPr lang="en-US"/>
          </a:p>
        </p:txBody>
      </p:sp>
    </p:spTree>
    <p:extLst>
      <p:ext uri="{BB962C8B-B14F-4D97-AF65-F5344CB8AC3E}">
        <p14:creationId xmlns:p14="http://schemas.microsoft.com/office/powerpoint/2010/main" val="2210791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4572000"/>
            <a:ext cx="5181600" cy="984885"/>
          </a:xfrm>
          <a:prstGeom prst="rect">
            <a:avLst/>
          </a:prstGeom>
          <a:noFill/>
        </p:spPr>
        <p:txBody>
          <a:bodyPr wrap="square" lIns="0" tIns="0" rIns="0" bIns="0" rtlCol="0">
            <a:spAutoFit/>
          </a:bodyPr>
          <a:lstStyle/>
          <a:p>
            <a:r>
              <a:rPr lang="en-US" sz="3200" dirty="0">
                <a:solidFill>
                  <a:schemeClr val="bg1"/>
                </a:solidFill>
                <a:latin typeface="Gill Sans Infant Std"/>
                <a:cs typeface="Gill Sans Infant Std"/>
              </a:rPr>
              <a:t>Questions and inquiries to: </a:t>
            </a:r>
            <a:r>
              <a:rPr lang="en-US" sz="3200" dirty="0" smtClean="0">
                <a:solidFill>
                  <a:schemeClr val="bg1"/>
                </a:solidFill>
                <a:latin typeface="Gill Sans Infant Std"/>
                <a:cs typeface="Gill Sans Infant Std"/>
              </a:rPr>
              <a:t>spoehlman@savechildren.org</a:t>
            </a:r>
            <a:endParaRPr lang="en-US" sz="3200" dirty="0">
              <a:solidFill>
                <a:schemeClr val="bg1"/>
              </a:solidFill>
              <a:latin typeface="Gill Sans Infant Std"/>
              <a:cs typeface="Gill Sans Infant Std"/>
            </a:endParaRPr>
          </a:p>
        </p:txBody>
      </p:sp>
    </p:spTree>
    <p:extLst>
      <p:ext uri="{BB962C8B-B14F-4D97-AF65-F5344CB8AC3E}">
        <p14:creationId xmlns:p14="http://schemas.microsoft.com/office/powerpoint/2010/main" val="1268833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Autofit/>
          </a:bodyPr>
          <a:lstStyle/>
          <a:p>
            <a:r>
              <a:rPr lang="en-US" sz="2800" b="1" dirty="0" smtClean="0"/>
              <a:t>Emergent Literacy and Math (ELM)</a:t>
            </a:r>
          </a:p>
          <a:p>
            <a:r>
              <a:rPr lang="en-US" sz="2800" b="1" dirty="0" smtClean="0"/>
              <a:t>A </a:t>
            </a:r>
            <a:r>
              <a:rPr lang="en-US" sz="2800" b="1" dirty="0"/>
              <a:t>toolkit for raising </a:t>
            </a:r>
            <a:r>
              <a:rPr lang="en-US" sz="2800" b="1" dirty="0" smtClean="0"/>
              <a:t>early childhood quality </a:t>
            </a:r>
            <a:r>
              <a:rPr lang="en-US" sz="2800" b="1" dirty="0"/>
              <a:t>interactions to support learning</a:t>
            </a:r>
          </a:p>
        </p:txBody>
      </p:sp>
      <p:sp>
        <p:nvSpPr>
          <p:cNvPr id="4" name="Slide Number Placeholder 3"/>
          <p:cNvSpPr>
            <a:spLocks noGrp="1"/>
          </p:cNvSpPr>
          <p:nvPr>
            <p:ph type="sldNum" sz="quarter" idx="10"/>
          </p:nvPr>
        </p:nvSpPr>
        <p:spPr/>
        <p:txBody>
          <a:bodyPr/>
          <a:lstStyle/>
          <a:p>
            <a:pPr>
              <a:defRPr/>
            </a:pPr>
            <a:fld id="{67CA885E-9AB9-F54B-BEED-E57C9A18DCCE}" type="slidenum">
              <a:rPr lang="en-US" smtClean="0"/>
              <a:pPr>
                <a:defRPr/>
              </a:pPr>
              <a:t>3</a:t>
            </a:fld>
            <a:endParaRPr lang="en-US" dirty="0"/>
          </a:p>
        </p:txBody>
      </p:sp>
      <p:sp>
        <p:nvSpPr>
          <p:cNvPr id="5" name="Footer Placeholder 4"/>
          <p:cNvSpPr>
            <a:spLocks noGrp="1"/>
          </p:cNvSpPr>
          <p:nvPr>
            <p:ph type="ftr" sz="quarter" idx="11"/>
          </p:nvPr>
        </p:nvSpPr>
        <p:spPr/>
        <p:txBody>
          <a:bodyPr/>
          <a:lstStyle/>
          <a:p>
            <a:pPr>
              <a:defRPr/>
            </a:pPr>
            <a:r>
              <a:rPr lang="en-US" dirty="0"/>
              <a:t>International Literacy Day 2016</a:t>
            </a:r>
          </a:p>
        </p:txBody>
      </p:sp>
    </p:spTree>
    <p:extLst>
      <p:ext uri="{BB962C8B-B14F-4D97-AF65-F5344CB8AC3E}">
        <p14:creationId xmlns:p14="http://schemas.microsoft.com/office/powerpoint/2010/main" val="2940100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96" y="198946"/>
            <a:ext cx="8441944" cy="819150"/>
          </a:xfrm>
        </p:spPr>
        <p:txBody>
          <a:bodyPr>
            <a:noAutofit/>
          </a:bodyPr>
          <a:lstStyle/>
          <a:p>
            <a:r>
              <a:rPr lang="en-US" altLang="en-US" sz="3600" dirty="0"/>
              <a:t>Emergent Literacy and Math (ELM) Toolkit</a:t>
            </a:r>
            <a:endParaRPr lang="en-US" sz="3600" dirty="0"/>
          </a:p>
        </p:txBody>
      </p:sp>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09A721AD-1FF3-4347-95AC-8A1E619A2AAE}" type="slidenum">
              <a:rPr lang="en-US" smtClean="0"/>
              <a:pPr>
                <a:defRPr/>
              </a:pPr>
              <a:t>4</a:t>
            </a:fld>
            <a:endParaRPr lang="en-US"/>
          </a:p>
        </p:txBody>
      </p:sp>
      <p:sp>
        <p:nvSpPr>
          <p:cNvPr id="6" name="TextBox 5"/>
          <p:cNvSpPr txBox="1"/>
          <p:nvPr/>
        </p:nvSpPr>
        <p:spPr>
          <a:xfrm>
            <a:off x="0" y="1309561"/>
            <a:ext cx="2962655" cy="4462760"/>
          </a:xfrm>
          <a:prstGeom prst="rect">
            <a:avLst/>
          </a:prstGeom>
          <a:noFill/>
        </p:spPr>
        <p:txBody>
          <a:bodyPr wrap="square" rtlCol="0">
            <a:spAutoFit/>
          </a:bodyPr>
          <a:lstStyle/>
          <a:p>
            <a:pPr marL="457200" indent="-457200">
              <a:buFont typeface="Wingdings" panose="05000000000000000000" pitchFamily="2" charset="2"/>
              <a:buChar char="q"/>
              <a:defRPr/>
            </a:pPr>
            <a:r>
              <a:rPr lang="en-US" altLang="en-US" sz="2000" dirty="0">
                <a:latin typeface="Gill Sans Infant Std" panose="020B0502020104020203" pitchFamily="34" charset="0"/>
              </a:rPr>
              <a:t>Boost the focus on language and early math </a:t>
            </a:r>
            <a:r>
              <a:rPr lang="en-US" sz="2000" dirty="0">
                <a:latin typeface="Gill Sans Infant Std" panose="020B0502020104020203" pitchFamily="34" charset="0"/>
              </a:rPr>
              <a:t>in preschools</a:t>
            </a:r>
          </a:p>
          <a:p>
            <a:pPr marL="457200" indent="-457200">
              <a:buFont typeface="Wingdings" panose="05000000000000000000" pitchFamily="2" charset="2"/>
              <a:buChar char="q"/>
              <a:defRPr/>
            </a:pPr>
            <a:endParaRPr lang="en-US" sz="2000" dirty="0">
              <a:latin typeface="Gill Sans Infant Std" panose="020B0502020104020203" pitchFamily="34" charset="0"/>
            </a:endParaRPr>
          </a:p>
          <a:p>
            <a:pPr marL="457200" indent="-457200">
              <a:buFont typeface="Wingdings" panose="05000000000000000000" pitchFamily="2" charset="2"/>
              <a:buChar char="q"/>
              <a:defRPr/>
            </a:pPr>
            <a:r>
              <a:rPr lang="en-US" sz="2000" dirty="0">
                <a:latin typeface="Gill Sans Infant Std" panose="020B0502020104020203" pitchFamily="34" charset="0"/>
              </a:rPr>
              <a:t>Boost parents’ confidence and capacity to support children’s learning at home</a:t>
            </a:r>
          </a:p>
          <a:p>
            <a:pPr marL="457200" indent="-457200">
              <a:buFont typeface="Wingdings" panose="05000000000000000000" pitchFamily="2" charset="2"/>
              <a:buChar char="q"/>
              <a:defRPr/>
            </a:pPr>
            <a:endParaRPr lang="en-US" sz="2000" dirty="0">
              <a:latin typeface="Gill Sans Infant Std" panose="020B0502020104020203" pitchFamily="34" charset="0"/>
            </a:endParaRPr>
          </a:p>
          <a:p>
            <a:pPr marL="457200" indent="-457200">
              <a:buFont typeface="Wingdings" panose="05000000000000000000" pitchFamily="2" charset="2"/>
              <a:buChar char="q"/>
              <a:defRPr/>
            </a:pPr>
            <a:r>
              <a:rPr lang="en-US" sz="2000" dirty="0">
                <a:latin typeface="Gill Sans Infant Std" panose="020B0502020104020203" pitchFamily="34" charset="0"/>
              </a:rPr>
              <a:t>Provide ample access to children’s books and math materials  </a:t>
            </a:r>
          </a:p>
          <a:p>
            <a:pPr marL="457200" indent="-457200">
              <a:buFont typeface="+mj-lt"/>
              <a:buAutoNum type="arabicPeriod"/>
            </a:pPr>
            <a:endParaRPr lang="en-US" sz="2400" dirty="0"/>
          </a:p>
        </p:txBody>
      </p:sp>
      <p:sp>
        <p:nvSpPr>
          <p:cNvPr id="3" name="Date Placeholder 2"/>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graphicFrame>
        <p:nvGraphicFramePr>
          <p:cNvPr id="8" name="Diagram 7"/>
          <p:cNvGraphicFramePr/>
          <p:nvPr>
            <p:extLst>
              <p:ext uri="{D42A27DB-BD31-4B8C-83A1-F6EECF244321}">
                <p14:modId xmlns:p14="http://schemas.microsoft.com/office/powerpoint/2010/main" val="2305791418"/>
              </p:ext>
            </p:extLst>
          </p:nvPr>
        </p:nvGraphicFramePr>
        <p:xfrm>
          <a:off x="1524000" y="1213890"/>
          <a:ext cx="7620000" cy="5031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4882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ELM Target Skills</a:t>
            </a:r>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pPr>
                <a:defRPr/>
              </a:pPr>
              <a:t>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82367016"/>
              </p:ext>
            </p:extLst>
          </p:nvPr>
        </p:nvGraphicFramePr>
        <p:xfrm>
          <a:off x="424633" y="1411817"/>
          <a:ext cx="8282642" cy="2210250"/>
        </p:xfrm>
        <a:graphic>
          <a:graphicData uri="http://schemas.openxmlformats.org/drawingml/2006/table">
            <a:tbl>
              <a:tblPr firstRow="1" firstCol="1" bandRow="1" bandCol="1">
                <a:tableStyleId>{93296810-A885-4BE3-A3E7-6D5BEEA58F35}</a:tableStyleId>
              </a:tblPr>
              <a:tblGrid>
                <a:gridCol w="1139944">
                  <a:extLst>
                    <a:ext uri="{9D8B030D-6E8A-4147-A177-3AD203B41FA5}">
                      <a16:colId xmlns:a16="http://schemas.microsoft.com/office/drawing/2014/main" xmlns="" val="20000"/>
                    </a:ext>
                  </a:extLst>
                </a:gridCol>
                <a:gridCol w="1357702">
                  <a:extLst>
                    <a:ext uri="{9D8B030D-6E8A-4147-A177-3AD203B41FA5}">
                      <a16:colId xmlns:a16="http://schemas.microsoft.com/office/drawing/2014/main" xmlns="" val="20001"/>
                    </a:ext>
                  </a:extLst>
                </a:gridCol>
                <a:gridCol w="1475764">
                  <a:extLst>
                    <a:ext uri="{9D8B030D-6E8A-4147-A177-3AD203B41FA5}">
                      <a16:colId xmlns:a16="http://schemas.microsoft.com/office/drawing/2014/main" xmlns="" val="20002"/>
                    </a:ext>
                  </a:extLst>
                </a:gridCol>
                <a:gridCol w="1475764">
                  <a:extLst>
                    <a:ext uri="{9D8B030D-6E8A-4147-A177-3AD203B41FA5}">
                      <a16:colId xmlns:a16="http://schemas.microsoft.com/office/drawing/2014/main" xmlns="" val="20003"/>
                    </a:ext>
                  </a:extLst>
                </a:gridCol>
                <a:gridCol w="1416734">
                  <a:extLst>
                    <a:ext uri="{9D8B030D-6E8A-4147-A177-3AD203B41FA5}">
                      <a16:colId xmlns:a16="http://schemas.microsoft.com/office/drawing/2014/main" xmlns="" val="20004"/>
                    </a:ext>
                  </a:extLst>
                </a:gridCol>
                <a:gridCol w="1416734">
                  <a:extLst>
                    <a:ext uri="{9D8B030D-6E8A-4147-A177-3AD203B41FA5}">
                      <a16:colId xmlns:a16="http://schemas.microsoft.com/office/drawing/2014/main" xmlns="" val="20005"/>
                    </a:ext>
                  </a:extLst>
                </a:gridCol>
              </a:tblGrid>
              <a:tr h="346153">
                <a:tc rowSpan="2">
                  <a:txBody>
                    <a:bodyPr/>
                    <a:lstStyle/>
                    <a:p>
                      <a:pPr marL="0" marR="0">
                        <a:lnSpc>
                          <a:spcPct val="115000"/>
                        </a:lnSpc>
                        <a:spcBef>
                          <a:spcPts val="0"/>
                        </a:spcBef>
                        <a:spcAft>
                          <a:spcPts val="1000"/>
                        </a:spcAft>
                      </a:pPr>
                      <a:r>
                        <a:rPr lang="en-US" sz="1400" dirty="0">
                          <a:effectLst/>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gridSpan="5">
                  <a:txBody>
                    <a:bodyPr/>
                    <a:lstStyle/>
                    <a:p>
                      <a:pPr marL="0" marR="0" algn="ctr">
                        <a:lnSpc>
                          <a:spcPct val="115000"/>
                        </a:lnSpc>
                        <a:spcBef>
                          <a:spcPts val="0"/>
                        </a:spcBef>
                        <a:spcAft>
                          <a:spcPts val="0"/>
                        </a:spcAft>
                      </a:pPr>
                      <a:r>
                        <a:rPr lang="en-US" sz="2000" dirty="0">
                          <a:effectLst/>
                        </a:rPr>
                        <a:t>EMERGENT LANGUAGE</a:t>
                      </a:r>
                      <a:r>
                        <a:rPr lang="en-US" sz="2000" baseline="0" dirty="0">
                          <a:effectLst/>
                        </a:rPr>
                        <a:t> &amp; </a:t>
                      </a:r>
                      <a:r>
                        <a:rPr lang="en-US" sz="2000" dirty="0">
                          <a:effectLst/>
                        </a:rPr>
                        <a:t>LITERACY SKILLS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54566">
                <a:tc vMerge="1">
                  <a:txBody>
                    <a:bodyPr/>
                    <a:lstStyle/>
                    <a:p>
                      <a:endParaRPr lang="en-US"/>
                    </a:p>
                  </a:txBody>
                  <a:tcPr/>
                </a:tc>
                <a:tc>
                  <a:txBody>
                    <a:bodyPr/>
                    <a:lstStyle/>
                    <a:p>
                      <a:pPr marL="0" marR="0" algn="ctr">
                        <a:lnSpc>
                          <a:spcPct val="115000"/>
                        </a:lnSpc>
                        <a:spcBef>
                          <a:spcPts val="0"/>
                        </a:spcBef>
                        <a:spcAft>
                          <a:spcPts val="0"/>
                        </a:spcAft>
                      </a:pPr>
                      <a:r>
                        <a:rPr lang="en-US" sz="1400">
                          <a:effectLst/>
                        </a:rPr>
                        <a:t>Talking &amp; Listening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a:effectLst/>
                        </a:rPr>
                        <a:t>Understanding Text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dirty="0">
                          <a:effectLst/>
                        </a:rPr>
                        <a:t>Understanding Books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dirty="0">
                          <a:effectLst/>
                        </a:rPr>
                        <a:t>A to Z</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a:effectLst/>
                        </a:rPr>
                        <a:t>Understanding Sounds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extLst>
                  <a:ext uri="{0D108BD9-81ED-4DB2-BD59-A6C34878D82A}">
                    <a16:rowId xmlns:a16="http://schemas.microsoft.com/office/drawing/2014/main" xmlns="" val="10001"/>
                  </a:ext>
                </a:extLst>
              </a:tr>
              <a:tr h="490752">
                <a:tc>
                  <a:txBody>
                    <a:bodyPr/>
                    <a:lstStyle/>
                    <a:p>
                      <a:pPr marL="0" marR="0">
                        <a:lnSpc>
                          <a:spcPct val="115000"/>
                        </a:lnSpc>
                        <a:spcBef>
                          <a:spcPts val="0"/>
                        </a:spcBef>
                        <a:spcAft>
                          <a:spcPts val="0"/>
                        </a:spcAft>
                      </a:pPr>
                      <a:r>
                        <a:rPr lang="en-US" sz="1400">
                          <a:effectLst/>
                        </a:rPr>
                        <a:t>SYMBOL</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2400" dirty="0">
                          <a:effectLst/>
                          <a:sym typeface="Wingdings" panose="05000000000000000000" pitchFamily="2" charset="2"/>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2400" dirty="0">
                          <a:effectLst/>
                          <a:sym typeface="Webdings" panose="05030102010509060703" pitchFamily="18" charset="2"/>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2400">
                          <a:effectLst/>
                          <a:sym typeface="Wingdings" panose="05000000000000000000" pitchFamily="2" charset="2"/>
                        </a:rPr>
                        <a:t></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2400">
                          <a:effectLst/>
                        </a:rPr>
                        <a:t>ABC</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2400" dirty="0">
                          <a:effectLst/>
                          <a:sym typeface="Webdings" panose="05030102010509060703" pitchFamily="18" charset="2"/>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extLst>
                  <a:ext uri="{0D108BD9-81ED-4DB2-BD59-A6C34878D82A}">
                    <a16:rowId xmlns:a16="http://schemas.microsoft.com/office/drawing/2014/main" xmlns="" val="10002"/>
                  </a:ext>
                </a:extLst>
              </a:tr>
              <a:tr h="814412">
                <a:tc>
                  <a:txBody>
                    <a:bodyPr/>
                    <a:lstStyle/>
                    <a:p>
                      <a:pPr marL="0" marR="0">
                        <a:lnSpc>
                          <a:spcPct val="115000"/>
                        </a:lnSpc>
                        <a:spcBef>
                          <a:spcPts val="0"/>
                        </a:spcBef>
                        <a:spcAft>
                          <a:spcPts val="0"/>
                        </a:spcAft>
                      </a:pPr>
                      <a:r>
                        <a:rPr lang="en-US" sz="1400">
                          <a:effectLst/>
                        </a:rPr>
                        <a:t>TECHNI-CAL TERM</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dirty="0">
                          <a:effectLst/>
                        </a:rPr>
                        <a:t>Oral Language Development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dirty="0">
                          <a:effectLst/>
                        </a:rPr>
                        <a:t>Print Awareness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dirty="0">
                          <a:effectLst/>
                        </a:rPr>
                        <a:t>Book Awareness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dirty="0">
                          <a:effectLst/>
                        </a:rPr>
                        <a:t>Alphabetic Awareness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tc>
                  <a:txBody>
                    <a:bodyPr/>
                    <a:lstStyle/>
                    <a:p>
                      <a:pPr marL="0" marR="0" algn="ctr">
                        <a:lnSpc>
                          <a:spcPct val="115000"/>
                        </a:lnSpc>
                        <a:spcBef>
                          <a:spcPts val="0"/>
                        </a:spcBef>
                        <a:spcAft>
                          <a:spcPts val="0"/>
                        </a:spcAft>
                      </a:pPr>
                      <a:r>
                        <a:rPr lang="en-US" sz="1400" dirty="0">
                          <a:effectLst/>
                        </a:rPr>
                        <a:t>Phonemic &amp; Phonological Awareness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37069" marR="37069" marT="0" marB="0" anchor="ctr"/>
                </a:tc>
                <a:extLst>
                  <a:ext uri="{0D108BD9-81ED-4DB2-BD59-A6C34878D82A}">
                    <a16:rowId xmlns:a16="http://schemas.microsoft.com/office/drawing/2014/main" xmlns=""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30008115"/>
              </p:ext>
            </p:extLst>
          </p:nvPr>
        </p:nvGraphicFramePr>
        <p:xfrm>
          <a:off x="424634" y="3813918"/>
          <a:ext cx="8284465" cy="2205882"/>
        </p:xfrm>
        <a:graphic>
          <a:graphicData uri="http://schemas.openxmlformats.org/drawingml/2006/table">
            <a:tbl>
              <a:tblPr firstRow="1" firstCol="1" bandRow="1" bandCol="1">
                <a:tableStyleId>{93296810-A885-4BE3-A3E7-6D5BEEA58F35}</a:tableStyleId>
              </a:tblPr>
              <a:tblGrid>
                <a:gridCol w="1239313">
                  <a:extLst>
                    <a:ext uri="{9D8B030D-6E8A-4147-A177-3AD203B41FA5}">
                      <a16:colId xmlns:a16="http://schemas.microsoft.com/office/drawing/2014/main" xmlns="" val="20000"/>
                    </a:ext>
                  </a:extLst>
                </a:gridCol>
                <a:gridCol w="1156416">
                  <a:extLst>
                    <a:ext uri="{9D8B030D-6E8A-4147-A177-3AD203B41FA5}">
                      <a16:colId xmlns:a16="http://schemas.microsoft.com/office/drawing/2014/main" xmlns="" val="20001"/>
                    </a:ext>
                  </a:extLst>
                </a:gridCol>
                <a:gridCol w="1225296">
                  <a:extLst>
                    <a:ext uri="{9D8B030D-6E8A-4147-A177-3AD203B41FA5}">
                      <a16:colId xmlns:a16="http://schemas.microsoft.com/office/drawing/2014/main" xmlns="" val="20002"/>
                    </a:ext>
                  </a:extLst>
                </a:gridCol>
                <a:gridCol w="1353312">
                  <a:extLst>
                    <a:ext uri="{9D8B030D-6E8A-4147-A177-3AD203B41FA5}">
                      <a16:colId xmlns:a16="http://schemas.microsoft.com/office/drawing/2014/main" xmlns="" val="20003"/>
                    </a:ext>
                  </a:extLst>
                </a:gridCol>
                <a:gridCol w="1133856">
                  <a:extLst>
                    <a:ext uri="{9D8B030D-6E8A-4147-A177-3AD203B41FA5}">
                      <a16:colId xmlns:a16="http://schemas.microsoft.com/office/drawing/2014/main" xmlns="" val="20004"/>
                    </a:ext>
                  </a:extLst>
                </a:gridCol>
                <a:gridCol w="1097280">
                  <a:extLst>
                    <a:ext uri="{9D8B030D-6E8A-4147-A177-3AD203B41FA5}">
                      <a16:colId xmlns:a16="http://schemas.microsoft.com/office/drawing/2014/main" xmlns="" val="20005"/>
                    </a:ext>
                  </a:extLst>
                </a:gridCol>
                <a:gridCol w="1078992">
                  <a:extLst>
                    <a:ext uri="{9D8B030D-6E8A-4147-A177-3AD203B41FA5}">
                      <a16:colId xmlns:a16="http://schemas.microsoft.com/office/drawing/2014/main" xmlns="" val="20006"/>
                    </a:ext>
                  </a:extLst>
                </a:gridCol>
              </a:tblGrid>
              <a:tr h="370467">
                <a:tc rowSpan="2">
                  <a:txBody>
                    <a:bodyPr/>
                    <a:lstStyle/>
                    <a:p>
                      <a:pPr marL="0" marR="0">
                        <a:lnSpc>
                          <a:spcPct val="115000"/>
                        </a:lnSpc>
                        <a:spcBef>
                          <a:spcPts val="0"/>
                        </a:spcBef>
                        <a:spcAft>
                          <a:spcPts val="1000"/>
                        </a:spcAft>
                      </a:pPr>
                      <a:r>
                        <a:rPr lang="en-US" sz="1400" dirty="0">
                          <a:effectLst/>
                        </a:rPr>
                        <a:t> </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gridSpan="6">
                  <a:txBody>
                    <a:bodyPr/>
                    <a:lstStyle/>
                    <a:p>
                      <a:pPr marL="0" marR="0" algn="ctr">
                        <a:lnSpc>
                          <a:spcPct val="115000"/>
                        </a:lnSpc>
                        <a:spcBef>
                          <a:spcPts val="0"/>
                        </a:spcBef>
                        <a:spcAft>
                          <a:spcPts val="0"/>
                        </a:spcAft>
                      </a:pPr>
                      <a:r>
                        <a:rPr lang="en-US" sz="2000" dirty="0">
                          <a:effectLst/>
                        </a:rPr>
                        <a:t>EMERGENT NUMERACY SKILLS</a:t>
                      </a:r>
                      <a:endParaRPr lang="en-US" sz="2000" dirty="0">
                        <a:effectLst/>
                        <a:latin typeface="+mn-lt"/>
                        <a:ea typeface="Calibri" panose="020F0502020204030204" pitchFamily="34" charset="0"/>
                        <a:cs typeface="Arial" panose="020B0604020202020204" pitchFamily="34" charset="0"/>
                      </a:endParaRPr>
                    </a:p>
                  </a:txBody>
                  <a:tcPr marL="13601" marR="1360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50198">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Space</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dirty="0">
                          <a:effectLst/>
                        </a:rPr>
                        <a:t>Sorting</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a:effectLst/>
                        </a:rPr>
                        <a:t>Patterns</a:t>
                      </a:r>
                      <a:endParaRPr lang="en-US" sz="140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a:effectLst/>
                        </a:rPr>
                        <a:t>Time</a:t>
                      </a:r>
                      <a:endParaRPr lang="en-US" sz="140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dirty="0">
                          <a:effectLst/>
                        </a:rPr>
                        <a:t>Problem Solving</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a:effectLst/>
                        </a:rPr>
                        <a:t>Numbers</a:t>
                      </a:r>
                      <a:endParaRPr lang="en-US" sz="1400">
                        <a:effectLst/>
                        <a:latin typeface="+mn-lt"/>
                        <a:ea typeface="Calibri" panose="020F0502020204030204" pitchFamily="34" charset="0"/>
                        <a:cs typeface="Arial" panose="020B0604020202020204" pitchFamily="34" charset="0"/>
                      </a:endParaRPr>
                    </a:p>
                  </a:txBody>
                  <a:tcPr marL="13601" marR="13601" marT="0" marB="0" anchor="ctr"/>
                </a:tc>
                <a:extLst>
                  <a:ext uri="{0D108BD9-81ED-4DB2-BD59-A6C34878D82A}">
                    <a16:rowId xmlns:a16="http://schemas.microsoft.com/office/drawing/2014/main" xmlns="" val="10001"/>
                  </a:ext>
                </a:extLst>
              </a:tr>
              <a:tr h="535019">
                <a:tc>
                  <a:txBody>
                    <a:bodyPr/>
                    <a:lstStyle/>
                    <a:p>
                      <a:pPr marL="0" marR="0">
                        <a:lnSpc>
                          <a:spcPct val="115000"/>
                        </a:lnSpc>
                        <a:spcBef>
                          <a:spcPts val="0"/>
                        </a:spcBef>
                        <a:spcAft>
                          <a:spcPts val="0"/>
                        </a:spcAft>
                      </a:pPr>
                      <a:r>
                        <a:rPr lang="en-US" sz="1400">
                          <a:effectLst/>
                        </a:rPr>
                        <a:t>SYMBOL</a:t>
                      </a:r>
                      <a:endParaRPr lang="en-US" sz="140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2400" dirty="0">
                          <a:effectLst/>
                          <a:sym typeface="Wingdings" panose="05000000000000000000" pitchFamily="2" charset="2"/>
                        </a:rPr>
                        <a:t></a:t>
                      </a:r>
                      <a:endParaRPr lang="en-US" sz="2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2400">
                          <a:effectLst/>
                          <a:sym typeface="Wingdings" panose="05000000000000000000" pitchFamily="2" charset="2"/>
                        </a:rPr>
                        <a:t></a:t>
                      </a:r>
                      <a:r>
                        <a:rPr lang="en-US" sz="2400" baseline="30000">
                          <a:effectLst/>
                          <a:sym typeface="Wingdings" panose="05000000000000000000" pitchFamily="2" charset="2"/>
                        </a:rPr>
                        <a:t></a:t>
                      </a:r>
                      <a:r>
                        <a:rPr lang="en-US" sz="2400">
                          <a:effectLst/>
                          <a:sym typeface="Wingdings 2" panose="05020102010507070707" pitchFamily="18" charset="2"/>
                        </a:rPr>
                        <a:t></a:t>
                      </a:r>
                      <a:endParaRPr lang="en-US" sz="240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endParaRPr lang="en-US" sz="2400">
                        <a:effectLst/>
                        <a:latin typeface="+mn-lt"/>
                        <a:ea typeface="Calibri" panose="020F0502020204030204" pitchFamily="34" charset="0"/>
                        <a:cs typeface="Times New Roman" panose="02020603050405020304" pitchFamily="18" charset="0"/>
                      </a:endParaRPr>
                    </a:p>
                  </a:txBody>
                  <a:tcPr marL="13601" marR="13601" marT="0" marB="0" anchor="ctr"/>
                </a:tc>
                <a:tc>
                  <a:txBody>
                    <a:bodyPr/>
                    <a:lstStyle/>
                    <a:p>
                      <a:pPr marL="0" marR="0" algn="ctr">
                        <a:lnSpc>
                          <a:spcPct val="115000"/>
                        </a:lnSpc>
                        <a:spcBef>
                          <a:spcPts val="0"/>
                        </a:spcBef>
                        <a:spcAft>
                          <a:spcPts val="0"/>
                        </a:spcAft>
                      </a:pPr>
                      <a:r>
                        <a:rPr lang="en-US" sz="2400" dirty="0">
                          <a:effectLst/>
                          <a:sym typeface="Wingdings" panose="05000000000000000000" pitchFamily="2" charset="2"/>
                        </a:rPr>
                        <a:t></a:t>
                      </a:r>
                      <a:endParaRPr lang="en-US" sz="2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2400" dirty="0">
                          <a:effectLst/>
                        </a:rPr>
                        <a:t>?</a:t>
                      </a:r>
                      <a:endParaRPr lang="en-US" sz="2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2400" dirty="0">
                          <a:effectLst/>
                        </a:rPr>
                        <a:t>123</a:t>
                      </a:r>
                      <a:endParaRPr lang="en-US" sz="2400" dirty="0">
                        <a:effectLst/>
                        <a:latin typeface="+mn-lt"/>
                        <a:ea typeface="Calibri" panose="020F0502020204030204" pitchFamily="34" charset="0"/>
                        <a:cs typeface="Arial" panose="020B0604020202020204" pitchFamily="34" charset="0"/>
                      </a:endParaRPr>
                    </a:p>
                  </a:txBody>
                  <a:tcPr marL="13601" marR="13601" marT="0" marB="0" anchor="ctr"/>
                </a:tc>
                <a:extLst>
                  <a:ext uri="{0D108BD9-81ED-4DB2-BD59-A6C34878D82A}">
                    <a16:rowId xmlns:a16="http://schemas.microsoft.com/office/drawing/2014/main" xmlns="" val="10002"/>
                  </a:ext>
                </a:extLst>
              </a:tr>
              <a:tr h="650198">
                <a:tc>
                  <a:txBody>
                    <a:bodyPr/>
                    <a:lstStyle/>
                    <a:p>
                      <a:pPr marL="0" marR="0">
                        <a:lnSpc>
                          <a:spcPct val="115000"/>
                        </a:lnSpc>
                        <a:spcBef>
                          <a:spcPts val="0"/>
                        </a:spcBef>
                        <a:spcAft>
                          <a:spcPts val="0"/>
                        </a:spcAft>
                      </a:pPr>
                      <a:r>
                        <a:rPr lang="en-US" sz="1400" dirty="0">
                          <a:effectLst/>
                        </a:rPr>
                        <a:t>TECHNI-</a:t>
                      </a:r>
                    </a:p>
                    <a:p>
                      <a:pPr marL="0" marR="0">
                        <a:lnSpc>
                          <a:spcPct val="115000"/>
                        </a:lnSpc>
                        <a:spcBef>
                          <a:spcPts val="0"/>
                        </a:spcBef>
                        <a:spcAft>
                          <a:spcPts val="0"/>
                        </a:spcAft>
                      </a:pPr>
                      <a:r>
                        <a:rPr lang="en-US" sz="1400" dirty="0">
                          <a:effectLst/>
                        </a:rPr>
                        <a:t>CAL TERM</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dirty="0">
                          <a:effectLst/>
                        </a:rPr>
                        <a:t>Spatial Concepts</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dirty="0">
                          <a:effectLst/>
                        </a:rPr>
                        <a:t>Sorting and Classification</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dirty="0">
                          <a:effectLst/>
                        </a:rPr>
                        <a:t>Patterns and Seriation</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dirty="0">
                          <a:effectLst/>
                        </a:rPr>
                        <a:t>Concepts about Time</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a:effectLst/>
                        </a:rPr>
                        <a:t>Problem Solving</a:t>
                      </a:r>
                      <a:endParaRPr lang="en-US" sz="1400">
                        <a:effectLst/>
                        <a:latin typeface="+mn-lt"/>
                        <a:ea typeface="Calibri" panose="020F0502020204030204" pitchFamily="34" charset="0"/>
                        <a:cs typeface="Arial" panose="020B0604020202020204" pitchFamily="34" charset="0"/>
                      </a:endParaRPr>
                    </a:p>
                  </a:txBody>
                  <a:tcPr marL="13601" marR="13601" marT="0" marB="0" anchor="ctr"/>
                </a:tc>
                <a:tc>
                  <a:txBody>
                    <a:bodyPr/>
                    <a:lstStyle/>
                    <a:p>
                      <a:pPr marL="0" marR="0" algn="ctr">
                        <a:lnSpc>
                          <a:spcPct val="115000"/>
                        </a:lnSpc>
                        <a:spcBef>
                          <a:spcPts val="0"/>
                        </a:spcBef>
                        <a:spcAft>
                          <a:spcPts val="0"/>
                        </a:spcAft>
                      </a:pPr>
                      <a:r>
                        <a:rPr lang="en-US" sz="1400" dirty="0">
                          <a:effectLst/>
                        </a:rPr>
                        <a:t>Number Sense</a:t>
                      </a:r>
                      <a:endParaRPr lang="en-US" sz="1400" dirty="0">
                        <a:effectLst/>
                        <a:latin typeface="+mn-lt"/>
                        <a:ea typeface="Calibri" panose="020F0502020204030204" pitchFamily="34" charset="0"/>
                        <a:cs typeface="Arial" panose="020B0604020202020204" pitchFamily="34" charset="0"/>
                      </a:endParaRPr>
                    </a:p>
                  </a:txBody>
                  <a:tcPr marL="13601" marR="13601" marT="0" marB="0" anchor="ctr"/>
                </a:tc>
                <a:extLst>
                  <a:ext uri="{0D108BD9-81ED-4DB2-BD59-A6C34878D82A}">
                    <a16:rowId xmlns:a16="http://schemas.microsoft.com/office/drawing/2014/main" xmlns="" val="10003"/>
                  </a:ext>
                </a:extLst>
              </a:tr>
            </a:tbl>
          </a:graphicData>
        </a:graphic>
      </p:graphicFrame>
      <p:pic>
        <p:nvPicPr>
          <p:cNvPr id="1025" name="Picture 15" descr="patter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172" y="4746766"/>
            <a:ext cx="1177348" cy="19730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a:t>9 September 2016</a:t>
            </a:r>
            <a:endParaRPr lang="en-US" dirty="0"/>
          </a:p>
        </p:txBody>
      </p:sp>
      <p:sp>
        <p:nvSpPr>
          <p:cNvPr id="3" name="Footer Placeholder 2"/>
          <p:cNvSpPr>
            <a:spLocks noGrp="1"/>
          </p:cNvSpPr>
          <p:nvPr>
            <p:ph type="ftr" sz="quarter" idx="11"/>
          </p:nvPr>
        </p:nvSpPr>
        <p:spPr/>
        <p:txBody>
          <a:bodyPr/>
          <a:lstStyle/>
          <a:p>
            <a:r>
              <a:rPr lang="en-US"/>
              <a:t>International Literacy Day 2016</a:t>
            </a:r>
            <a:endParaRPr lang="en-US" dirty="0"/>
          </a:p>
        </p:txBody>
      </p:sp>
    </p:spTree>
    <p:extLst>
      <p:ext uri="{BB962C8B-B14F-4D97-AF65-F5344CB8AC3E}">
        <p14:creationId xmlns:p14="http://schemas.microsoft.com/office/powerpoint/2010/main" val="3043370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ELM Activity Card Example</a:t>
            </a:r>
          </a:p>
        </p:txBody>
      </p:sp>
      <p:sp>
        <p:nvSpPr>
          <p:cNvPr id="3" name="Date Placeholder 2"/>
          <p:cNvSpPr>
            <a:spLocks noGrp="1"/>
          </p:cNvSpPr>
          <p:nvPr>
            <p:ph type="dt" sz="half" idx="10"/>
          </p:nvPr>
        </p:nvSpPr>
        <p:spPr/>
        <p:txBody>
          <a:bodyPr/>
          <a:lstStyle/>
          <a:p>
            <a:r>
              <a:rPr lang="en-US"/>
              <a:t>9 September 2016</a:t>
            </a:r>
            <a:endParaRPr lang="en-US" dirty="0"/>
          </a:p>
        </p:txBody>
      </p:sp>
      <p:sp>
        <p:nvSpPr>
          <p:cNvPr id="5" name="Footer Placeholder 4"/>
          <p:cNvSpPr>
            <a:spLocks noGrp="1"/>
          </p:cNvSpPr>
          <p:nvPr>
            <p:ph type="ftr" sz="quarter" idx="11"/>
          </p:nvPr>
        </p:nvSpPr>
        <p:spPr/>
        <p:txBody>
          <a:bodyPr/>
          <a:lstStyle/>
          <a:p>
            <a:r>
              <a:rPr lang="en-US"/>
              <a:t>International Literacy Day 2016</a:t>
            </a:r>
            <a:endParaRPr lang="en-US" dirty="0"/>
          </a:p>
        </p:txBody>
      </p:sp>
      <p:sp>
        <p:nvSpPr>
          <p:cNvPr id="4" name="Slide Number Placeholder 3"/>
          <p:cNvSpPr>
            <a:spLocks noGrp="1"/>
          </p:cNvSpPr>
          <p:nvPr>
            <p:ph type="sldNum" sz="quarter" idx="12"/>
          </p:nvPr>
        </p:nvSpPr>
        <p:spPr/>
        <p:txBody>
          <a:bodyPr/>
          <a:lstStyle/>
          <a:p>
            <a:pPr>
              <a:defRPr/>
            </a:pPr>
            <a:fld id="{F6A73DB1-3925-164B-B490-8993FFD18E9A}" type="slidenum">
              <a:rPr lang="en-US" smtClean="0"/>
              <a:pPr>
                <a:defRPr/>
              </a:pPr>
              <a:t>6</a:t>
            </a:fld>
            <a:endParaRPr lang="en-US" dirty="0"/>
          </a:p>
        </p:txBody>
      </p:sp>
      <p:sp>
        <p:nvSpPr>
          <p:cNvPr id="7" name="Text Placeholder 6"/>
          <p:cNvSpPr>
            <a:spLocks noGrp="1"/>
          </p:cNvSpPr>
          <p:nvPr>
            <p:ph type="body" sz="quarter" idx="13"/>
          </p:nvPr>
        </p:nvSpPr>
        <p:spPr/>
        <p:txBody>
          <a:bodyPr>
            <a:normAutofit lnSpcReduction="10000"/>
          </a:bodyPr>
          <a:lstStyle/>
          <a:p>
            <a:r>
              <a:rPr lang="en-US" b="1" dirty="0"/>
              <a:t>Friendship Hunt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12700561"/>
              </p:ext>
            </p:extLst>
          </p:nvPr>
        </p:nvGraphicFramePr>
        <p:xfrm>
          <a:off x="149351" y="1233458"/>
          <a:ext cx="8763000" cy="5059864"/>
        </p:xfrm>
        <a:graphic>
          <a:graphicData uri="http://schemas.openxmlformats.org/drawingml/2006/table">
            <a:tbl>
              <a:tblPr firstRow="1" firstCol="1" bandRow="1">
                <a:tableStyleId>{5C22544A-7EE6-4342-B048-85BDC9FD1C3A}</a:tableStyleId>
              </a:tblPr>
              <a:tblGrid>
                <a:gridCol w="2190750"/>
                <a:gridCol w="2190750"/>
                <a:gridCol w="2190750"/>
                <a:gridCol w="2190750"/>
              </a:tblGrid>
              <a:tr h="342056">
                <a:tc>
                  <a:txBody>
                    <a:bodyPr/>
                    <a:lstStyle/>
                    <a:p>
                      <a:pPr marL="0" marR="0">
                        <a:spcBef>
                          <a:spcPts val="0"/>
                        </a:spcBef>
                        <a:spcAft>
                          <a:spcPts val="0"/>
                        </a:spcAft>
                      </a:pPr>
                      <a:r>
                        <a:rPr lang="en-US" sz="1100" dirty="0">
                          <a:effectLst/>
                          <a:latin typeface="+mn-lt"/>
                        </a:rPr>
                        <a:t>STANDARD</a:t>
                      </a:r>
                      <a:endParaRPr lang="en-US" sz="1100" dirty="0">
                        <a:effectLst/>
                        <a:latin typeface="+mn-lt"/>
                        <a:ea typeface="Calibri" panose="020F0502020204030204" pitchFamily="34" charset="0"/>
                      </a:endParaRPr>
                    </a:p>
                  </a:txBody>
                  <a:tcPr marL="29701" marR="29701" marT="29701" marB="29701" anchor="ctr"/>
                </a:tc>
                <a:tc gridSpan="3">
                  <a:txBody>
                    <a:bodyPr/>
                    <a:lstStyle/>
                    <a:p>
                      <a:pPr marL="0" marR="0">
                        <a:spcBef>
                          <a:spcPts val="0"/>
                        </a:spcBef>
                        <a:spcAft>
                          <a:spcPts val="0"/>
                        </a:spcAft>
                      </a:pPr>
                      <a:r>
                        <a:rPr lang="en-US" sz="1100" dirty="0" smtClean="0">
                          <a:effectLst/>
                          <a:latin typeface="+mn-lt"/>
                        </a:rPr>
                        <a:t>3.3 </a:t>
                      </a:r>
                      <a:r>
                        <a:rPr lang="en-US" sz="1100" dirty="0">
                          <a:effectLst/>
                          <a:latin typeface="+mn-lt"/>
                        </a:rPr>
                        <a:t>Children are able to demonstrate the awareness of print concepts and love for reading </a:t>
                      </a:r>
                    </a:p>
                    <a:p>
                      <a:pPr marL="0" marR="0">
                        <a:spcBef>
                          <a:spcPts val="0"/>
                        </a:spcBef>
                        <a:spcAft>
                          <a:spcPts val="0"/>
                        </a:spcAft>
                      </a:pPr>
                      <a:r>
                        <a:rPr lang="en-US" sz="1100" dirty="0">
                          <a:effectLst/>
                          <a:latin typeface="+mn-lt"/>
                        </a:rPr>
                        <a:t>3.4 Children are able to demonstrate interest and ability in writing</a:t>
                      </a:r>
                      <a:endParaRPr lang="en-US" sz="1100" dirty="0">
                        <a:effectLst/>
                        <a:latin typeface="+mn-lt"/>
                        <a:ea typeface="Calibri" panose="020F0502020204030204" pitchFamily="34" charset="0"/>
                      </a:endParaRPr>
                    </a:p>
                  </a:txBody>
                  <a:tcPr marL="29701" marR="29701" marT="29701" marB="29701" anchor="b"/>
                </a:tc>
                <a:tc hMerge="1">
                  <a:txBody>
                    <a:bodyPr/>
                    <a:lstStyle/>
                    <a:p>
                      <a:endParaRPr lang="en-US"/>
                    </a:p>
                  </a:txBody>
                  <a:tcPr/>
                </a:tc>
                <a:tc hMerge="1">
                  <a:txBody>
                    <a:bodyPr/>
                    <a:lstStyle/>
                    <a:p>
                      <a:endParaRPr lang="en-US"/>
                    </a:p>
                  </a:txBody>
                  <a:tcPr/>
                </a:tc>
              </a:tr>
              <a:tr h="246498">
                <a:tc>
                  <a:txBody>
                    <a:bodyPr/>
                    <a:lstStyle/>
                    <a:p>
                      <a:pPr marL="0" marR="0">
                        <a:spcBef>
                          <a:spcPts val="0"/>
                        </a:spcBef>
                        <a:spcAft>
                          <a:spcPts val="0"/>
                        </a:spcAft>
                      </a:pPr>
                      <a:r>
                        <a:rPr lang="en-US" sz="1100">
                          <a:effectLst/>
                          <a:latin typeface="+mn-lt"/>
                        </a:rPr>
                        <a:t>CATEGORY</a:t>
                      </a:r>
                      <a:endParaRPr lang="en-US" sz="1100">
                        <a:effectLst/>
                        <a:latin typeface="+mn-lt"/>
                        <a:ea typeface="Calibri" panose="020F0502020204030204" pitchFamily="34" charset="0"/>
                      </a:endParaRPr>
                    </a:p>
                  </a:txBody>
                  <a:tcPr marL="29701" marR="29701" marT="29701" marB="29701" anchor="ctr"/>
                </a:tc>
                <a:tc gridSpan="3">
                  <a:txBody>
                    <a:bodyPr/>
                    <a:lstStyle/>
                    <a:p>
                      <a:pPr marL="0" marR="0">
                        <a:spcBef>
                          <a:spcPts val="0"/>
                        </a:spcBef>
                        <a:spcAft>
                          <a:spcPts val="0"/>
                        </a:spcAft>
                      </a:pPr>
                      <a:r>
                        <a:rPr lang="en-US" sz="1100">
                          <a:effectLst/>
                          <a:latin typeface="+mn-lt"/>
                        </a:rPr>
                        <a:t>Teacher Led/Corner Activity/Independent Work</a:t>
                      </a:r>
                      <a:endParaRPr lang="en-US" sz="1100">
                        <a:effectLst/>
                        <a:latin typeface="+mn-lt"/>
                        <a:ea typeface="Calibri" panose="020F0502020204030204" pitchFamily="34" charset="0"/>
                      </a:endParaRPr>
                    </a:p>
                  </a:txBody>
                  <a:tcPr marL="29701" marR="29701" marT="29701" marB="29701" anchor="b"/>
                </a:tc>
                <a:tc hMerge="1">
                  <a:txBody>
                    <a:bodyPr/>
                    <a:lstStyle/>
                    <a:p>
                      <a:endParaRPr lang="en-US"/>
                    </a:p>
                  </a:txBody>
                  <a:tcPr/>
                </a:tc>
                <a:tc hMerge="1">
                  <a:txBody>
                    <a:bodyPr/>
                    <a:lstStyle/>
                    <a:p>
                      <a:endParaRPr lang="en-US"/>
                    </a:p>
                  </a:txBody>
                  <a:tcPr/>
                </a:tc>
              </a:tr>
              <a:tr h="246498">
                <a:tc>
                  <a:txBody>
                    <a:bodyPr/>
                    <a:lstStyle/>
                    <a:p>
                      <a:pPr marL="0" marR="0">
                        <a:spcBef>
                          <a:spcPts val="0"/>
                        </a:spcBef>
                        <a:spcAft>
                          <a:spcPts val="0"/>
                        </a:spcAft>
                      </a:pPr>
                      <a:r>
                        <a:rPr lang="en-US" sz="1100">
                          <a:effectLst/>
                          <a:latin typeface="+mn-lt"/>
                        </a:rPr>
                        <a:t>LITERACY SKILL</a:t>
                      </a:r>
                      <a:endParaRPr lang="en-US" sz="1100">
                        <a:effectLst/>
                        <a:latin typeface="+mn-lt"/>
                        <a:ea typeface="Calibri" panose="020F0502020204030204" pitchFamily="34" charset="0"/>
                      </a:endParaRPr>
                    </a:p>
                  </a:txBody>
                  <a:tcPr marL="29701" marR="29701" marT="29701" marB="29701" anchor="ctr"/>
                </a:tc>
                <a:tc gridSpan="3">
                  <a:txBody>
                    <a:bodyPr/>
                    <a:lstStyle/>
                    <a:p>
                      <a:pPr marL="0" marR="0">
                        <a:spcBef>
                          <a:spcPts val="0"/>
                        </a:spcBef>
                        <a:spcAft>
                          <a:spcPts val="0"/>
                        </a:spcAft>
                      </a:pPr>
                      <a:r>
                        <a:rPr lang="en-US" sz="1100">
                          <a:effectLst/>
                          <a:latin typeface="+mn-lt"/>
                        </a:rPr>
                        <a:t>ABC Alphabet Knowledge</a:t>
                      </a:r>
                      <a:endParaRPr lang="en-US" sz="1100">
                        <a:effectLst/>
                        <a:latin typeface="+mn-lt"/>
                        <a:ea typeface="Calibri" panose="020F0502020204030204" pitchFamily="34" charset="0"/>
                      </a:endParaRPr>
                    </a:p>
                  </a:txBody>
                  <a:tcPr marL="29701" marR="29701" marT="29701" marB="29701" anchor="b"/>
                </a:tc>
                <a:tc hMerge="1">
                  <a:txBody>
                    <a:bodyPr/>
                    <a:lstStyle/>
                    <a:p>
                      <a:endParaRPr lang="en-US"/>
                    </a:p>
                  </a:txBody>
                  <a:tcPr/>
                </a:tc>
                <a:tc hMerge="1">
                  <a:txBody>
                    <a:bodyPr/>
                    <a:lstStyle/>
                    <a:p>
                      <a:endParaRPr lang="en-US"/>
                    </a:p>
                  </a:txBody>
                  <a:tcPr/>
                </a:tc>
              </a:tr>
              <a:tr h="246498">
                <a:tc>
                  <a:txBody>
                    <a:bodyPr/>
                    <a:lstStyle/>
                    <a:p>
                      <a:pPr marL="0" marR="0">
                        <a:spcBef>
                          <a:spcPts val="0"/>
                        </a:spcBef>
                        <a:spcAft>
                          <a:spcPts val="0"/>
                        </a:spcAft>
                      </a:pPr>
                      <a:r>
                        <a:rPr lang="en-US" sz="1100">
                          <a:effectLst/>
                          <a:latin typeface="+mn-lt"/>
                        </a:rPr>
                        <a:t>SECONDARY SKILL</a:t>
                      </a:r>
                      <a:endParaRPr lang="en-US" sz="1100">
                        <a:effectLst/>
                        <a:latin typeface="+mn-lt"/>
                        <a:ea typeface="Calibri" panose="020F0502020204030204" pitchFamily="34" charset="0"/>
                      </a:endParaRPr>
                    </a:p>
                  </a:txBody>
                  <a:tcPr marL="29701" marR="29701" marT="29701" marB="29701" anchor="ctr"/>
                </a:tc>
                <a:tc gridSpan="3">
                  <a:txBody>
                    <a:bodyPr/>
                    <a:lstStyle/>
                    <a:p>
                      <a:pPr marL="0" marR="0">
                        <a:spcBef>
                          <a:spcPts val="0"/>
                        </a:spcBef>
                        <a:spcAft>
                          <a:spcPts val="0"/>
                        </a:spcAft>
                      </a:pPr>
                      <a:r>
                        <a:rPr lang="en-US" sz="1100">
                          <a:effectLst/>
                          <a:latin typeface="+mn-lt"/>
                        </a:rPr>
                        <a:t>●●? Sorting &amp; Classification</a:t>
                      </a:r>
                      <a:endParaRPr lang="en-US" sz="1100">
                        <a:effectLst/>
                        <a:latin typeface="+mn-lt"/>
                        <a:ea typeface="Calibri" panose="020F0502020204030204" pitchFamily="34" charset="0"/>
                      </a:endParaRPr>
                    </a:p>
                  </a:txBody>
                  <a:tcPr marL="29701" marR="29701" marT="29701" marB="29701" anchor="b"/>
                </a:tc>
                <a:tc hMerge="1">
                  <a:txBody>
                    <a:bodyPr/>
                    <a:lstStyle/>
                    <a:p>
                      <a:endParaRPr lang="en-US"/>
                    </a:p>
                  </a:txBody>
                  <a:tcPr/>
                </a:tc>
                <a:tc hMerge="1">
                  <a:txBody>
                    <a:bodyPr/>
                    <a:lstStyle/>
                    <a:p>
                      <a:endParaRPr lang="en-US"/>
                    </a:p>
                  </a:txBody>
                  <a:tcPr/>
                </a:tc>
              </a:tr>
              <a:tr h="324357">
                <a:tc>
                  <a:txBody>
                    <a:bodyPr/>
                    <a:lstStyle/>
                    <a:p>
                      <a:pPr marL="0" marR="0">
                        <a:spcBef>
                          <a:spcPts val="0"/>
                        </a:spcBef>
                        <a:spcAft>
                          <a:spcPts val="0"/>
                        </a:spcAft>
                      </a:pPr>
                      <a:r>
                        <a:rPr lang="en-US" sz="1100" dirty="0">
                          <a:effectLst/>
                          <a:latin typeface="+mn-lt"/>
                        </a:rPr>
                        <a:t>MATERIALS</a:t>
                      </a:r>
                      <a:endParaRPr lang="en-US" sz="1100" dirty="0">
                        <a:effectLst/>
                        <a:latin typeface="+mn-lt"/>
                        <a:ea typeface="Calibri" panose="020F0502020204030204" pitchFamily="34" charset="0"/>
                      </a:endParaRPr>
                    </a:p>
                  </a:txBody>
                  <a:tcPr marL="29701" marR="29701" marT="29701" marB="29701" anchor="ctr"/>
                </a:tc>
                <a:tc gridSpan="3">
                  <a:txBody>
                    <a:bodyPr/>
                    <a:lstStyle/>
                    <a:p>
                      <a:pPr marL="0" marR="0">
                        <a:spcBef>
                          <a:spcPts val="0"/>
                        </a:spcBef>
                        <a:spcAft>
                          <a:spcPts val="0"/>
                        </a:spcAft>
                      </a:pPr>
                      <a:r>
                        <a:rPr lang="en-US" sz="1100" dirty="0">
                          <a:effectLst/>
                          <a:latin typeface="+mn-lt"/>
                        </a:rPr>
                        <a:t>Treasure hunt sheet (see instructions below), writing instruments</a:t>
                      </a:r>
                    </a:p>
                    <a:p>
                      <a:pPr marL="0" marR="0">
                        <a:spcBef>
                          <a:spcPts val="0"/>
                        </a:spcBef>
                        <a:spcAft>
                          <a:spcPts val="0"/>
                        </a:spcAft>
                      </a:pPr>
                      <a:r>
                        <a:rPr lang="en-US" sz="1100" dirty="0">
                          <a:effectLst/>
                          <a:latin typeface="+mn-lt"/>
                        </a:rPr>
                        <a:t>Preparation: On a piece of paper, one for each child, make a list of characteristics of children (e.g. wearing blue, has long hair, etc.)</a:t>
                      </a:r>
                      <a:endParaRPr lang="en-US" sz="1100" dirty="0">
                        <a:effectLst/>
                        <a:latin typeface="+mn-lt"/>
                        <a:ea typeface="Calibri" panose="020F0502020204030204" pitchFamily="34" charset="0"/>
                      </a:endParaRPr>
                    </a:p>
                  </a:txBody>
                  <a:tcPr marL="29701" marR="29701" marT="29701" marB="29701" anchor="b"/>
                </a:tc>
                <a:tc hMerge="1">
                  <a:txBody>
                    <a:bodyPr/>
                    <a:lstStyle/>
                    <a:p>
                      <a:endParaRPr lang="en-US"/>
                    </a:p>
                  </a:txBody>
                  <a:tcPr/>
                </a:tc>
                <a:tc hMerge="1">
                  <a:txBody>
                    <a:bodyPr/>
                    <a:lstStyle/>
                    <a:p>
                      <a:endParaRPr lang="en-US"/>
                    </a:p>
                  </a:txBody>
                  <a:tcPr/>
                </a:tc>
              </a:tr>
              <a:tr h="711819">
                <a:tc>
                  <a:txBody>
                    <a:bodyPr/>
                    <a:lstStyle/>
                    <a:p>
                      <a:pPr marL="0" marR="0">
                        <a:spcBef>
                          <a:spcPts val="0"/>
                        </a:spcBef>
                        <a:spcAft>
                          <a:spcPts val="0"/>
                        </a:spcAft>
                      </a:pPr>
                      <a:r>
                        <a:rPr lang="en-US" sz="1100">
                          <a:effectLst/>
                          <a:latin typeface="+mn-lt"/>
                        </a:rPr>
                        <a:t>ACTIVITY</a:t>
                      </a:r>
                      <a:endParaRPr lang="en-US" sz="1100">
                        <a:effectLst/>
                        <a:latin typeface="+mn-lt"/>
                        <a:ea typeface="Calibri" panose="020F0502020204030204" pitchFamily="34" charset="0"/>
                      </a:endParaRPr>
                    </a:p>
                  </a:txBody>
                  <a:tcPr marL="29701" marR="29701" marT="29701" marB="29701" anchor="ctr"/>
                </a:tc>
                <a:tc gridSpan="3">
                  <a:txBody>
                    <a:bodyPr/>
                    <a:lstStyle/>
                    <a:p>
                      <a:pPr marL="342900" marR="0" lvl="0" indent="-342900" fontAlgn="base">
                        <a:spcBef>
                          <a:spcPts val="0"/>
                        </a:spcBef>
                        <a:spcAft>
                          <a:spcPts val="0"/>
                        </a:spcAft>
                        <a:buFont typeface="+mj-lt"/>
                        <a:buAutoNum type="arabicPeriod"/>
                        <a:tabLst>
                          <a:tab pos="457200" algn="l"/>
                        </a:tabLst>
                      </a:pPr>
                      <a:r>
                        <a:rPr lang="en-US" sz="1100">
                          <a:effectLst/>
                          <a:latin typeface="+mn-lt"/>
                        </a:rPr>
                        <a:t>Say, “We’re going to go on a treasure hunt today. You are going to look for the things that are on your lists. </a:t>
                      </a:r>
                    </a:p>
                    <a:p>
                      <a:pPr marL="342900" marR="0" lvl="0" indent="-342900" fontAlgn="base">
                        <a:spcBef>
                          <a:spcPts val="0"/>
                        </a:spcBef>
                        <a:spcAft>
                          <a:spcPts val="0"/>
                        </a:spcAft>
                        <a:buFont typeface="+mj-lt"/>
                        <a:buAutoNum type="arabicPeriod"/>
                        <a:tabLst>
                          <a:tab pos="457200" algn="l"/>
                        </a:tabLst>
                      </a:pPr>
                      <a:r>
                        <a:rPr lang="en-US" sz="1100">
                          <a:effectLst/>
                          <a:latin typeface="+mn-lt"/>
                        </a:rPr>
                        <a:t>Give each child a treasure hunt sheet. Say, “Walk around the room and look for people with the following characteristics. You may need to talk to them. Every time you find someone with this characteristic, make a mark on your sheet like this.” Demonstrate with the first example.</a:t>
                      </a:r>
                    </a:p>
                    <a:p>
                      <a:pPr marL="342900" marR="0" lvl="0" indent="-342900" fontAlgn="base">
                        <a:spcBef>
                          <a:spcPts val="0"/>
                        </a:spcBef>
                        <a:spcAft>
                          <a:spcPts val="0"/>
                        </a:spcAft>
                        <a:buFont typeface="+mj-lt"/>
                        <a:buAutoNum type="arabicPeriod"/>
                        <a:tabLst>
                          <a:tab pos="457200" algn="l"/>
                        </a:tabLst>
                      </a:pPr>
                      <a:r>
                        <a:rPr lang="en-US" sz="1100">
                          <a:effectLst/>
                          <a:latin typeface="+mn-lt"/>
                        </a:rPr>
                        <a:t>Once the children are done, about all the things on the list! Ask, “Who did you find with _______?”</a:t>
                      </a:r>
                    </a:p>
                    <a:p>
                      <a:pPr marL="342900" marR="0" lvl="0" indent="-342900" fontAlgn="base">
                        <a:spcBef>
                          <a:spcPts val="0"/>
                        </a:spcBef>
                        <a:spcAft>
                          <a:spcPts val="0"/>
                        </a:spcAft>
                        <a:buFont typeface="+mj-lt"/>
                        <a:buAutoNum type="arabicPeriod"/>
                        <a:tabLst>
                          <a:tab pos="457200" algn="l"/>
                        </a:tabLst>
                      </a:pPr>
                      <a:r>
                        <a:rPr lang="en-US" sz="1100">
                          <a:effectLst/>
                          <a:latin typeface="+mn-lt"/>
                        </a:rPr>
                        <a:t>Put extra sheets in the literacy corner for the children to try during Corner Time.</a:t>
                      </a:r>
                      <a:endParaRPr lang="en-US" sz="1100">
                        <a:effectLst/>
                        <a:latin typeface="+mn-lt"/>
                        <a:ea typeface="Calibri" panose="020F0502020204030204" pitchFamily="34" charset="0"/>
                      </a:endParaRPr>
                    </a:p>
                  </a:txBody>
                  <a:tcPr marL="29701" marR="29701" marT="29701" marB="29701"/>
                </a:tc>
                <a:tc hMerge="1">
                  <a:txBody>
                    <a:bodyPr/>
                    <a:lstStyle/>
                    <a:p>
                      <a:endParaRPr lang="en-US"/>
                    </a:p>
                  </a:txBody>
                  <a:tcPr/>
                </a:tc>
                <a:tc hMerge="1">
                  <a:txBody>
                    <a:bodyPr/>
                    <a:lstStyle/>
                    <a:p>
                      <a:endParaRPr lang="en-US"/>
                    </a:p>
                  </a:txBody>
                  <a:tcPr/>
                </a:tc>
              </a:tr>
              <a:tr h="217516">
                <a:tc>
                  <a:txBody>
                    <a:bodyPr/>
                    <a:lstStyle/>
                    <a:p>
                      <a:pPr marL="0" marR="0">
                        <a:spcBef>
                          <a:spcPts val="0"/>
                        </a:spcBef>
                        <a:spcAft>
                          <a:spcPts val="0"/>
                        </a:spcAft>
                      </a:pPr>
                      <a:r>
                        <a:rPr lang="en-US" sz="1100">
                          <a:effectLst/>
                          <a:latin typeface="+mn-lt"/>
                        </a:rPr>
                        <a:t>LEVEL</a:t>
                      </a:r>
                      <a:endParaRPr lang="en-US" sz="1100">
                        <a:effectLst/>
                        <a:latin typeface="+mn-lt"/>
                        <a:ea typeface="Calibri" panose="020F0502020204030204" pitchFamily="34" charset="0"/>
                      </a:endParaRPr>
                    </a:p>
                  </a:txBody>
                  <a:tcPr marL="29701" marR="29701" marT="29701" marB="29701" anchor="ctr"/>
                </a:tc>
                <a:tc>
                  <a:txBody>
                    <a:bodyPr/>
                    <a:lstStyle/>
                    <a:p>
                      <a:pPr marL="0" marR="0" algn="ctr">
                        <a:spcBef>
                          <a:spcPts val="0"/>
                        </a:spcBef>
                        <a:spcAft>
                          <a:spcPts val="0"/>
                        </a:spcAft>
                      </a:pPr>
                      <a:r>
                        <a:rPr lang="en-US" sz="1100">
                          <a:effectLst/>
                          <a:latin typeface="+mn-lt"/>
                        </a:rPr>
                        <a:t>BASIC</a:t>
                      </a:r>
                      <a:endParaRPr lang="en-US" sz="1100">
                        <a:effectLst/>
                        <a:latin typeface="+mn-lt"/>
                        <a:ea typeface="Calibri" panose="020F0502020204030204" pitchFamily="34" charset="0"/>
                      </a:endParaRPr>
                    </a:p>
                  </a:txBody>
                  <a:tcPr marL="29701" marR="29701" marT="29701" marB="29701" anchor="ctr"/>
                </a:tc>
                <a:tc>
                  <a:txBody>
                    <a:bodyPr/>
                    <a:lstStyle/>
                    <a:p>
                      <a:pPr marL="0" marR="0" algn="ctr">
                        <a:spcBef>
                          <a:spcPts val="0"/>
                        </a:spcBef>
                        <a:spcAft>
                          <a:spcPts val="0"/>
                        </a:spcAft>
                      </a:pPr>
                      <a:r>
                        <a:rPr lang="en-US" sz="1100">
                          <a:effectLst/>
                          <a:latin typeface="+mn-lt"/>
                        </a:rPr>
                        <a:t>MIDRANGE</a:t>
                      </a:r>
                      <a:endParaRPr lang="en-US" sz="1100">
                        <a:effectLst/>
                        <a:latin typeface="+mn-lt"/>
                        <a:ea typeface="Calibri" panose="020F0502020204030204" pitchFamily="34" charset="0"/>
                      </a:endParaRPr>
                    </a:p>
                  </a:txBody>
                  <a:tcPr marL="29701" marR="29701" marT="29701" marB="29701" anchor="ctr"/>
                </a:tc>
                <a:tc>
                  <a:txBody>
                    <a:bodyPr/>
                    <a:lstStyle/>
                    <a:p>
                      <a:pPr marL="0" marR="0" algn="ctr">
                        <a:spcBef>
                          <a:spcPts val="0"/>
                        </a:spcBef>
                        <a:spcAft>
                          <a:spcPts val="0"/>
                        </a:spcAft>
                      </a:pPr>
                      <a:r>
                        <a:rPr lang="en-US" sz="1100">
                          <a:effectLst/>
                          <a:latin typeface="+mn-lt"/>
                        </a:rPr>
                        <a:t>ADVANCED</a:t>
                      </a:r>
                      <a:endParaRPr lang="en-US" sz="1100">
                        <a:effectLst/>
                        <a:latin typeface="+mn-lt"/>
                        <a:ea typeface="Calibri" panose="020F0502020204030204" pitchFamily="34" charset="0"/>
                      </a:endParaRPr>
                    </a:p>
                  </a:txBody>
                  <a:tcPr marL="29701" marR="29701" marT="29701" marB="29701" anchor="ctr"/>
                </a:tc>
              </a:tr>
              <a:tr h="1141690">
                <a:tc>
                  <a:txBody>
                    <a:bodyPr/>
                    <a:lstStyle/>
                    <a:p>
                      <a:endParaRPr lang="en-US" sz="1100">
                        <a:effectLst/>
                        <a:latin typeface="+mn-lt"/>
                      </a:endParaRPr>
                    </a:p>
                  </a:txBody>
                  <a:tcPr marL="29701" marR="29701" marT="29701" marB="29701" anchor="ctr"/>
                </a:tc>
                <a:tc>
                  <a:txBody>
                    <a:bodyPr/>
                    <a:lstStyle/>
                    <a:p>
                      <a:pPr marL="342900" marR="0" lvl="0" indent="-342900" fontAlgn="base">
                        <a:spcBef>
                          <a:spcPts val="0"/>
                        </a:spcBef>
                        <a:spcAft>
                          <a:spcPts val="0"/>
                        </a:spcAft>
                        <a:buFont typeface="Arial" panose="020B0604020202020204" pitchFamily="34" charset="0"/>
                        <a:buChar char="•"/>
                        <a:tabLst>
                          <a:tab pos="457200" algn="l"/>
                        </a:tabLst>
                      </a:pPr>
                      <a:r>
                        <a:rPr lang="en-US" sz="1100">
                          <a:effectLst/>
                          <a:latin typeface="+mn-lt"/>
                        </a:rPr>
                        <a:t>Make sheets with pictures and words together</a:t>
                      </a:r>
                    </a:p>
                    <a:p>
                      <a:pPr marL="342900" marR="0" lvl="0" indent="-342900" fontAlgn="base">
                        <a:spcBef>
                          <a:spcPts val="0"/>
                        </a:spcBef>
                        <a:spcAft>
                          <a:spcPts val="0"/>
                        </a:spcAft>
                        <a:buFont typeface="Arial" panose="020B0604020202020204" pitchFamily="34" charset="0"/>
                        <a:buChar char="•"/>
                        <a:tabLst>
                          <a:tab pos="457200" algn="l"/>
                        </a:tabLst>
                      </a:pPr>
                      <a:r>
                        <a:rPr lang="en-US" sz="1100">
                          <a:effectLst/>
                          <a:latin typeface="+mn-lt"/>
                        </a:rPr>
                        <a:t>Choose characteristics that are easier to identify (e.g. is a boy)</a:t>
                      </a:r>
                    </a:p>
                    <a:p>
                      <a:pPr marL="342900" marR="0" lvl="0" indent="-342900" fontAlgn="base">
                        <a:spcBef>
                          <a:spcPts val="0"/>
                        </a:spcBef>
                        <a:spcAft>
                          <a:spcPts val="0"/>
                        </a:spcAft>
                        <a:buFont typeface="Arial" panose="020B0604020202020204" pitchFamily="34" charset="0"/>
                        <a:buChar char="•"/>
                        <a:tabLst>
                          <a:tab pos="457200" algn="l"/>
                        </a:tabLst>
                      </a:pPr>
                      <a:r>
                        <a:rPr lang="en-US" sz="1100">
                          <a:effectLst/>
                          <a:latin typeface="+mn-lt"/>
                        </a:rPr>
                        <a:t>Have them make any mark they can around or by the item (circle, X, line—whatever they are capable of)</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a:effectLst/>
                          <a:latin typeface="+mn-lt"/>
                        </a:rPr>
                        <a:t>Pair children up so they can work together.</a:t>
                      </a:r>
                      <a:endParaRPr lang="en-US" sz="1100">
                        <a:solidFill>
                          <a:srgbClr val="000000"/>
                        </a:solidFill>
                        <a:effectLst/>
                        <a:latin typeface="+mn-lt"/>
                        <a:ea typeface="Calibri" panose="020F0502020204030204" pitchFamily="34" charset="0"/>
                      </a:endParaRPr>
                    </a:p>
                  </a:txBody>
                  <a:tcPr marL="29701" marR="29701" marT="29701" marB="29701"/>
                </a:tc>
                <a:tc>
                  <a:txBody>
                    <a:bodyPr/>
                    <a:lstStyle/>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a:effectLst/>
                          <a:latin typeface="+mn-lt"/>
                        </a:rPr>
                        <a:t>Use a mix of pictures with words and words only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a:effectLst/>
                          <a:latin typeface="+mn-lt"/>
                        </a:rPr>
                        <a:t>Choose slightly more challenging characteristics (e.g. has a sister, wears black shoes, is five years old)</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a:effectLst/>
                          <a:latin typeface="+mn-lt"/>
                        </a:rPr>
                        <a:t>Make a more complex mark near the item or try to write some letters by each one, use their initials</a:t>
                      </a:r>
                      <a:endParaRPr lang="en-US" sz="1100">
                        <a:solidFill>
                          <a:srgbClr val="000000"/>
                        </a:solidFill>
                        <a:effectLst/>
                        <a:latin typeface="+mn-lt"/>
                        <a:ea typeface="Calibri" panose="020F0502020204030204" pitchFamily="34" charset="0"/>
                      </a:endParaRPr>
                    </a:p>
                  </a:txBody>
                  <a:tcPr marL="29701" marR="29701" marT="29701" marB="29701"/>
                </a:tc>
                <a:tc>
                  <a:txBody>
                    <a:bodyPr/>
                    <a:lstStyle/>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dirty="0">
                          <a:effectLst/>
                          <a:latin typeface="+mn-lt"/>
                        </a:rPr>
                        <a:t>Use sheets with words only, or more advanced words with pictures (curly hair, wearing purple, wearing a necklace, favorite animal is ____)</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dirty="0">
                          <a:effectLst/>
                          <a:latin typeface="+mn-lt"/>
                        </a:rPr>
                        <a:t>Choose slightly more challenging characteristics (e.g. name starts with an M, name ends with A], brown hair, has 2 sisters, has a dog)</a:t>
                      </a:r>
                    </a:p>
                    <a:p>
                      <a:pPr marL="342900" marR="0" lvl="0" indent="-342900" fontAlgn="base">
                        <a:spcBef>
                          <a:spcPts val="0"/>
                        </a:spcBef>
                        <a:spcAft>
                          <a:spcPts val="0"/>
                        </a:spcAft>
                        <a:buFont typeface="Arial" panose="020B0604020202020204" pitchFamily="34" charset="0"/>
                        <a:buChar char="•"/>
                        <a:tabLst>
                          <a:tab pos="457200" algn="l"/>
                        </a:tabLst>
                      </a:pPr>
                      <a:r>
                        <a:rPr lang="en-US" sz="1100" dirty="0">
                          <a:effectLst/>
                          <a:latin typeface="+mn-lt"/>
                        </a:rPr>
                        <a:t>Have them “sign” the other child’s paper</a:t>
                      </a:r>
                      <a:endParaRPr lang="en-US" sz="1100" dirty="0">
                        <a:solidFill>
                          <a:srgbClr val="000000"/>
                        </a:solidFill>
                        <a:effectLst/>
                        <a:latin typeface="+mn-lt"/>
                        <a:ea typeface="Calibri" panose="020F0502020204030204" pitchFamily="34" charset="0"/>
                      </a:endParaRPr>
                    </a:p>
                  </a:txBody>
                  <a:tcPr marL="29701" marR="29701" marT="29701" marB="29701"/>
                </a:tc>
              </a:tr>
            </a:tbl>
          </a:graphicData>
        </a:graphic>
      </p:graphicFrame>
    </p:spTree>
    <p:extLst>
      <p:ext uri="{BB962C8B-B14F-4D97-AF65-F5344CB8AC3E}">
        <p14:creationId xmlns:p14="http://schemas.microsoft.com/office/powerpoint/2010/main" val="96985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A73DB1-3925-164B-B490-8993FFD18E9A}" type="slidenum">
              <a:rPr lang="en-US" smtClean="0"/>
              <a:pPr>
                <a:defRPr/>
              </a:pPr>
              <a:t>7</a:t>
            </a:fld>
            <a:endParaRPr lang="en-US" dirty="0"/>
          </a:p>
        </p:txBody>
      </p:sp>
      <p:pic>
        <p:nvPicPr>
          <p:cNvPr id="1026" name="Picture 2" descr="C:\Users\IBorisova\Documents\Technical Assistance\Bangladesh\sponsoship\ELM Parenting\Illustration 9.6.14\Shapes &amp; measur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1" y="184150"/>
            <a:ext cx="9176281" cy="6488115"/>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p:cNvSpPr>
            <a:spLocks noGrp="1"/>
          </p:cNvSpPr>
          <p:nvPr>
            <p:ph type="dt" sz="half" idx="10"/>
          </p:nvPr>
        </p:nvSpPr>
        <p:spPr/>
        <p:txBody>
          <a:bodyPr/>
          <a:lstStyle/>
          <a:p>
            <a:r>
              <a:rPr lang="en-US"/>
              <a:t>9 September 2016</a:t>
            </a:r>
            <a:endParaRPr lang="en-US" dirty="0"/>
          </a:p>
        </p:txBody>
      </p:sp>
      <p:sp>
        <p:nvSpPr>
          <p:cNvPr id="6" name="Footer Placeholder 5"/>
          <p:cNvSpPr>
            <a:spLocks noGrp="1"/>
          </p:cNvSpPr>
          <p:nvPr>
            <p:ph type="ftr" sz="quarter" idx="11"/>
          </p:nvPr>
        </p:nvSpPr>
        <p:spPr/>
        <p:txBody>
          <a:bodyPr/>
          <a:lstStyle/>
          <a:p>
            <a:r>
              <a:rPr lang="en-US"/>
              <a:t>International Literacy Day 2016</a:t>
            </a:r>
            <a:endParaRPr lang="en-US" dirty="0"/>
          </a:p>
        </p:txBody>
      </p:sp>
    </p:spTree>
    <p:extLst>
      <p:ext uri="{BB962C8B-B14F-4D97-AF65-F5344CB8AC3E}">
        <p14:creationId xmlns:p14="http://schemas.microsoft.com/office/powerpoint/2010/main" val="2661761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Title 526"/>
          <p:cNvSpPr>
            <a:spLocks noGrp="1"/>
          </p:cNvSpPr>
          <p:nvPr>
            <p:ph type="title"/>
          </p:nvPr>
        </p:nvSpPr>
        <p:spPr>
          <a:xfrm>
            <a:off x="424634" y="202995"/>
            <a:ext cx="8282640" cy="1022490"/>
          </a:xfrm>
        </p:spPr>
        <p:txBody>
          <a:bodyPr/>
          <a:lstStyle/>
          <a:p>
            <a:r>
              <a:rPr lang="en-US" dirty="0" smtClean="0"/>
              <a:t>ELM Toolkit Use</a:t>
            </a:r>
            <a:endParaRPr lang="en-US" dirty="0"/>
          </a:p>
        </p:txBody>
      </p:sp>
      <p:sp>
        <p:nvSpPr>
          <p:cNvPr id="2" name="Date Placeholder 1"/>
          <p:cNvSpPr>
            <a:spLocks noGrp="1"/>
          </p:cNvSpPr>
          <p:nvPr>
            <p:ph type="dt" sz="half" idx="10"/>
          </p:nvPr>
        </p:nvSpPr>
        <p:spPr/>
        <p:txBody>
          <a:bodyPr/>
          <a:lstStyle/>
          <a:p>
            <a:r>
              <a:rPr lang="en-US" smtClean="0"/>
              <a:t>9 September 2016</a:t>
            </a:r>
            <a:endParaRPr lang="en-US" dirty="0"/>
          </a:p>
        </p:txBody>
      </p:sp>
      <p:sp>
        <p:nvSpPr>
          <p:cNvPr id="3" name="Footer Placeholder 2"/>
          <p:cNvSpPr>
            <a:spLocks noGrp="1"/>
          </p:cNvSpPr>
          <p:nvPr>
            <p:ph type="ftr" sz="quarter" idx="11"/>
          </p:nvPr>
        </p:nvSpPr>
        <p:spPr/>
        <p:txBody>
          <a:bodyPr/>
          <a:lstStyle/>
          <a:p>
            <a:r>
              <a:rPr lang="en-US" smtClean="0"/>
              <a:t>International Literacy Day 2016</a:t>
            </a:r>
            <a:endParaRPr lang="en-US"/>
          </a:p>
        </p:txBody>
      </p:sp>
      <p:sp>
        <p:nvSpPr>
          <p:cNvPr id="4" name="Slide Number Placeholder 3"/>
          <p:cNvSpPr>
            <a:spLocks noGrp="1"/>
          </p:cNvSpPr>
          <p:nvPr>
            <p:ph type="sldNum" sz="quarter" idx="12"/>
          </p:nvPr>
        </p:nvSpPr>
        <p:spPr/>
        <p:txBody>
          <a:bodyPr/>
          <a:lstStyle/>
          <a:p>
            <a:fld id="{C3FDE51E-0052-334C-A4B2-C567FE9F326F}" type="slidenum">
              <a:rPr lang="en-US" smtClean="0"/>
              <a:t>8</a:t>
            </a:fld>
            <a:endParaRPr lang="en-US"/>
          </a:p>
        </p:txBody>
      </p:sp>
      <p:sp>
        <p:nvSpPr>
          <p:cNvPr id="9" name="TextBox 8"/>
          <p:cNvSpPr txBox="1"/>
          <p:nvPr/>
        </p:nvSpPr>
        <p:spPr>
          <a:xfrm>
            <a:off x="7808868" y="1833667"/>
            <a:ext cx="353393" cy="752507"/>
          </a:xfrm>
          <a:prstGeom prst="rect">
            <a:avLst/>
          </a:prstGeom>
          <a:noFill/>
        </p:spPr>
        <p:txBody>
          <a:bodyPr wrap="none" rtlCol="0">
            <a:spAutoFit/>
          </a:bodyPr>
          <a:lstStyle/>
          <a:p>
            <a:endParaRPr lang="en-US" dirty="0"/>
          </a:p>
        </p:txBody>
      </p:sp>
      <p:sp>
        <p:nvSpPr>
          <p:cNvPr id="10" name="Freeform 6"/>
          <p:cNvSpPr>
            <a:spLocks/>
          </p:cNvSpPr>
          <p:nvPr/>
        </p:nvSpPr>
        <p:spPr bwMode="auto">
          <a:xfrm>
            <a:off x="8078302" y="5328361"/>
            <a:ext cx="73899" cy="69866"/>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Freeform 7"/>
          <p:cNvSpPr>
            <a:spLocks/>
          </p:cNvSpPr>
          <p:nvPr/>
        </p:nvSpPr>
        <p:spPr bwMode="auto">
          <a:xfrm>
            <a:off x="8078302" y="5328361"/>
            <a:ext cx="73899" cy="69866"/>
          </a:xfrm>
          <a:custGeom>
            <a:avLst/>
            <a:gdLst>
              <a:gd name="T0" fmla="*/ 10 w 36"/>
              <a:gd name="T1" fmla="*/ 0 h 30"/>
              <a:gd name="T2" fmla="*/ 10 w 36"/>
              <a:gd name="T3" fmla="*/ 0 h 30"/>
              <a:gd name="T4" fmla="*/ 10 w 36"/>
              <a:gd name="T5" fmla="*/ 0 h 30"/>
              <a:gd name="T6" fmla="*/ 8 w 36"/>
              <a:gd name="T7" fmla="*/ 0 h 30"/>
              <a:gd name="T8" fmla="*/ 6 w 36"/>
              <a:gd name="T9" fmla="*/ 2 h 30"/>
              <a:gd name="T10" fmla="*/ 4 w 36"/>
              <a:gd name="T11" fmla="*/ 2 h 30"/>
              <a:gd name="T12" fmla="*/ 2 w 36"/>
              <a:gd name="T13" fmla="*/ 2 h 30"/>
              <a:gd name="T14" fmla="*/ 0 w 36"/>
              <a:gd name="T15" fmla="*/ 4 h 30"/>
              <a:gd name="T16" fmla="*/ 0 w 36"/>
              <a:gd name="T17" fmla="*/ 4 h 30"/>
              <a:gd name="T18" fmla="*/ 0 w 36"/>
              <a:gd name="T19" fmla="*/ 4 h 30"/>
              <a:gd name="T20" fmla="*/ 0 w 36"/>
              <a:gd name="T21" fmla="*/ 4 h 30"/>
              <a:gd name="T22" fmla="*/ 0 w 36"/>
              <a:gd name="T23" fmla="*/ 6 h 30"/>
              <a:gd name="T24" fmla="*/ 0 w 36"/>
              <a:gd name="T25" fmla="*/ 6 h 30"/>
              <a:gd name="T26" fmla="*/ 0 w 36"/>
              <a:gd name="T27" fmla="*/ 6 h 30"/>
              <a:gd name="T28" fmla="*/ 0 w 36"/>
              <a:gd name="T29" fmla="*/ 8 h 30"/>
              <a:gd name="T30" fmla="*/ 0 w 36"/>
              <a:gd name="T31" fmla="*/ 8 h 30"/>
              <a:gd name="T32" fmla="*/ 0 w 36"/>
              <a:gd name="T33" fmla="*/ 8 h 30"/>
              <a:gd name="T34" fmla="*/ 2 w 36"/>
              <a:gd name="T35" fmla="*/ 10 h 30"/>
              <a:gd name="T36" fmla="*/ 4 w 36"/>
              <a:gd name="T37" fmla="*/ 12 h 30"/>
              <a:gd name="T38" fmla="*/ 6 w 36"/>
              <a:gd name="T39" fmla="*/ 14 h 30"/>
              <a:gd name="T40" fmla="*/ 10 w 36"/>
              <a:gd name="T41" fmla="*/ 16 h 30"/>
              <a:gd name="T42" fmla="*/ 12 w 36"/>
              <a:gd name="T43" fmla="*/ 20 h 30"/>
              <a:gd name="T44" fmla="*/ 16 w 36"/>
              <a:gd name="T45" fmla="*/ 22 h 30"/>
              <a:gd name="T46" fmla="*/ 18 w 36"/>
              <a:gd name="T47" fmla="*/ 24 h 30"/>
              <a:gd name="T48" fmla="*/ 22 w 36"/>
              <a:gd name="T49" fmla="*/ 26 h 30"/>
              <a:gd name="T50" fmla="*/ 22 w 36"/>
              <a:gd name="T51" fmla="*/ 26 h 30"/>
              <a:gd name="T52" fmla="*/ 24 w 36"/>
              <a:gd name="T53" fmla="*/ 28 h 30"/>
              <a:gd name="T54" fmla="*/ 26 w 36"/>
              <a:gd name="T55" fmla="*/ 28 h 30"/>
              <a:gd name="T56" fmla="*/ 28 w 36"/>
              <a:gd name="T57" fmla="*/ 30 h 30"/>
              <a:gd name="T58" fmla="*/ 30 w 36"/>
              <a:gd name="T59" fmla="*/ 30 h 30"/>
              <a:gd name="T60" fmla="*/ 30 w 36"/>
              <a:gd name="T61" fmla="*/ 30 h 30"/>
              <a:gd name="T62" fmla="*/ 32 w 36"/>
              <a:gd name="T63" fmla="*/ 30 h 30"/>
              <a:gd name="T64" fmla="*/ 32 w 36"/>
              <a:gd name="T65" fmla="*/ 30 h 30"/>
              <a:gd name="T66" fmla="*/ 32 w 36"/>
              <a:gd name="T67" fmla="*/ 30 h 30"/>
              <a:gd name="T68" fmla="*/ 34 w 36"/>
              <a:gd name="T69" fmla="*/ 28 h 30"/>
              <a:gd name="T70" fmla="*/ 34 w 36"/>
              <a:gd name="T71" fmla="*/ 28 h 30"/>
              <a:gd name="T72" fmla="*/ 34 w 36"/>
              <a:gd name="T73" fmla="*/ 26 h 30"/>
              <a:gd name="T74" fmla="*/ 34 w 36"/>
              <a:gd name="T75" fmla="*/ 24 h 30"/>
              <a:gd name="T76" fmla="*/ 36 w 36"/>
              <a:gd name="T77" fmla="*/ 24 h 30"/>
              <a:gd name="T78" fmla="*/ 36 w 36"/>
              <a:gd name="T79" fmla="*/ 22 h 30"/>
              <a:gd name="T80" fmla="*/ 36 w 36"/>
              <a:gd name="T81" fmla="*/ 20 h 30"/>
              <a:gd name="T82" fmla="*/ 36 w 36"/>
              <a:gd name="T83" fmla="*/ 20 h 30"/>
              <a:gd name="T84" fmla="*/ 36 w 36"/>
              <a:gd name="T85" fmla="*/ 18 h 30"/>
              <a:gd name="T86" fmla="*/ 34 w 36"/>
              <a:gd name="T87" fmla="*/ 16 h 30"/>
              <a:gd name="T88" fmla="*/ 34 w 36"/>
              <a:gd name="T89" fmla="*/ 14 h 30"/>
              <a:gd name="T90" fmla="*/ 32 w 36"/>
              <a:gd name="T91" fmla="*/ 12 h 30"/>
              <a:gd name="T92" fmla="*/ 30 w 36"/>
              <a:gd name="T93" fmla="*/ 10 h 30"/>
              <a:gd name="T94" fmla="*/ 28 w 36"/>
              <a:gd name="T95" fmla="*/ 8 h 30"/>
              <a:gd name="T96" fmla="*/ 28 w 36"/>
              <a:gd name="T97" fmla="*/ 6 h 30"/>
              <a:gd name="T98" fmla="*/ 26 w 36"/>
              <a:gd name="T99" fmla="*/ 6 h 30"/>
              <a:gd name="T100" fmla="*/ 24 w 36"/>
              <a:gd name="T101" fmla="*/ 4 h 30"/>
              <a:gd name="T102" fmla="*/ 22 w 36"/>
              <a:gd name="T103" fmla="*/ 4 h 30"/>
              <a:gd name="T104" fmla="*/ 20 w 36"/>
              <a:gd name="T105" fmla="*/ 2 h 30"/>
              <a:gd name="T106" fmla="*/ 18 w 36"/>
              <a:gd name="T107" fmla="*/ 2 h 30"/>
              <a:gd name="T108" fmla="*/ 16 w 36"/>
              <a:gd name="T109" fmla="*/ 2 h 30"/>
              <a:gd name="T110" fmla="*/ 14 w 36"/>
              <a:gd name="T111" fmla="*/ 0 h 30"/>
              <a:gd name="T112" fmla="*/ 12 w 36"/>
              <a:gd name="T113" fmla="*/ 0 h 30"/>
              <a:gd name="T114" fmla="*/ 10 w 36"/>
              <a:gd name="T11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30">
                <a:moveTo>
                  <a:pt x="10" y="0"/>
                </a:moveTo>
                <a:lnTo>
                  <a:pt x="10" y="0"/>
                </a:lnTo>
                <a:lnTo>
                  <a:pt x="10" y="0"/>
                </a:lnTo>
                <a:lnTo>
                  <a:pt x="8" y="0"/>
                </a:lnTo>
                <a:lnTo>
                  <a:pt x="6" y="2"/>
                </a:lnTo>
                <a:lnTo>
                  <a:pt x="4" y="2"/>
                </a:lnTo>
                <a:lnTo>
                  <a:pt x="2" y="2"/>
                </a:lnTo>
                <a:lnTo>
                  <a:pt x="0" y="4"/>
                </a:lnTo>
                <a:lnTo>
                  <a:pt x="0" y="4"/>
                </a:lnTo>
                <a:lnTo>
                  <a:pt x="0" y="4"/>
                </a:lnTo>
                <a:lnTo>
                  <a:pt x="0" y="4"/>
                </a:lnTo>
                <a:lnTo>
                  <a:pt x="0" y="6"/>
                </a:lnTo>
                <a:lnTo>
                  <a:pt x="0" y="6"/>
                </a:lnTo>
                <a:lnTo>
                  <a:pt x="0" y="6"/>
                </a:lnTo>
                <a:lnTo>
                  <a:pt x="0" y="8"/>
                </a:lnTo>
                <a:lnTo>
                  <a:pt x="0" y="8"/>
                </a:lnTo>
                <a:lnTo>
                  <a:pt x="0" y="8"/>
                </a:lnTo>
                <a:lnTo>
                  <a:pt x="2" y="10"/>
                </a:lnTo>
                <a:lnTo>
                  <a:pt x="4" y="12"/>
                </a:lnTo>
                <a:lnTo>
                  <a:pt x="6" y="14"/>
                </a:lnTo>
                <a:lnTo>
                  <a:pt x="10" y="16"/>
                </a:lnTo>
                <a:lnTo>
                  <a:pt x="12" y="20"/>
                </a:lnTo>
                <a:lnTo>
                  <a:pt x="16" y="22"/>
                </a:lnTo>
                <a:lnTo>
                  <a:pt x="18" y="24"/>
                </a:lnTo>
                <a:lnTo>
                  <a:pt x="22" y="26"/>
                </a:lnTo>
                <a:lnTo>
                  <a:pt x="22" y="26"/>
                </a:lnTo>
                <a:lnTo>
                  <a:pt x="24" y="28"/>
                </a:lnTo>
                <a:lnTo>
                  <a:pt x="26" y="28"/>
                </a:lnTo>
                <a:lnTo>
                  <a:pt x="28" y="30"/>
                </a:lnTo>
                <a:lnTo>
                  <a:pt x="30" y="30"/>
                </a:lnTo>
                <a:lnTo>
                  <a:pt x="30" y="30"/>
                </a:lnTo>
                <a:lnTo>
                  <a:pt x="32" y="30"/>
                </a:lnTo>
                <a:lnTo>
                  <a:pt x="32" y="30"/>
                </a:lnTo>
                <a:lnTo>
                  <a:pt x="32" y="30"/>
                </a:lnTo>
                <a:lnTo>
                  <a:pt x="34" y="28"/>
                </a:lnTo>
                <a:lnTo>
                  <a:pt x="34" y="28"/>
                </a:lnTo>
                <a:lnTo>
                  <a:pt x="34" y="26"/>
                </a:lnTo>
                <a:lnTo>
                  <a:pt x="34" y="24"/>
                </a:lnTo>
                <a:lnTo>
                  <a:pt x="36" y="24"/>
                </a:lnTo>
                <a:lnTo>
                  <a:pt x="36" y="22"/>
                </a:lnTo>
                <a:lnTo>
                  <a:pt x="36" y="20"/>
                </a:lnTo>
                <a:lnTo>
                  <a:pt x="36" y="20"/>
                </a:lnTo>
                <a:lnTo>
                  <a:pt x="36" y="18"/>
                </a:lnTo>
                <a:lnTo>
                  <a:pt x="34" y="16"/>
                </a:lnTo>
                <a:lnTo>
                  <a:pt x="34" y="14"/>
                </a:lnTo>
                <a:lnTo>
                  <a:pt x="32" y="12"/>
                </a:lnTo>
                <a:lnTo>
                  <a:pt x="30" y="10"/>
                </a:lnTo>
                <a:lnTo>
                  <a:pt x="28" y="8"/>
                </a:lnTo>
                <a:lnTo>
                  <a:pt x="28" y="6"/>
                </a:lnTo>
                <a:lnTo>
                  <a:pt x="26" y="6"/>
                </a:lnTo>
                <a:lnTo>
                  <a:pt x="24" y="4"/>
                </a:lnTo>
                <a:lnTo>
                  <a:pt x="22" y="4"/>
                </a:lnTo>
                <a:lnTo>
                  <a:pt x="20" y="2"/>
                </a:lnTo>
                <a:lnTo>
                  <a:pt x="18" y="2"/>
                </a:lnTo>
                <a:lnTo>
                  <a:pt x="16" y="2"/>
                </a:lnTo>
                <a:lnTo>
                  <a:pt x="14" y="0"/>
                </a:lnTo>
                <a:lnTo>
                  <a:pt x="12" y="0"/>
                </a:lnTo>
                <a:lnTo>
                  <a:pt x="10"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2" name="Freeform 8"/>
          <p:cNvSpPr>
            <a:spLocks/>
          </p:cNvSpPr>
          <p:nvPr/>
        </p:nvSpPr>
        <p:spPr bwMode="auto">
          <a:xfrm>
            <a:off x="7733430" y="4587794"/>
            <a:ext cx="65690" cy="93154"/>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Freeform 9"/>
          <p:cNvSpPr>
            <a:spLocks/>
          </p:cNvSpPr>
          <p:nvPr/>
        </p:nvSpPr>
        <p:spPr bwMode="auto">
          <a:xfrm>
            <a:off x="7733430" y="4587794"/>
            <a:ext cx="65690" cy="93154"/>
          </a:xfrm>
          <a:custGeom>
            <a:avLst/>
            <a:gdLst>
              <a:gd name="T0" fmla="*/ 2 w 32"/>
              <a:gd name="T1" fmla="*/ 0 h 40"/>
              <a:gd name="T2" fmla="*/ 2 w 32"/>
              <a:gd name="T3" fmla="*/ 0 h 40"/>
              <a:gd name="T4" fmla="*/ 0 w 32"/>
              <a:gd name="T5" fmla="*/ 0 h 40"/>
              <a:gd name="T6" fmla="*/ 0 w 32"/>
              <a:gd name="T7" fmla="*/ 0 h 40"/>
              <a:gd name="T8" fmla="*/ 0 w 32"/>
              <a:gd name="T9" fmla="*/ 2 h 40"/>
              <a:gd name="T10" fmla="*/ 0 w 32"/>
              <a:gd name="T11" fmla="*/ 2 h 40"/>
              <a:gd name="T12" fmla="*/ 0 w 32"/>
              <a:gd name="T13" fmla="*/ 4 h 40"/>
              <a:gd name="T14" fmla="*/ 2 w 32"/>
              <a:gd name="T15" fmla="*/ 6 h 40"/>
              <a:gd name="T16" fmla="*/ 2 w 32"/>
              <a:gd name="T17" fmla="*/ 6 h 40"/>
              <a:gd name="T18" fmla="*/ 4 w 32"/>
              <a:gd name="T19" fmla="*/ 10 h 40"/>
              <a:gd name="T20" fmla="*/ 6 w 32"/>
              <a:gd name="T21" fmla="*/ 12 h 40"/>
              <a:gd name="T22" fmla="*/ 8 w 32"/>
              <a:gd name="T23" fmla="*/ 16 h 40"/>
              <a:gd name="T24" fmla="*/ 10 w 32"/>
              <a:gd name="T25" fmla="*/ 18 h 40"/>
              <a:gd name="T26" fmla="*/ 12 w 32"/>
              <a:gd name="T27" fmla="*/ 20 h 40"/>
              <a:gd name="T28" fmla="*/ 12 w 32"/>
              <a:gd name="T29" fmla="*/ 22 h 40"/>
              <a:gd name="T30" fmla="*/ 14 w 32"/>
              <a:gd name="T31" fmla="*/ 26 h 40"/>
              <a:gd name="T32" fmla="*/ 16 w 32"/>
              <a:gd name="T33" fmla="*/ 28 h 40"/>
              <a:gd name="T34" fmla="*/ 16 w 32"/>
              <a:gd name="T35" fmla="*/ 32 h 40"/>
              <a:gd name="T36" fmla="*/ 18 w 32"/>
              <a:gd name="T37" fmla="*/ 34 h 40"/>
              <a:gd name="T38" fmla="*/ 20 w 32"/>
              <a:gd name="T39" fmla="*/ 36 h 40"/>
              <a:gd name="T40" fmla="*/ 20 w 32"/>
              <a:gd name="T41" fmla="*/ 38 h 40"/>
              <a:gd name="T42" fmla="*/ 22 w 32"/>
              <a:gd name="T43" fmla="*/ 38 h 40"/>
              <a:gd name="T44" fmla="*/ 22 w 32"/>
              <a:gd name="T45" fmla="*/ 40 h 40"/>
              <a:gd name="T46" fmla="*/ 24 w 32"/>
              <a:gd name="T47" fmla="*/ 40 h 40"/>
              <a:gd name="T48" fmla="*/ 24 w 32"/>
              <a:gd name="T49" fmla="*/ 40 h 40"/>
              <a:gd name="T50" fmla="*/ 24 w 32"/>
              <a:gd name="T51" fmla="*/ 40 h 40"/>
              <a:gd name="T52" fmla="*/ 26 w 32"/>
              <a:gd name="T53" fmla="*/ 40 h 40"/>
              <a:gd name="T54" fmla="*/ 26 w 32"/>
              <a:gd name="T55" fmla="*/ 40 h 40"/>
              <a:gd name="T56" fmla="*/ 26 w 32"/>
              <a:gd name="T57" fmla="*/ 38 h 40"/>
              <a:gd name="T58" fmla="*/ 28 w 32"/>
              <a:gd name="T59" fmla="*/ 38 h 40"/>
              <a:gd name="T60" fmla="*/ 28 w 32"/>
              <a:gd name="T61" fmla="*/ 36 h 40"/>
              <a:gd name="T62" fmla="*/ 30 w 32"/>
              <a:gd name="T63" fmla="*/ 34 h 40"/>
              <a:gd name="T64" fmla="*/ 30 w 32"/>
              <a:gd name="T65" fmla="*/ 32 h 40"/>
              <a:gd name="T66" fmla="*/ 30 w 32"/>
              <a:gd name="T67" fmla="*/ 30 h 40"/>
              <a:gd name="T68" fmla="*/ 30 w 32"/>
              <a:gd name="T69" fmla="*/ 28 h 40"/>
              <a:gd name="T70" fmla="*/ 30 w 32"/>
              <a:gd name="T71" fmla="*/ 26 h 40"/>
              <a:gd name="T72" fmla="*/ 30 w 32"/>
              <a:gd name="T73" fmla="*/ 24 h 40"/>
              <a:gd name="T74" fmla="*/ 32 w 32"/>
              <a:gd name="T75" fmla="*/ 22 h 40"/>
              <a:gd name="T76" fmla="*/ 30 w 32"/>
              <a:gd name="T77" fmla="*/ 20 h 40"/>
              <a:gd name="T78" fmla="*/ 30 w 32"/>
              <a:gd name="T79" fmla="*/ 20 h 40"/>
              <a:gd name="T80" fmla="*/ 30 w 32"/>
              <a:gd name="T81" fmla="*/ 18 h 40"/>
              <a:gd name="T82" fmla="*/ 30 w 32"/>
              <a:gd name="T83" fmla="*/ 16 h 40"/>
              <a:gd name="T84" fmla="*/ 30 w 32"/>
              <a:gd name="T85" fmla="*/ 14 h 40"/>
              <a:gd name="T86" fmla="*/ 28 w 32"/>
              <a:gd name="T87" fmla="*/ 14 h 40"/>
              <a:gd name="T88" fmla="*/ 28 w 32"/>
              <a:gd name="T89" fmla="*/ 12 h 40"/>
              <a:gd name="T90" fmla="*/ 26 w 32"/>
              <a:gd name="T91" fmla="*/ 10 h 40"/>
              <a:gd name="T92" fmla="*/ 24 w 32"/>
              <a:gd name="T93" fmla="*/ 8 h 40"/>
              <a:gd name="T94" fmla="*/ 22 w 32"/>
              <a:gd name="T95" fmla="*/ 8 h 40"/>
              <a:gd name="T96" fmla="*/ 20 w 32"/>
              <a:gd name="T97" fmla="*/ 6 h 40"/>
              <a:gd name="T98" fmla="*/ 18 w 32"/>
              <a:gd name="T99" fmla="*/ 4 h 40"/>
              <a:gd name="T100" fmla="*/ 16 w 32"/>
              <a:gd name="T101" fmla="*/ 2 h 40"/>
              <a:gd name="T102" fmla="*/ 14 w 32"/>
              <a:gd name="T103" fmla="*/ 2 h 40"/>
              <a:gd name="T104" fmla="*/ 12 w 32"/>
              <a:gd name="T105" fmla="*/ 0 h 40"/>
              <a:gd name="T106" fmla="*/ 10 w 32"/>
              <a:gd name="T107" fmla="*/ 0 h 40"/>
              <a:gd name="T108" fmla="*/ 8 w 32"/>
              <a:gd name="T109" fmla="*/ 0 h 40"/>
              <a:gd name="T110" fmla="*/ 6 w 32"/>
              <a:gd name="T111" fmla="*/ 0 h 40"/>
              <a:gd name="T112" fmla="*/ 4 w 32"/>
              <a:gd name="T113" fmla="*/ 0 h 40"/>
              <a:gd name="T114" fmla="*/ 2 w 32"/>
              <a:gd name="T115" fmla="*/ 0 h 40"/>
              <a:gd name="T116" fmla="*/ 2 w 32"/>
              <a:gd name="T117" fmla="*/ 0 h 40"/>
              <a:gd name="T118" fmla="*/ 2 w 32"/>
              <a:gd name="T119" fmla="*/ 0 h 40"/>
              <a:gd name="T120" fmla="*/ 2 w 32"/>
              <a:gd name="T1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40">
                <a:moveTo>
                  <a:pt x="2" y="0"/>
                </a:moveTo>
                <a:lnTo>
                  <a:pt x="2" y="0"/>
                </a:lnTo>
                <a:lnTo>
                  <a:pt x="0" y="0"/>
                </a:lnTo>
                <a:lnTo>
                  <a:pt x="0" y="0"/>
                </a:lnTo>
                <a:lnTo>
                  <a:pt x="0" y="2"/>
                </a:lnTo>
                <a:lnTo>
                  <a:pt x="0" y="2"/>
                </a:lnTo>
                <a:lnTo>
                  <a:pt x="0" y="4"/>
                </a:lnTo>
                <a:lnTo>
                  <a:pt x="2" y="6"/>
                </a:lnTo>
                <a:lnTo>
                  <a:pt x="2" y="6"/>
                </a:lnTo>
                <a:lnTo>
                  <a:pt x="4" y="10"/>
                </a:lnTo>
                <a:lnTo>
                  <a:pt x="6" y="12"/>
                </a:lnTo>
                <a:lnTo>
                  <a:pt x="8" y="16"/>
                </a:lnTo>
                <a:lnTo>
                  <a:pt x="10" y="18"/>
                </a:lnTo>
                <a:lnTo>
                  <a:pt x="12" y="20"/>
                </a:lnTo>
                <a:lnTo>
                  <a:pt x="12" y="22"/>
                </a:lnTo>
                <a:lnTo>
                  <a:pt x="14" y="26"/>
                </a:lnTo>
                <a:lnTo>
                  <a:pt x="16" y="28"/>
                </a:lnTo>
                <a:lnTo>
                  <a:pt x="16" y="32"/>
                </a:lnTo>
                <a:lnTo>
                  <a:pt x="18" y="34"/>
                </a:lnTo>
                <a:lnTo>
                  <a:pt x="20" y="36"/>
                </a:lnTo>
                <a:lnTo>
                  <a:pt x="20" y="38"/>
                </a:lnTo>
                <a:lnTo>
                  <a:pt x="22" y="38"/>
                </a:lnTo>
                <a:lnTo>
                  <a:pt x="22" y="40"/>
                </a:lnTo>
                <a:lnTo>
                  <a:pt x="24" y="40"/>
                </a:lnTo>
                <a:lnTo>
                  <a:pt x="24" y="40"/>
                </a:lnTo>
                <a:lnTo>
                  <a:pt x="24" y="40"/>
                </a:lnTo>
                <a:lnTo>
                  <a:pt x="26" y="40"/>
                </a:lnTo>
                <a:lnTo>
                  <a:pt x="26" y="40"/>
                </a:lnTo>
                <a:lnTo>
                  <a:pt x="26" y="38"/>
                </a:lnTo>
                <a:lnTo>
                  <a:pt x="28" y="38"/>
                </a:lnTo>
                <a:lnTo>
                  <a:pt x="28" y="36"/>
                </a:lnTo>
                <a:lnTo>
                  <a:pt x="30" y="34"/>
                </a:lnTo>
                <a:lnTo>
                  <a:pt x="30" y="32"/>
                </a:lnTo>
                <a:lnTo>
                  <a:pt x="30" y="30"/>
                </a:lnTo>
                <a:lnTo>
                  <a:pt x="30" y="28"/>
                </a:lnTo>
                <a:lnTo>
                  <a:pt x="30" y="26"/>
                </a:lnTo>
                <a:lnTo>
                  <a:pt x="30" y="24"/>
                </a:lnTo>
                <a:lnTo>
                  <a:pt x="32" y="22"/>
                </a:lnTo>
                <a:lnTo>
                  <a:pt x="30" y="20"/>
                </a:lnTo>
                <a:lnTo>
                  <a:pt x="30" y="20"/>
                </a:lnTo>
                <a:lnTo>
                  <a:pt x="30" y="18"/>
                </a:lnTo>
                <a:lnTo>
                  <a:pt x="30" y="16"/>
                </a:lnTo>
                <a:lnTo>
                  <a:pt x="30" y="14"/>
                </a:lnTo>
                <a:lnTo>
                  <a:pt x="28" y="14"/>
                </a:lnTo>
                <a:lnTo>
                  <a:pt x="28" y="12"/>
                </a:lnTo>
                <a:lnTo>
                  <a:pt x="26" y="10"/>
                </a:lnTo>
                <a:lnTo>
                  <a:pt x="24" y="8"/>
                </a:lnTo>
                <a:lnTo>
                  <a:pt x="22" y="8"/>
                </a:lnTo>
                <a:lnTo>
                  <a:pt x="20" y="6"/>
                </a:lnTo>
                <a:lnTo>
                  <a:pt x="18" y="4"/>
                </a:lnTo>
                <a:lnTo>
                  <a:pt x="16" y="2"/>
                </a:lnTo>
                <a:lnTo>
                  <a:pt x="14" y="2"/>
                </a:lnTo>
                <a:lnTo>
                  <a:pt x="12" y="0"/>
                </a:lnTo>
                <a:lnTo>
                  <a:pt x="10" y="0"/>
                </a:lnTo>
                <a:lnTo>
                  <a:pt x="8" y="0"/>
                </a:lnTo>
                <a:lnTo>
                  <a:pt x="6" y="0"/>
                </a:lnTo>
                <a:lnTo>
                  <a:pt x="4" y="0"/>
                </a:lnTo>
                <a:lnTo>
                  <a:pt x="2" y="0"/>
                </a:lnTo>
                <a:lnTo>
                  <a:pt x="2" y="0"/>
                </a:lnTo>
                <a:lnTo>
                  <a:pt x="2" y="0"/>
                </a:lnTo>
                <a:lnTo>
                  <a:pt x="2"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0"/>
          <p:cNvSpPr>
            <a:spLocks/>
          </p:cNvSpPr>
          <p:nvPr/>
        </p:nvSpPr>
        <p:spPr bwMode="auto">
          <a:xfrm>
            <a:off x="7466562" y="4643686"/>
            <a:ext cx="246339" cy="288774"/>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 name="Freeform 11"/>
          <p:cNvSpPr>
            <a:spLocks/>
          </p:cNvSpPr>
          <p:nvPr/>
        </p:nvSpPr>
        <p:spPr bwMode="auto">
          <a:xfrm>
            <a:off x="7466562" y="4643686"/>
            <a:ext cx="246339" cy="288774"/>
          </a:xfrm>
          <a:custGeom>
            <a:avLst/>
            <a:gdLst>
              <a:gd name="T0" fmla="*/ 2 w 120"/>
              <a:gd name="T1" fmla="*/ 0 h 124"/>
              <a:gd name="T2" fmla="*/ 14 w 120"/>
              <a:gd name="T3" fmla="*/ 4 h 124"/>
              <a:gd name="T4" fmla="*/ 18 w 120"/>
              <a:gd name="T5" fmla="*/ 6 h 124"/>
              <a:gd name="T6" fmla="*/ 32 w 120"/>
              <a:gd name="T7" fmla="*/ 2 h 124"/>
              <a:gd name="T8" fmla="*/ 36 w 120"/>
              <a:gd name="T9" fmla="*/ 2 h 124"/>
              <a:gd name="T10" fmla="*/ 40 w 120"/>
              <a:gd name="T11" fmla="*/ 4 h 124"/>
              <a:gd name="T12" fmla="*/ 40 w 120"/>
              <a:gd name="T13" fmla="*/ 6 h 124"/>
              <a:gd name="T14" fmla="*/ 40 w 120"/>
              <a:gd name="T15" fmla="*/ 14 h 124"/>
              <a:gd name="T16" fmla="*/ 38 w 120"/>
              <a:gd name="T17" fmla="*/ 20 h 124"/>
              <a:gd name="T18" fmla="*/ 40 w 120"/>
              <a:gd name="T19" fmla="*/ 24 h 124"/>
              <a:gd name="T20" fmla="*/ 42 w 120"/>
              <a:gd name="T21" fmla="*/ 26 h 124"/>
              <a:gd name="T22" fmla="*/ 46 w 120"/>
              <a:gd name="T23" fmla="*/ 26 h 124"/>
              <a:gd name="T24" fmla="*/ 52 w 120"/>
              <a:gd name="T25" fmla="*/ 28 h 124"/>
              <a:gd name="T26" fmla="*/ 54 w 120"/>
              <a:gd name="T27" fmla="*/ 30 h 124"/>
              <a:gd name="T28" fmla="*/ 56 w 120"/>
              <a:gd name="T29" fmla="*/ 34 h 124"/>
              <a:gd name="T30" fmla="*/ 58 w 120"/>
              <a:gd name="T31" fmla="*/ 40 h 124"/>
              <a:gd name="T32" fmla="*/ 64 w 120"/>
              <a:gd name="T33" fmla="*/ 44 h 124"/>
              <a:gd name="T34" fmla="*/ 72 w 120"/>
              <a:gd name="T35" fmla="*/ 52 h 124"/>
              <a:gd name="T36" fmla="*/ 78 w 120"/>
              <a:gd name="T37" fmla="*/ 56 h 124"/>
              <a:gd name="T38" fmla="*/ 78 w 120"/>
              <a:gd name="T39" fmla="*/ 58 h 124"/>
              <a:gd name="T40" fmla="*/ 78 w 120"/>
              <a:gd name="T41" fmla="*/ 64 h 124"/>
              <a:gd name="T42" fmla="*/ 76 w 120"/>
              <a:gd name="T43" fmla="*/ 72 h 124"/>
              <a:gd name="T44" fmla="*/ 76 w 120"/>
              <a:gd name="T45" fmla="*/ 76 h 124"/>
              <a:gd name="T46" fmla="*/ 78 w 120"/>
              <a:gd name="T47" fmla="*/ 82 h 124"/>
              <a:gd name="T48" fmla="*/ 84 w 120"/>
              <a:gd name="T49" fmla="*/ 90 h 124"/>
              <a:gd name="T50" fmla="*/ 88 w 120"/>
              <a:gd name="T51" fmla="*/ 94 h 124"/>
              <a:gd name="T52" fmla="*/ 94 w 120"/>
              <a:gd name="T53" fmla="*/ 96 h 124"/>
              <a:gd name="T54" fmla="*/ 104 w 120"/>
              <a:gd name="T55" fmla="*/ 98 h 124"/>
              <a:gd name="T56" fmla="*/ 108 w 120"/>
              <a:gd name="T57" fmla="*/ 100 h 124"/>
              <a:gd name="T58" fmla="*/ 114 w 120"/>
              <a:gd name="T59" fmla="*/ 106 h 124"/>
              <a:gd name="T60" fmla="*/ 118 w 120"/>
              <a:gd name="T61" fmla="*/ 112 h 124"/>
              <a:gd name="T62" fmla="*/ 120 w 120"/>
              <a:gd name="T63" fmla="*/ 116 h 124"/>
              <a:gd name="T64" fmla="*/ 118 w 120"/>
              <a:gd name="T65" fmla="*/ 120 h 124"/>
              <a:gd name="T66" fmla="*/ 116 w 120"/>
              <a:gd name="T67" fmla="*/ 122 h 124"/>
              <a:gd name="T68" fmla="*/ 110 w 120"/>
              <a:gd name="T69" fmla="*/ 122 h 124"/>
              <a:gd name="T70" fmla="*/ 102 w 120"/>
              <a:gd name="T71" fmla="*/ 124 h 124"/>
              <a:gd name="T72" fmla="*/ 96 w 120"/>
              <a:gd name="T73" fmla="*/ 122 h 124"/>
              <a:gd name="T74" fmla="*/ 94 w 120"/>
              <a:gd name="T75" fmla="*/ 122 h 124"/>
              <a:gd name="T76" fmla="*/ 86 w 120"/>
              <a:gd name="T77" fmla="*/ 118 h 124"/>
              <a:gd name="T78" fmla="*/ 76 w 120"/>
              <a:gd name="T79" fmla="*/ 116 h 124"/>
              <a:gd name="T80" fmla="*/ 72 w 120"/>
              <a:gd name="T81" fmla="*/ 114 h 124"/>
              <a:gd name="T82" fmla="*/ 66 w 120"/>
              <a:gd name="T83" fmla="*/ 110 h 124"/>
              <a:gd name="T84" fmla="*/ 54 w 120"/>
              <a:gd name="T85" fmla="*/ 96 h 124"/>
              <a:gd name="T86" fmla="*/ 48 w 120"/>
              <a:gd name="T87" fmla="*/ 86 h 124"/>
              <a:gd name="T88" fmla="*/ 42 w 120"/>
              <a:gd name="T89" fmla="*/ 78 h 124"/>
              <a:gd name="T90" fmla="*/ 40 w 120"/>
              <a:gd name="T91" fmla="*/ 76 h 124"/>
              <a:gd name="T92" fmla="*/ 30 w 120"/>
              <a:gd name="T93" fmla="*/ 74 h 124"/>
              <a:gd name="T94" fmla="*/ 18 w 120"/>
              <a:gd name="T95" fmla="*/ 7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4">
                <a:moveTo>
                  <a:pt x="18" y="74"/>
                </a:moveTo>
                <a:lnTo>
                  <a:pt x="0" y="0"/>
                </a:lnTo>
                <a:lnTo>
                  <a:pt x="2" y="0"/>
                </a:lnTo>
                <a:lnTo>
                  <a:pt x="6" y="2"/>
                </a:lnTo>
                <a:lnTo>
                  <a:pt x="10" y="4"/>
                </a:lnTo>
                <a:lnTo>
                  <a:pt x="14" y="4"/>
                </a:lnTo>
                <a:lnTo>
                  <a:pt x="16" y="6"/>
                </a:lnTo>
                <a:lnTo>
                  <a:pt x="16" y="6"/>
                </a:lnTo>
                <a:lnTo>
                  <a:pt x="18" y="6"/>
                </a:lnTo>
                <a:lnTo>
                  <a:pt x="20" y="4"/>
                </a:lnTo>
                <a:lnTo>
                  <a:pt x="28" y="4"/>
                </a:lnTo>
                <a:lnTo>
                  <a:pt x="32" y="2"/>
                </a:lnTo>
                <a:lnTo>
                  <a:pt x="32" y="2"/>
                </a:lnTo>
                <a:lnTo>
                  <a:pt x="34" y="2"/>
                </a:lnTo>
                <a:lnTo>
                  <a:pt x="36" y="2"/>
                </a:lnTo>
                <a:lnTo>
                  <a:pt x="38" y="2"/>
                </a:lnTo>
                <a:lnTo>
                  <a:pt x="38" y="4"/>
                </a:lnTo>
                <a:lnTo>
                  <a:pt x="40" y="4"/>
                </a:lnTo>
                <a:lnTo>
                  <a:pt x="40" y="4"/>
                </a:lnTo>
                <a:lnTo>
                  <a:pt x="40" y="6"/>
                </a:lnTo>
                <a:lnTo>
                  <a:pt x="40" y="6"/>
                </a:lnTo>
                <a:lnTo>
                  <a:pt x="40" y="8"/>
                </a:lnTo>
                <a:lnTo>
                  <a:pt x="40" y="10"/>
                </a:lnTo>
                <a:lnTo>
                  <a:pt x="40" y="14"/>
                </a:lnTo>
                <a:lnTo>
                  <a:pt x="38" y="16"/>
                </a:lnTo>
                <a:lnTo>
                  <a:pt x="38" y="20"/>
                </a:lnTo>
                <a:lnTo>
                  <a:pt x="38" y="20"/>
                </a:lnTo>
                <a:lnTo>
                  <a:pt x="38" y="22"/>
                </a:lnTo>
                <a:lnTo>
                  <a:pt x="38" y="24"/>
                </a:lnTo>
                <a:lnTo>
                  <a:pt x="40" y="24"/>
                </a:lnTo>
                <a:lnTo>
                  <a:pt x="40" y="24"/>
                </a:lnTo>
                <a:lnTo>
                  <a:pt x="40" y="24"/>
                </a:lnTo>
                <a:lnTo>
                  <a:pt x="42" y="26"/>
                </a:lnTo>
                <a:lnTo>
                  <a:pt x="42" y="26"/>
                </a:lnTo>
                <a:lnTo>
                  <a:pt x="44" y="26"/>
                </a:lnTo>
                <a:lnTo>
                  <a:pt x="46" y="26"/>
                </a:lnTo>
                <a:lnTo>
                  <a:pt x="48" y="26"/>
                </a:lnTo>
                <a:lnTo>
                  <a:pt x="52" y="28"/>
                </a:lnTo>
                <a:lnTo>
                  <a:pt x="52" y="28"/>
                </a:lnTo>
                <a:lnTo>
                  <a:pt x="54" y="28"/>
                </a:lnTo>
                <a:lnTo>
                  <a:pt x="54" y="30"/>
                </a:lnTo>
                <a:lnTo>
                  <a:pt x="54" y="30"/>
                </a:lnTo>
                <a:lnTo>
                  <a:pt x="56" y="32"/>
                </a:lnTo>
                <a:lnTo>
                  <a:pt x="56" y="32"/>
                </a:lnTo>
                <a:lnTo>
                  <a:pt x="56" y="34"/>
                </a:lnTo>
                <a:lnTo>
                  <a:pt x="58" y="36"/>
                </a:lnTo>
                <a:lnTo>
                  <a:pt x="58" y="38"/>
                </a:lnTo>
                <a:lnTo>
                  <a:pt x="58" y="40"/>
                </a:lnTo>
                <a:lnTo>
                  <a:pt x="60" y="40"/>
                </a:lnTo>
                <a:lnTo>
                  <a:pt x="60" y="42"/>
                </a:lnTo>
                <a:lnTo>
                  <a:pt x="64" y="44"/>
                </a:lnTo>
                <a:lnTo>
                  <a:pt x="68" y="48"/>
                </a:lnTo>
                <a:lnTo>
                  <a:pt x="70" y="50"/>
                </a:lnTo>
                <a:lnTo>
                  <a:pt x="72" y="52"/>
                </a:lnTo>
                <a:lnTo>
                  <a:pt x="74" y="54"/>
                </a:lnTo>
                <a:lnTo>
                  <a:pt x="76" y="54"/>
                </a:lnTo>
                <a:lnTo>
                  <a:pt x="78" y="56"/>
                </a:lnTo>
                <a:lnTo>
                  <a:pt x="78" y="56"/>
                </a:lnTo>
                <a:lnTo>
                  <a:pt x="78" y="58"/>
                </a:lnTo>
                <a:lnTo>
                  <a:pt x="78" y="58"/>
                </a:lnTo>
                <a:lnTo>
                  <a:pt x="78" y="60"/>
                </a:lnTo>
                <a:lnTo>
                  <a:pt x="78" y="62"/>
                </a:lnTo>
                <a:lnTo>
                  <a:pt x="78" y="64"/>
                </a:lnTo>
                <a:lnTo>
                  <a:pt x="78" y="66"/>
                </a:lnTo>
                <a:lnTo>
                  <a:pt x="76" y="70"/>
                </a:lnTo>
                <a:lnTo>
                  <a:pt x="76" y="72"/>
                </a:lnTo>
                <a:lnTo>
                  <a:pt x="76" y="74"/>
                </a:lnTo>
                <a:lnTo>
                  <a:pt x="76" y="74"/>
                </a:lnTo>
                <a:lnTo>
                  <a:pt x="76" y="76"/>
                </a:lnTo>
                <a:lnTo>
                  <a:pt x="76" y="78"/>
                </a:lnTo>
                <a:lnTo>
                  <a:pt x="78" y="80"/>
                </a:lnTo>
                <a:lnTo>
                  <a:pt x="78" y="82"/>
                </a:lnTo>
                <a:lnTo>
                  <a:pt x="80" y="86"/>
                </a:lnTo>
                <a:lnTo>
                  <a:pt x="82" y="88"/>
                </a:lnTo>
                <a:lnTo>
                  <a:pt x="84" y="90"/>
                </a:lnTo>
                <a:lnTo>
                  <a:pt x="86" y="92"/>
                </a:lnTo>
                <a:lnTo>
                  <a:pt x="88" y="92"/>
                </a:lnTo>
                <a:lnTo>
                  <a:pt x="88" y="94"/>
                </a:lnTo>
                <a:lnTo>
                  <a:pt x="90" y="94"/>
                </a:lnTo>
                <a:lnTo>
                  <a:pt x="92" y="94"/>
                </a:lnTo>
                <a:lnTo>
                  <a:pt x="94" y="96"/>
                </a:lnTo>
                <a:lnTo>
                  <a:pt x="98" y="96"/>
                </a:lnTo>
                <a:lnTo>
                  <a:pt x="100" y="96"/>
                </a:lnTo>
                <a:lnTo>
                  <a:pt x="104" y="98"/>
                </a:lnTo>
                <a:lnTo>
                  <a:pt x="106" y="98"/>
                </a:lnTo>
                <a:lnTo>
                  <a:pt x="106" y="98"/>
                </a:lnTo>
                <a:lnTo>
                  <a:pt x="108" y="100"/>
                </a:lnTo>
                <a:lnTo>
                  <a:pt x="110" y="100"/>
                </a:lnTo>
                <a:lnTo>
                  <a:pt x="112" y="104"/>
                </a:lnTo>
                <a:lnTo>
                  <a:pt x="114" y="106"/>
                </a:lnTo>
                <a:lnTo>
                  <a:pt x="116" y="108"/>
                </a:lnTo>
                <a:lnTo>
                  <a:pt x="118" y="110"/>
                </a:lnTo>
                <a:lnTo>
                  <a:pt x="118" y="112"/>
                </a:lnTo>
                <a:lnTo>
                  <a:pt x="118" y="114"/>
                </a:lnTo>
                <a:lnTo>
                  <a:pt x="118" y="114"/>
                </a:lnTo>
                <a:lnTo>
                  <a:pt x="120" y="116"/>
                </a:lnTo>
                <a:lnTo>
                  <a:pt x="120" y="118"/>
                </a:lnTo>
                <a:lnTo>
                  <a:pt x="118" y="118"/>
                </a:lnTo>
                <a:lnTo>
                  <a:pt x="118" y="120"/>
                </a:lnTo>
                <a:lnTo>
                  <a:pt x="118" y="120"/>
                </a:lnTo>
                <a:lnTo>
                  <a:pt x="116" y="120"/>
                </a:lnTo>
                <a:lnTo>
                  <a:pt x="116" y="122"/>
                </a:lnTo>
                <a:lnTo>
                  <a:pt x="114" y="122"/>
                </a:lnTo>
                <a:lnTo>
                  <a:pt x="112" y="122"/>
                </a:lnTo>
                <a:lnTo>
                  <a:pt x="110" y="122"/>
                </a:lnTo>
                <a:lnTo>
                  <a:pt x="108" y="122"/>
                </a:lnTo>
                <a:lnTo>
                  <a:pt x="104" y="124"/>
                </a:lnTo>
                <a:lnTo>
                  <a:pt x="102" y="124"/>
                </a:lnTo>
                <a:lnTo>
                  <a:pt x="100" y="122"/>
                </a:lnTo>
                <a:lnTo>
                  <a:pt x="98" y="122"/>
                </a:lnTo>
                <a:lnTo>
                  <a:pt x="96" y="122"/>
                </a:lnTo>
                <a:lnTo>
                  <a:pt x="96" y="122"/>
                </a:lnTo>
                <a:lnTo>
                  <a:pt x="96" y="122"/>
                </a:lnTo>
                <a:lnTo>
                  <a:pt x="94" y="122"/>
                </a:lnTo>
                <a:lnTo>
                  <a:pt x="92" y="120"/>
                </a:lnTo>
                <a:lnTo>
                  <a:pt x="88" y="120"/>
                </a:lnTo>
                <a:lnTo>
                  <a:pt x="86" y="118"/>
                </a:lnTo>
                <a:lnTo>
                  <a:pt x="82" y="118"/>
                </a:lnTo>
                <a:lnTo>
                  <a:pt x="78" y="118"/>
                </a:lnTo>
                <a:lnTo>
                  <a:pt x="76" y="116"/>
                </a:lnTo>
                <a:lnTo>
                  <a:pt x="74" y="116"/>
                </a:lnTo>
                <a:lnTo>
                  <a:pt x="74" y="116"/>
                </a:lnTo>
                <a:lnTo>
                  <a:pt x="72" y="114"/>
                </a:lnTo>
                <a:lnTo>
                  <a:pt x="70" y="114"/>
                </a:lnTo>
                <a:lnTo>
                  <a:pt x="68" y="112"/>
                </a:lnTo>
                <a:lnTo>
                  <a:pt x="66" y="110"/>
                </a:lnTo>
                <a:lnTo>
                  <a:pt x="64" y="106"/>
                </a:lnTo>
                <a:lnTo>
                  <a:pt x="58" y="100"/>
                </a:lnTo>
                <a:lnTo>
                  <a:pt x="54" y="96"/>
                </a:lnTo>
                <a:lnTo>
                  <a:pt x="52" y="94"/>
                </a:lnTo>
                <a:lnTo>
                  <a:pt x="52" y="92"/>
                </a:lnTo>
                <a:lnTo>
                  <a:pt x="48" y="86"/>
                </a:lnTo>
                <a:lnTo>
                  <a:pt x="46" y="82"/>
                </a:lnTo>
                <a:lnTo>
                  <a:pt x="44" y="80"/>
                </a:lnTo>
                <a:lnTo>
                  <a:pt x="42" y="78"/>
                </a:lnTo>
                <a:lnTo>
                  <a:pt x="42" y="78"/>
                </a:lnTo>
                <a:lnTo>
                  <a:pt x="40" y="76"/>
                </a:lnTo>
                <a:lnTo>
                  <a:pt x="40" y="76"/>
                </a:lnTo>
                <a:lnTo>
                  <a:pt x="38" y="76"/>
                </a:lnTo>
                <a:lnTo>
                  <a:pt x="34" y="76"/>
                </a:lnTo>
                <a:lnTo>
                  <a:pt x="30" y="74"/>
                </a:lnTo>
                <a:lnTo>
                  <a:pt x="26" y="74"/>
                </a:lnTo>
                <a:lnTo>
                  <a:pt x="20" y="74"/>
                </a:lnTo>
                <a:lnTo>
                  <a:pt x="18" y="7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2"/>
          <p:cNvSpPr>
            <a:spLocks/>
          </p:cNvSpPr>
          <p:nvPr/>
        </p:nvSpPr>
        <p:spPr bwMode="auto">
          <a:xfrm>
            <a:off x="7663635" y="4690261"/>
            <a:ext cx="86219" cy="74525"/>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Freeform 13"/>
          <p:cNvSpPr>
            <a:spLocks/>
          </p:cNvSpPr>
          <p:nvPr/>
        </p:nvSpPr>
        <p:spPr bwMode="auto">
          <a:xfrm>
            <a:off x="7663635" y="4690261"/>
            <a:ext cx="86219" cy="74525"/>
          </a:xfrm>
          <a:custGeom>
            <a:avLst/>
            <a:gdLst>
              <a:gd name="T0" fmla="*/ 4 w 42"/>
              <a:gd name="T1" fmla="*/ 16 h 32"/>
              <a:gd name="T2" fmla="*/ 2 w 42"/>
              <a:gd name="T3" fmla="*/ 20 h 32"/>
              <a:gd name="T4" fmla="*/ 0 w 42"/>
              <a:gd name="T5" fmla="*/ 22 h 32"/>
              <a:gd name="T6" fmla="*/ 0 w 42"/>
              <a:gd name="T7" fmla="*/ 26 h 32"/>
              <a:gd name="T8" fmla="*/ 0 w 42"/>
              <a:gd name="T9" fmla="*/ 28 h 32"/>
              <a:gd name="T10" fmla="*/ 2 w 42"/>
              <a:gd name="T11" fmla="*/ 28 h 32"/>
              <a:gd name="T12" fmla="*/ 2 w 42"/>
              <a:gd name="T13" fmla="*/ 30 h 32"/>
              <a:gd name="T14" fmla="*/ 6 w 42"/>
              <a:gd name="T15" fmla="*/ 30 h 32"/>
              <a:gd name="T16" fmla="*/ 10 w 42"/>
              <a:gd name="T17" fmla="*/ 32 h 32"/>
              <a:gd name="T18" fmla="*/ 16 w 42"/>
              <a:gd name="T19" fmla="*/ 32 h 32"/>
              <a:gd name="T20" fmla="*/ 20 w 42"/>
              <a:gd name="T21" fmla="*/ 32 h 32"/>
              <a:gd name="T22" fmla="*/ 24 w 42"/>
              <a:gd name="T23" fmla="*/ 30 h 32"/>
              <a:gd name="T24" fmla="*/ 28 w 42"/>
              <a:gd name="T25" fmla="*/ 26 h 32"/>
              <a:gd name="T26" fmla="*/ 32 w 42"/>
              <a:gd name="T27" fmla="*/ 24 h 32"/>
              <a:gd name="T28" fmla="*/ 36 w 42"/>
              <a:gd name="T29" fmla="*/ 22 h 32"/>
              <a:gd name="T30" fmla="*/ 38 w 42"/>
              <a:gd name="T31" fmla="*/ 18 h 32"/>
              <a:gd name="T32" fmla="*/ 40 w 42"/>
              <a:gd name="T33" fmla="*/ 14 h 32"/>
              <a:gd name="T34" fmla="*/ 42 w 42"/>
              <a:gd name="T35" fmla="*/ 12 h 32"/>
              <a:gd name="T36" fmla="*/ 42 w 42"/>
              <a:gd name="T37" fmla="*/ 10 h 32"/>
              <a:gd name="T38" fmla="*/ 42 w 42"/>
              <a:gd name="T39" fmla="*/ 6 h 32"/>
              <a:gd name="T40" fmla="*/ 42 w 42"/>
              <a:gd name="T41" fmla="*/ 2 h 32"/>
              <a:gd name="T42" fmla="*/ 40 w 42"/>
              <a:gd name="T43" fmla="*/ 0 h 32"/>
              <a:gd name="T44" fmla="*/ 40 w 42"/>
              <a:gd name="T45" fmla="*/ 0 h 32"/>
              <a:gd name="T46" fmla="*/ 38 w 42"/>
              <a:gd name="T47" fmla="*/ 0 h 32"/>
              <a:gd name="T48" fmla="*/ 34 w 42"/>
              <a:gd name="T49" fmla="*/ 0 h 32"/>
              <a:gd name="T50" fmla="*/ 30 w 42"/>
              <a:gd name="T51" fmla="*/ 0 h 32"/>
              <a:gd name="T52" fmla="*/ 28 w 42"/>
              <a:gd name="T53" fmla="*/ 2 h 32"/>
              <a:gd name="T54" fmla="*/ 28 w 42"/>
              <a:gd name="T55" fmla="*/ 2 h 32"/>
              <a:gd name="T56" fmla="*/ 26 w 42"/>
              <a:gd name="T57" fmla="*/ 6 h 32"/>
              <a:gd name="T58" fmla="*/ 26 w 42"/>
              <a:gd name="T59" fmla="*/ 8 h 32"/>
              <a:gd name="T60" fmla="*/ 26 w 42"/>
              <a:gd name="T61" fmla="*/ 10 h 32"/>
              <a:gd name="T62" fmla="*/ 26 w 42"/>
              <a:gd name="T63" fmla="*/ 12 h 32"/>
              <a:gd name="T64" fmla="*/ 24 w 42"/>
              <a:gd name="T65" fmla="*/ 12 h 32"/>
              <a:gd name="T66" fmla="*/ 20 w 42"/>
              <a:gd name="T67" fmla="*/ 14 h 32"/>
              <a:gd name="T68" fmla="*/ 14 w 42"/>
              <a:gd name="T69" fmla="*/ 14 h 32"/>
              <a:gd name="T70" fmla="*/ 8 w 42"/>
              <a:gd name="T71" fmla="*/ 14 h 32"/>
              <a:gd name="T72" fmla="*/ 6 w 42"/>
              <a:gd name="T73" fmla="*/ 16 h 32"/>
              <a:gd name="T74" fmla="*/ 4 w 42"/>
              <a:gd name="T7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32">
                <a:moveTo>
                  <a:pt x="4" y="16"/>
                </a:moveTo>
                <a:lnTo>
                  <a:pt x="4" y="16"/>
                </a:lnTo>
                <a:lnTo>
                  <a:pt x="2" y="18"/>
                </a:lnTo>
                <a:lnTo>
                  <a:pt x="2" y="20"/>
                </a:lnTo>
                <a:lnTo>
                  <a:pt x="2" y="20"/>
                </a:lnTo>
                <a:lnTo>
                  <a:pt x="0" y="22"/>
                </a:lnTo>
                <a:lnTo>
                  <a:pt x="0" y="24"/>
                </a:lnTo>
                <a:lnTo>
                  <a:pt x="0" y="26"/>
                </a:lnTo>
                <a:lnTo>
                  <a:pt x="0" y="26"/>
                </a:lnTo>
                <a:lnTo>
                  <a:pt x="0" y="28"/>
                </a:lnTo>
                <a:lnTo>
                  <a:pt x="0" y="28"/>
                </a:lnTo>
                <a:lnTo>
                  <a:pt x="2" y="28"/>
                </a:lnTo>
                <a:lnTo>
                  <a:pt x="2" y="30"/>
                </a:lnTo>
                <a:lnTo>
                  <a:pt x="2" y="30"/>
                </a:lnTo>
                <a:lnTo>
                  <a:pt x="4" y="30"/>
                </a:lnTo>
                <a:lnTo>
                  <a:pt x="6" y="30"/>
                </a:lnTo>
                <a:lnTo>
                  <a:pt x="8" y="32"/>
                </a:lnTo>
                <a:lnTo>
                  <a:pt x="10" y="32"/>
                </a:lnTo>
                <a:lnTo>
                  <a:pt x="14" y="32"/>
                </a:lnTo>
                <a:lnTo>
                  <a:pt x="16" y="32"/>
                </a:lnTo>
                <a:lnTo>
                  <a:pt x="18" y="32"/>
                </a:lnTo>
                <a:lnTo>
                  <a:pt x="20" y="32"/>
                </a:lnTo>
                <a:lnTo>
                  <a:pt x="22" y="30"/>
                </a:lnTo>
                <a:lnTo>
                  <a:pt x="24" y="30"/>
                </a:lnTo>
                <a:lnTo>
                  <a:pt x="26" y="28"/>
                </a:lnTo>
                <a:lnTo>
                  <a:pt x="28" y="26"/>
                </a:lnTo>
                <a:lnTo>
                  <a:pt x="30" y="26"/>
                </a:lnTo>
                <a:lnTo>
                  <a:pt x="32" y="24"/>
                </a:lnTo>
                <a:lnTo>
                  <a:pt x="34" y="22"/>
                </a:lnTo>
                <a:lnTo>
                  <a:pt x="36" y="22"/>
                </a:lnTo>
                <a:lnTo>
                  <a:pt x="36" y="20"/>
                </a:lnTo>
                <a:lnTo>
                  <a:pt x="38" y="18"/>
                </a:lnTo>
                <a:lnTo>
                  <a:pt x="40" y="16"/>
                </a:lnTo>
                <a:lnTo>
                  <a:pt x="40" y="14"/>
                </a:lnTo>
                <a:lnTo>
                  <a:pt x="42" y="14"/>
                </a:lnTo>
                <a:lnTo>
                  <a:pt x="42" y="12"/>
                </a:lnTo>
                <a:lnTo>
                  <a:pt x="42" y="10"/>
                </a:lnTo>
                <a:lnTo>
                  <a:pt x="42" y="10"/>
                </a:lnTo>
                <a:lnTo>
                  <a:pt x="42" y="8"/>
                </a:lnTo>
                <a:lnTo>
                  <a:pt x="42" y="6"/>
                </a:lnTo>
                <a:lnTo>
                  <a:pt x="42" y="4"/>
                </a:lnTo>
                <a:lnTo>
                  <a:pt x="42" y="2"/>
                </a:lnTo>
                <a:lnTo>
                  <a:pt x="42" y="2"/>
                </a:lnTo>
                <a:lnTo>
                  <a:pt x="40" y="0"/>
                </a:lnTo>
                <a:lnTo>
                  <a:pt x="40" y="0"/>
                </a:lnTo>
                <a:lnTo>
                  <a:pt x="40" y="0"/>
                </a:lnTo>
                <a:lnTo>
                  <a:pt x="40" y="0"/>
                </a:lnTo>
                <a:lnTo>
                  <a:pt x="38" y="0"/>
                </a:lnTo>
                <a:lnTo>
                  <a:pt x="36" y="0"/>
                </a:lnTo>
                <a:lnTo>
                  <a:pt x="34" y="0"/>
                </a:lnTo>
                <a:lnTo>
                  <a:pt x="32" y="0"/>
                </a:lnTo>
                <a:lnTo>
                  <a:pt x="30" y="0"/>
                </a:lnTo>
                <a:lnTo>
                  <a:pt x="28" y="0"/>
                </a:lnTo>
                <a:lnTo>
                  <a:pt x="28" y="2"/>
                </a:lnTo>
                <a:lnTo>
                  <a:pt x="28" y="2"/>
                </a:lnTo>
                <a:lnTo>
                  <a:pt x="28" y="2"/>
                </a:lnTo>
                <a:lnTo>
                  <a:pt x="26" y="4"/>
                </a:lnTo>
                <a:lnTo>
                  <a:pt x="26" y="6"/>
                </a:lnTo>
                <a:lnTo>
                  <a:pt x="26" y="6"/>
                </a:lnTo>
                <a:lnTo>
                  <a:pt x="26" y="8"/>
                </a:lnTo>
                <a:lnTo>
                  <a:pt x="26" y="10"/>
                </a:lnTo>
                <a:lnTo>
                  <a:pt x="26" y="10"/>
                </a:lnTo>
                <a:lnTo>
                  <a:pt x="26" y="12"/>
                </a:lnTo>
                <a:lnTo>
                  <a:pt x="26" y="12"/>
                </a:lnTo>
                <a:lnTo>
                  <a:pt x="24" y="12"/>
                </a:lnTo>
                <a:lnTo>
                  <a:pt x="24" y="12"/>
                </a:lnTo>
                <a:lnTo>
                  <a:pt x="22" y="14"/>
                </a:lnTo>
                <a:lnTo>
                  <a:pt x="20" y="14"/>
                </a:lnTo>
                <a:lnTo>
                  <a:pt x="18" y="14"/>
                </a:lnTo>
                <a:lnTo>
                  <a:pt x="14" y="14"/>
                </a:lnTo>
                <a:lnTo>
                  <a:pt x="10" y="14"/>
                </a:lnTo>
                <a:lnTo>
                  <a:pt x="8" y="14"/>
                </a:lnTo>
                <a:lnTo>
                  <a:pt x="6" y="16"/>
                </a:lnTo>
                <a:lnTo>
                  <a:pt x="6" y="16"/>
                </a:lnTo>
                <a:lnTo>
                  <a:pt x="4" y="16"/>
                </a:lnTo>
                <a:lnTo>
                  <a:pt x="4" y="1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4"/>
          <p:cNvSpPr>
            <a:spLocks/>
          </p:cNvSpPr>
          <p:nvPr/>
        </p:nvSpPr>
        <p:spPr bwMode="auto">
          <a:xfrm>
            <a:off x="7803224" y="4718209"/>
            <a:ext cx="45162" cy="32602"/>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15"/>
          <p:cNvSpPr>
            <a:spLocks/>
          </p:cNvSpPr>
          <p:nvPr/>
        </p:nvSpPr>
        <p:spPr bwMode="auto">
          <a:xfrm>
            <a:off x="7803224" y="4718209"/>
            <a:ext cx="45162" cy="32602"/>
          </a:xfrm>
          <a:custGeom>
            <a:avLst/>
            <a:gdLst>
              <a:gd name="T0" fmla="*/ 10 w 22"/>
              <a:gd name="T1" fmla="*/ 14 h 14"/>
              <a:gd name="T2" fmla="*/ 10 w 22"/>
              <a:gd name="T3" fmla="*/ 14 h 14"/>
              <a:gd name="T4" fmla="*/ 12 w 22"/>
              <a:gd name="T5" fmla="*/ 12 h 14"/>
              <a:gd name="T6" fmla="*/ 14 w 22"/>
              <a:gd name="T7" fmla="*/ 12 h 14"/>
              <a:gd name="T8" fmla="*/ 16 w 22"/>
              <a:gd name="T9" fmla="*/ 12 h 14"/>
              <a:gd name="T10" fmla="*/ 18 w 22"/>
              <a:gd name="T11" fmla="*/ 12 h 14"/>
              <a:gd name="T12" fmla="*/ 20 w 22"/>
              <a:gd name="T13" fmla="*/ 10 h 14"/>
              <a:gd name="T14" fmla="*/ 20 w 22"/>
              <a:gd name="T15" fmla="*/ 10 h 14"/>
              <a:gd name="T16" fmla="*/ 20 w 22"/>
              <a:gd name="T17" fmla="*/ 8 h 14"/>
              <a:gd name="T18" fmla="*/ 22 w 22"/>
              <a:gd name="T19" fmla="*/ 8 h 14"/>
              <a:gd name="T20" fmla="*/ 22 w 22"/>
              <a:gd name="T21" fmla="*/ 8 h 14"/>
              <a:gd name="T22" fmla="*/ 22 w 22"/>
              <a:gd name="T23" fmla="*/ 6 h 14"/>
              <a:gd name="T24" fmla="*/ 22 w 22"/>
              <a:gd name="T25" fmla="*/ 6 h 14"/>
              <a:gd name="T26" fmla="*/ 22 w 22"/>
              <a:gd name="T27" fmla="*/ 6 h 14"/>
              <a:gd name="T28" fmla="*/ 20 w 22"/>
              <a:gd name="T29" fmla="*/ 4 h 14"/>
              <a:gd name="T30" fmla="*/ 20 w 22"/>
              <a:gd name="T31" fmla="*/ 4 h 14"/>
              <a:gd name="T32" fmla="*/ 20 w 22"/>
              <a:gd name="T33" fmla="*/ 2 h 14"/>
              <a:gd name="T34" fmla="*/ 18 w 22"/>
              <a:gd name="T35" fmla="*/ 2 h 14"/>
              <a:gd name="T36" fmla="*/ 16 w 22"/>
              <a:gd name="T37" fmla="*/ 0 h 14"/>
              <a:gd name="T38" fmla="*/ 14 w 22"/>
              <a:gd name="T39" fmla="*/ 0 h 14"/>
              <a:gd name="T40" fmla="*/ 12 w 22"/>
              <a:gd name="T41" fmla="*/ 0 h 14"/>
              <a:gd name="T42" fmla="*/ 10 w 22"/>
              <a:gd name="T43" fmla="*/ 0 h 14"/>
              <a:gd name="T44" fmla="*/ 8 w 22"/>
              <a:gd name="T45" fmla="*/ 0 h 14"/>
              <a:gd name="T46" fmla="*/ 6 w 22"/>
              <a:gd name="T47" fmla="*/ 0 h 14"/>
              <a:gd name="T48" fmla="*/ 4 w 22"/>
              <a:gd name="T49" fmla="*/ 0 h 14"/>
              <a:gd name="T50" fmla="*/ 2 w 22"/>
              <a:gd name="T51" fmla="*/ 2 h 14"/>
              <a:gd name="T52" fmla="*/ 2 w 22"/>
              <a:gd name="T53" fmla="*/ 2 h 14"/>
              <a:gd name="T54" fmla="*/ 0 w 22"/>
              <a:gd name="T55" fmla="*/ 4 h 14"/>
              <a:gd name="T56" fmla="*/ 0 w 22"/>
              <a:gd name="T57" fmla="*/ 4 h 14"/>
              <a:gd name="T58" fmla="*/ 0 w 22"/>
              <a:gd name="T59" fmla="*/ 6 h 14"/>
              <a:gd name="T60" fmla="*/ 0 w 22"/>
              <a:gd name="T61" fmla="*/ 6 h 14"/>
              <a:gd name="T62" fmla="*/ 0 w 22"/>
              <a:gd name="T63" fmla="*/ 6 h 14"/>
              <a:gd name="T64" fmla="*/ 0 w 22"/>
              <a:gd name="T65" fmla="*/ 8 h 14"/>
              <a:gd name="T66" fmla="*/ 0 w 22"/>
              <a:gd name="T67" fmla="*/ 8 h 14"/>
              <a:gd name="T68" fmla="*/ 0 w 22"/>
              <a:gd name="T69" fmla="*/ 8 h 14"/>
              <a:gd name="T70" fmla="*/ 0 w 22"/>
              <a:gd name="T71" fmla="*/ 10 h 14"/>
              <a:gd name="T72" fmla="*/ 2 w 22"/>
              <a:gd name="T73" fmla="*/ 10 h 14"/>
              <a:gd name="T74" fmla="*/ 2 w 22"/>
              <a:gd name="T75" fmla="*/ 12 h 14"/>
              <a:gd name="T76" fmla="*/ 4 w 22"/>
              <a:gd name="T77" fmla="*/ 12 h 14"/>
              <a:gd name="T78" fmla="*/ 6 w 22"/>
              <a:gd name="T79" fmla="*/ 12 h 14"/>
              <a:gd name="T80" fmla="*/ 8 w 22"/>
              <a:gd name="T81" fmla="*/ 12 h 14"/>
              <a:gd name="T82" fmla="*/ 10 w 22"/>
              <a:gd name="T8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 h="14">
                <a:moveTo>
                  <a:pt x="10" y="14"/>
                </a:moveTo>
                <a:lnTo>
                  <a:pt x="10" y="14"/>
                </a:lnTo>
                <a:lnTo>
                  <a:pt x="12" y="12"/>
                </a:lnTo>
                <a:lnTo>
                  <a:pt x="14" y="12"/>
                </a:lnTo>
                <a:lnTo>
                  <a:pt x="16" y="12"/>
                </a:lnTo>
                <a:lnTo>
                  <a:pt x="18" y="12"/>
                </a:lnTo>
                <a:lnTo>
                  <a:pt x="20" y="10"/>
                </a:lnTo>
                <a:lnTo>
                  <a:pt x="20" y="10"/>
                </a:lnTo>
                <a:lnTo>
                  <a:pt x="20" y="8"/>
                </a:lnTo>
                <a:lnTo>
                  <a:pt x="22" y="8"/>
                </a:lnTo>
                <a:lnTo>
                  <a:pt x="22" y="8"/>
                </a:lnTo>
                <a:lnTo>
                  <a:pt x="22" y="6"/>
                </a:lnTo>
                <a:lnTo>
                  <a:pt x="22" y="6"/>
                </a:lnTo>
                <a:lnTo>
                  <a:pt x="22" y="6"/>
                </a:lnTo>
                <a:lnTo>
                  <a:pt x="20" y="4"/>
                </a:lnTo>
                <a:lnTo>
                  <a:pt x="20" y="4"/>
                </a:lnTo>
                <a:lnTo>
                  <a:pt x="20" y="2"/>
                </a:lnTo>
                <a:lnTo>
                  <a:pt x="18" y="2"/>
                </a:lnTo>
                <a:lnTo>
                  <a:pt x="16" y="0"/>
                </a:lnTo>
                <a:lnTo>
                  <a:pt x="14" y="0"/>
                </a:lnTo>
                <a:lnTo>
                  <a:pt x="12" y="0"/>
                </a:lnTo>
                <a:lnTo>
                  <a:pt x="10" y="0"/>
                </a:lnTo>
                <a:lnTo>
                  <a:pt x="8" y="0"/>
                </a:lnTo>
                <a:lnTo>
                  <a:pt x="6" y="0"/>
                </a:lnTo>
                <a:lnTo>
                  <a:pt x="4" y="0"/>
                </a:lnTo>
                <a:lnTo>
                  <a:pt x="2" y="2"/>
                </a:lnTo>
                <a:lnTo>
                  <a:pt x="2" y="2"/>
                </a:lnTo>
                <a:lnTo>
                  <a:pt x="0" y="4"/>
                </a:lnTo>
                <a:lnTo>
                  <a:pt x="0" y="4"/>
                </a:lnTo>
                <a:lnTo>
                  <a:pt x="0" y="6"/>
                </a:lnTo>
                <a:lnTo>
                  <a:pt x="0" y="6"/>
                </a:lnTo>
                <a:lnTo>
                  <a:pt x="0" y="6"/>
                </a:lnTo>
                <a:lnTo>
                  <a:pt x="0" y="8"/>
                </a:lnTo>
                <a:lnTo>
                  <a:pt x="0" y="8"/>
                </a:lnTo>
                <a:lnTo>
                  <a:pt x="0" y="8"/>
                </a:lnTo>
                <a:lnTo>
                  <a:pt x="0" y="10"/>
                </a:lnTo>
                <a:lnTo>
                  <a:pt x="2" y="10"/>
                </a:lnTo>
                <a:lnTo>
                  <a:pt x="2" y="12"/>
                </a:lnTo>
                <a:lnTo>
                  <a:pt x="4" y="12"/>
                </a:lnTo>
                <a:lnTo>
                  <a:pt x="6" y="12"/>
                </a:lnTo>
                <a:lnTo>
                  <a:pt x="8" y="12"/>
                </a:lnTo>
                <a:lnTo>
                  <a:pt x="10" y="1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6"/>
          <p:cNvSpPr>
            <a:spLocks/>
          </p:cNvSpPr>
          <p:nvPr/>
        </p:nvSpPr>
        <p:spPr bwMode="auto">
          <a:xfrm>
            <a:off x="6538696" y="4932460"/>
            <a:ext cx="1190625" cy="1150443"/>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17"/>
          <p:cNvSpPr>
            <a:spLocks/>
          </p:cNvSpPr>
          <p:nvPr/>
        </p:nvSpPr>
        <p:spPr bwMode="auto">
          <a:xfrm>
            <a:off x="6538696" y="4932460"/>
            <a:ext cx="1190625" cy="1150443"/>
          </a:xfrm>
          <a:custGeom>
            <a:avLst/>
            <a:gdLst>
              <a:gd name="T0" fmla="*/ 296 w 580"/>
              <a:gd name="T1" fmla="*/ 34 h 494"/>
              <a:gd name="T2" fmla="*/ 262 w 580"/>
              <a:gd name="T3" fmla="*/ 46 h 494"/>
              <a:gd name="T4" fmla="*/ 256 w 580"/>
              <a:gd name="T5" fmla="*/ 74 h 494"/>
              <a:gd name="T6" fmla="*/ 234 w 580"/>
              <a:gd name="T7" fmla="*/ 68 h 494"/>
              <a:gd name="T8" fmla="*/ 208 w 580"/>
              <a:gd name="T9" fmla="*/ 56 h 494"/>
              <a:gd name="T10" fmla="*/ 196 w 580"/>
              <a:gd name="T11" fmla="*/ 76 h 494"/>
              <a:gd name="T12" fmla="*/ 166 w 580"/>
              <a:gd name="T13" fmla="*/ 100 h 494"/>
              <a:gd name="T14" fmla="*/ 160 w 580"/>
              <a:gd name="T15" fmla="*/ 112 h 494"/>
              <a:gd name="T16" fmla="*/ 148 w 580"/>
              <a:gd name="T17" fmla="*/ 102 h 494"/>
              <a:gd name="T18" fmla="*/ 138 w 580"/>
              <a:gd name="T19" fmla="*/ 140 h 494"/>
              <a:gd name="T20" fmla="*/ 64 w 580"/>
              <a:gd name="T21" fmla="*/ 172 h 494"/>
              <a:gd name="T22" fmla="*/ 30 w 580"/>
              <a:gd name="T23" fmla="*/ 200 h 494"/>
              <a:gd name="T24" fmla="*/ 4 w 580"/>
              <a:gd name="T25" fmla="*/ 204 h 494"/>
              <a:gd name="T26" fmla="*/ 10 w 580"/>
              <a:gd name="T27" fmla="*/ 248 h 494"/>
              <a:gd name="T28" fmla="*/ 18 w 580"/>
              <a:gd name="T29" fmla="*/ 266 h 494"/>
              <a:gd name="T30" fmla="*/ 2 w 580"/>
              <a:gd name="T31" fmla="*/ 256 h 494"/>
              <a:gd name="T32" fmla="*/ 10 w 580"/>
              <a:gd name="T33" fmla="*/ 302 h 494"/>
              <a:gd name="T34" fmla="*/ 16 w 580"/>
              <a:gd name="T35" fmla="*/ 344 h 494"/>
              <a:gd name="T36" fmla="*/ 28 w 580"/>
              <a:gd name="T37" fmla="*/ 362 h 494"/>
              <a:gd name="T38" fmla="*/ 18 w 580"/>
              <a:gd name="T39" fmla="*/ 380 h 494"/>
              <a:gd name="T40" fmla="*/ 6 w 580"/>
              <a:gd name="T41" fmla="*/ 400 h 494"/>
              <a:gd name="T42" fmla="*/ 36 w 580"/>
              <a:gd name="T43" fmla="*/ 426 h 494"/>
              <a:gd name="T44" fmla="*/ 56 w 580"/>
              <a:gd name="T45" fmla="*/ 420 h 494"/>
              <a:gd name="T46" fmla="*/ 84 w 580"/>
              <a:gd name="T47" fmla="*/ 414 h 494"/>
              <a:gd name="T48" fmla="*/ 138 w 580"/>
              <a:gd name="T49" fmla="*/ 402 h 494"/>
              <a:gd name="T50" fmla="*/ 184 w 580"/>
              <a:gd name="T51" fmla="*/ 380 h 494"/>
              <a:gd name="T52" fmla="*/ 220 w 580"/>
              <a:gd name="T53" fmla="*/ 366 h 494"/>
              <a:gd name="T54" fmla="*/ 248 w 580"/>
              <a:gd name="T55" fmla="*/ 364 h 494"/>
              <a:gd name="T56" fmla="*/ 266 w 580"/>
              <a:gd name="T57" fmla="*/ 372 h 494"/>
              <a:gd name="T58" fmla="*/ 292 w 580"/>
              <a:gd name="T59" fmla="*/ 402 h 494"/>
              <a:gd name="T60" fmla="*/ 302 w 580"/>
              <a:gd name="T61" fmla="*/ 420 h 494"/>
              <a:gd name="T62" fmla="*/ 330 w 580"/>
              <a:gd name="T63" fmla="*/ 386 h 494"/>
              <a:gd name="T64" fmla="*/ 332 w 580"/>
              <a:gd name="T65" fmla="*/ 404 h 494"/>
              <a:gd name="T66" fmla="*/ 326 w 580"/>
              <a:gd name="T67" fmla="*/ 424 h 494"/>
              <a:gd name="T68" fmla="*/ 338 w 580"/>
              <a:gd name="T69" fmla="*/ 408 h 494"/>
              <a:gd name="T70" fmla="*/ 342 w 580"/>
              <a:gd name="T71" fmla="*/ 424 h 494"/>
              <a:gd name="T72" fmla="*/ 348 w 580"/>
              <a:gd name="T73" fmla="*/ 456 h 494"/>
              <a:gd name="T74" fmla="*/ 376 w 580"/>
              <a:gd name="T75" fmla="*/ 480 h 494"/>
              <a:gd name="T76" fmla="*/ 438 w 580"/>
              <a:gd name="T77" fmla="*/ 492 h 494"/>
              <a:gd name="T78" fmla="*/ 498 w 580"/>
              <a:gd name="T79" fmla="*/ 460 h 494"/>
              <a:gd name="T80" fmla="*/ 520 w 580"/>
              <a:gd name="T81" fmla="*/ 422 h 494"/>
              <a:gd name="T82" fmla="*/ 542 w 580"/>
              <a:gd name="T83" fmla="*/ 388 h 494"/>
              <a:gd name="T84" fmla="*/ 572 w 580"/>
              <a:gd name="T85" fmla="*/ 344 h 494"/>
              <a:gd name="T86" fmla="*/ 580 w 580"/>
              <a:gd name="T87" fmla="*/ 258 h 494"/>
              <a:gd name="T88" fmla="*/ 558 w 580"/>
              <a:gd name="T89" fmla="*/ 222 h 494"/>
              <a:gd name="T90" fmla="*/ 536 w 580"/>
              <a:gd name="T91" fmla="*/ 194 h 494"/>
              <a:gd name="T92" fmla="*/ 526 w 580"/>
              <a:gd name="T93" fmla="*/ 164 h 494"/>
              <a:gd name="T94" fmla="*/ 498 w 580"/>
              <a:gd name="T95" fmla="*/ 146 h 494"/>
              <a:gd name="T96" fmla="*/ 488 w 580"/>
              <a:gd name="T97" fmla="*/ 82 h 494"/>
              <a:gd name="T98" fmla="*/ 462 w 580"/>
              <a:gd name="T99" fmla="*/ 42 h 494"/>
              <a:gd name="T100" fmla="*/ 468 w 580"/>
              <a:gd name="T101" fmla="*/ 16 h 494"/>
              <a:gd name="T102" fmla="*/ 450 w 580"/>
              <a:gd name="T103" fmla="*/ 0 h 494"/>
              <a:gd name="T104" fmla="*/ 434 w 580"/>
              <a:gd name="T105" fmla="*/ 28 h 494"/>
              <a:gd name="T106" fmla="*/ 434 w 580"/>
              <a:gd name="T107" fmla="*/ 90 h 494"/>
              <a:gd name="T108" fmla="*/ 416 w 580"/>
              <a:gd name="T109" fmla="*/ 114 h 494"/>
              <a:gd name="T110" fmla="*/ 384 w 580"/>
              <a:gd name="T111" fmla="*/ 98 h 494"/>
              <a:gd name="T112" fmla="*/ 346 w 580"/>
              <a:gd name="T113" fmla="*/ 76 h 494"/>
              <a:gd name="T114" fmla="*/ 354 w 580"/>
              <a:gd name="T115" fmla="*/ 50 h 494"/>
              <a:gd name="T116" fmla="*/ 370 w 580"/>
              <a:gd name="T117" fmla="*/ 30 h 494"/>
              <a:gd name="T118" fmla="*/ 346 w 580"/>
              <a:gd name="T119" fmla="*/ 22 h 494"/>
              <a:gd name="T120" fmla="*/ 298 w 580"/>
              <a:gd name="T121" fmla="*/ 8 h 494"/>
              <a:gd name="T122" fmla="*/ 286 w 580"/>
              <a:gd name="T123" fmla="*/ 1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494">
                <a:moveTo>
                  <a:pt x="296" y="20"/>
                </a:moveTo>
                <a:lnTo>
                  <a:pt x="296" y="20"/>
                </a:lnTo>
                <a:lnTo>
                  <a:pt x="296" y="20"/>
                </a:lnTo>
                <a:lnTo>
                  <a:pt x="298" y="22"/>
                </a:lnTo>
                <a:lnTo>
                  <a:pt x="298" y="24"/>
                </a:lnTo>
                <a:lnTo>
                  <a:pt x="300" y="26"/>
                </a:lnTo>
                <a:lnTo>
                  <a:pt x="300" y="28"/>
                </a:lnTo>
                <a:lnTo>
                  <a:pt x="300" y="30"/>
                </a:lnTo>
                <a:lnTo>
                  <a:pt x="300" y="30"/>
                </a:lnTo>
                <a:lnTo>
                  <a:pt x="300" y="30"/>
                </a:lnTo>
                <a:lnTo>
                  <a:pt x="300" y="32"/>
                </a:lnTo>
                <a:lnTo>
                  <a:pt x="300" y="32"/>
                </a:lnTo>
                <a:lnTo>
                  <a:pt x="300" y="32"/>
                </a:lnTo>
                <a:lnTo>
                  <a:pt x="298" y="32"/>
                </a:lnTo>
                <a:lnTo>
                  <a:pt x="298" y="34"/>
                </a:lnTo>
                <a:lnTo>
                  <a:pt x="296" y="34"/>
                </a:lnTo>
                <a:lnTo>
                  <a:pt x="294" y="34"/>
                </a:lnTo>
                <a:lnTo>
                  <a:pt x="292" y="34"/>
                </a:lnTo>
                <a:lnTo>
                  <a:pt x="290" y="34"/>
                </a:lnTo>
                <a:lnTo>
                  <a:pt x="286" y="34"/>
                </a:lnTo>
                <a:lnTo>
                  <a:pt x="282" y="34"/>
                </a:lnTo>
                <a:lnTo>
                  <a:pt x="278" y="34"/>
                </a:lnTo>
                <a:lnTo>
                  <a:pt x="276" y="34"/>
                </a:lnTo>
                <a:lnTo>
                  <a:pt x="274" y="34"/>
                </a:lnTo>
                <a:lnTo>
                  <a:pt x="274" y="36"/>
                </a:lnTo>
                <a:lnTo>
                  <a:pt x="272" y="36"/>
                </a:lnTo>
                <a:lnTo>
                  <a:pt x="270" y="36"/>
                </a:lnTo>
                <a:lnTo>
                  <a:pt x="268" y="38"/>
                </a:lnTo>
                <a:lnTo>
                  <a:pt x="268" y="40"/>
                </a:lnTo>
                <a:lnTo>
                  <a:pt x="266" y="42"/>
                </a:lnTo>
                <a:lnTo>
                  <a:pt x="264" y="44"/>
                </a:lnTo>
                <a:lnTo>
                  <a:pt x="262" y="46"/>
                </a:lnTo>
                <a:lnTo>
                  <a:pt x="262" y="48"/>
                </a:lnTo>
                <a:lnTo>
                  <a:pt x="260" y="50"/>
                </a:lnTo>
                <a:lnTo>
                  <a:pt x="260" y="50"/>
                </a:lnTo>
                <a:lnTo>
                  <a:pt x="260" y="52"/>
                </a:lnTo>
                <a:lnTo>
                  <a:pt x="260" y="54"/>
                </a:lnTo>
                <a:lnTo>
                  <a:pt x="260" y="56"/>
                </a:lnTo>
                <a:lnTo>
                  <a:pt x="260" y="58"/>
                </a:lnTo>
                <a:lnTo>
                  <a:pt x="260" y="60"/>
                </a:lnTo>
                <a:lnTo>
                  <a:pt x="260" y="62"/>
                </a:lnTo>
                <a:lnTo>
                  <a:pt x="258" y="66"/>
                </a:lnTo>
                <a:lnTo>
                  <a:pt x="258" y="68"/>
                </a:lnTo>
                <a:lnTo>
                  <a:pt x="258" y="70"/>
                </a:lnTo>
                <a:lnTo>
                  <a:pt x="258" y="72"/>
                </a:lnTo>
                <a:lnTo>
                  <a:pt x="258" y="72"/>
                </a:lnTo>
                <a:lnTo>
                  <a:pt x="256" y="74"/>
                </a:lnTo>
                <a:lnTo>
                  <a:pt x="256" y="74"/>
                </a:lnTo>
                <a:lnTo>
                  <a:pt x="256" y="74"/>
                </a:lnTo>
                <a:lnTo>
                  <a:pt x="254" y="76"/>
                </a:lnTo>
                <a:lnTo>
                  <a:pt x="250" y="76"/>
                </a:lnTo>
                <a:lnTo>
                  <a:pt x="248" y="78"/>
                </a:lnTo>
                <a:lnTo>
                  <a:pt x="246" y="78"/>
                </a:lnTo>
                <a:lnTo>
                  <a:pt x="244" y="78"/>
                </a:lnTo>
                <a:lnTo>
                  <a:pt x="242" y="78"/>
                </a:lnTo>
                <a:lnTo>
                  <a:pt x="240" y="78"/>
                </a:lnTo>
                <a:lnTo>
                  <a:pt x="240" y="78"/>
                </a:lnTo>
                <a:lnTo>
                  <a:pt x="240" y="78"/>
                </a:lnTo>
                <a:lnTo>
                  <a:pt x="238" y="76"/>
                </a:lnTo>
                <a:lnTo>
                  <a:pt x="238" y="76"/>
                </a:lnTo>
                <a:lnTo>
                  <a:pt x="236" y="74"/>
                </a:lnTo>
                <a:lnTo>
                  <a:pt x="236" y="74"/>
                </a:lnTo>
                <a:lnTo>
                  <a:pt x="236" y="72"/>
                </a:lnTo>
                <a:lnTo>
                  <a:pt x="234" y="68"/>
                </a:lnTo>
                <a:lnTo>
                  <a:pt x="234" y="66"/>
                </a:lnTo>
                <a:lnTo>
                  <a:pt x="232" y="64"/>
                </a:lnTo>
                <a:lnTo>
                  <a:pt x="232" y="62"/>
                </a:lnTo>
                <a:lnTo>
                  <a:pt x="228" y="58"/>
                </a:lnTo>
                <a:lnTo>
                  <a:pt x="228" y="58"/>
                </a:lnTo>
                <a:lnTo>
                  <a:pt x="226" y="56"/>
                </a:lnTo>
                <a:lnTo>
                  <a:pt x="226" y="56"/>
                </a:lnTo>
                <a:lnTo>
                  <a:pt x="224" y="54"/>
                </a:lnTo>
                <a:lnTo>
                  <a:pt x="224" y="54"/>
                </a:lnTo>
                <a:lnTo>
                  <a:pt x="222" y="54"/>
                </a:lnTo>
                <a:lnTo>
                  <a:pt x="222" y="54"/>
                </a:lnTo>
                <a:lnTo>
                  <a:pt x="220" y="54"/>
                </a:lnTo>
                <a:lnTo>
                  <a:pt x="218" y="54"/>
                </a:lnTo>
                <a:lnTo>
                  <a:pt x="216" y="54"/>
                </a:lnTo>
                <a:lnTo>
                  <a:pt x="212" y="54"/>
                </a:lnTo>
                <a:lnTo>
                  <a:pt x="208" y="56"/>
                </a:lnTo>
                <a:lnTo>
                  <a:pt x="206" y="56"/>
                </a:lnTo>
                <a:lnTo>
                  <a:pt x="204" y="58"/>
                </a:lnTo>
                <a:lnTo>
                  <a:pt x="204" y="58"/>
                </a:lnTo>
                <a:lnTo>
                  <a:pt x="202" y="58"/>
                </a:lnTo>
                <a:lnTo>
                  <a:pt x="202" y="60"/>
                </a:lnTo>
                <a:lnTo>
                  <a:pt x="200" y="60"/>
                </a:lnTo>
                <a:lnTo>
                  <a:pt x="200" y="60"/>
                </a:lnTo>
                <a:lnTo>
                  <a:pt x="200" y="62"/>
                </a:lnTo>
                <a:lnTo>
                  <a:pt x="200" y="64"/>
                </a:lnTo>
                <a:lnTo>
                  <a:pt x="200" y="66"/>
                </a:lnTo>
                <a:lnTo>
                  <a:pt x="198" y="70"/>
                </a:lnTo>
                <a:lnTo>
                  <a:pt x="198" y="72"/>
                </a:lnTo>
                <a:lnTo>
                  <a:pt x="198" y="72"/>
                </a:lnTo>
                <a:lnTo>
                  <a:pt x="198" y="74"/>
                </a:lnTo>
                <a:lnTo>
                  <a:pt x="196" y="74"/>
                </a:lnTo>
                <a:lnTo>
                  <a:pt x="196" y="76"/>
                </a:lnTo>
                <a:lnTo>
                  <a:pt x="194" y="78"/>
                </a:lnTo>
                <a:lnTo>
                  <a:pt x="192" y="78"/>
                </a:lnTo>
                <a:lnTo>
                  <a:pt x="188" y="82"/>
                </a:lnTo>
                <a:lnTo>
                  <a:pt x="186" y="84"/>
                </a:lnTo>
                <a:lnTo>
                  <a:pt x="184" y="84"/>
                </a:lnTo>
                <a:lnTo>
                  <a:pt x="184" y="84"/>
                </a:lnTo>
                <a:lnTo>
                  <a:pt x="180" y="86"/>
                </a:lnTo>
                <a:lnTo>
                  <a:pt x="176" y="88"/>
                </a:lnTo>
                <a:lnTo>
                  <a:pt x="174" y="90"/>
                </a:lnTo>
                <a:lnTo>
                  <a:pt x="174" y="90"/>
                </a:lnTo>
                <a:lnTo>
                  <a:pt x="172" y="90"/>
                </a:lnTo>
                <a:lnTo>
                  <a:pt x="172" y="92"/>
                </a:lnTo>
                <a:lnTo>
                  <a:pt x="170" y="96"/>
                </a:lnTo>
                <a:lnTo>
                  <a:pt x="168" y="96"/>
                </a:lnTo>
                <a:lnTo>
                  <a:pt x="168" y="98"/>
                </a:lnTo>
                <a:lnTo>
                  <a:pt x="166" y="100"/>
                </a:lnTo>
                <a:lnTo>
                  <a:pt x="166" y="102"/>
                </a:lnTo>
                <a:lnTo>
                  <a:pt x="166" y="102"/>
                </a:lnTo>
                <a:lnTo>
                  <a:pt x="166" y="104"/>
                </a:lnTo>
                <a:lnTo>
                  <a:pt x="166" y="106"/>
                </a:lnTo>
                <a:lnTo>
                  <a:pt x="166" y="108"/>
                </a:lnTo>
                <a:lnTo>
                  <a:pt x="166" y="110"/>
                </a:lnTo>
                <a:lnTo>
                  <a:pt x="166" y="112"/>
                </a:lnTo>
                <a:lnTo>
                  <a:pt x="166" y="112"/>
                </a:lnTo>
                <a:lnTo>
                  <a:pt x="166" y="112"/>
                </a:lnTo>
                <a:lnTo>
                  <a:pt x="166" y="112"/>
                </a:lnTo>
                <a:lnTo>
                  <a:pt x="164" y="114"/>
                </a:lnTo>
                <a:lnTo>
                  <a:pt x="164" y="114"/>
                </a:lnTo>
                <a:lnTo>
                  <a:pt x="162" y="114"/>
                </a:lnTo>
                <a:lnTo>
                  <a:pt x="162" y="114"/>
                </a:lnTo>
                <a:lnTo>
                  <a:pt x="160" y="112"/>
                </a:lnTo>
                <a:lnTo>
                  <a:pt x="160" y="112"/>
                </a:lnTo>
                <a:lnTo>
                  <a:pt x="158" y="112"/>
                </a:lnTo>
                <a:lnTo>
                  <a:pt x="158" y="112"/>
                </a:lnTo>
                <a:lnTo>
                  <a:pt x="158" y="112"/>
                </a:lnTo>
                <a:lnTo>
                  <a:pt x="156" y="110"/>
                </a:lnTo>
                <a:lnTo>
                  <a:pt x="156" y="108"/>
                </a:lnTo>
                <a:lnTo>
                  <a:pt x="154" y="106"/>
                </a:lnTo>
                <a:lnTo>
                  <a:pt x="154" y="104"/>
                </a:lnTo>
                <a:lnTo>
                  <a:pt x="154" y="102"/>
                </a:lnTo>
                <a:lnTo>
                  <a:pt x="152" y="102"/>
                </a:lnTo>
                <a:lnTo>
                  <a:pt x="152" y="102"/>
                </a:lnTo>
                <a:lnTo>
                  <a:pt x="152" y="102"/>
                </a:lnTo>
                <a:lnTo>
                  <a:pt x="150" y="102"/>
                </a:lnTo>
                <a:lnTo>
                  <a:pt x="150" y="102"/>
                </a:lnTo>
                <a:lnTo>
                  <a:pt x="150" y="102"/>
                </a:lnTo>
                <a:lnTo>
                  <a:pt x="150" y="102"/>
                </a:lnTo>
                <a:lnTo>
                  <a:pt x="148" y="102"/>
                </a:lnTo>
                <a:lnTo>
                  <a:pt x="148" y="104"/>
                </a:lnTo>
                <a:lnTo>
                  <a:pt x="148" y="104"/>
                </a:lnTo>
                <a:lnTo>
                  <a:pt x="148" y="106"/>
                </a:lnTo>
                <a:lnTo>
                  <a:pt x="148" y="108"/>
                </a:lnTo>
                <a:lnTo>
                  <a:pt x="148" y="112"/>
                </a:lnTo>
                <a:lnTo>
                  <a:pt x="148" y="116"/>
                </a:lnTo>
                <a:lnTo>
                  <a:pt x="148" y="120"/>
                </a:lnTo>
                <a:lnTo>
                  <a:pt x="148" y="122"/>
                </a:lnTo>
                <a:lnTo>
                  <a:pt x="148" y="124"/>
                </a:lnTo>
                <a:lnTo>
                  <a:pt x="148" y="126"/>
                </a:lnTo>
                <a:lnTo>
                  <a:pt x="148" y="126"/>
                </a:lnTo>
                <a:lnTo>
                  <a:pt x="146" y="128"/>
                </a:lnTo>
                <a:lnTo>
                  <a:pt x="146" y="130"/>
                </a:lnTo>
                <a:lnTo>
                  <a:pt x="144" y="134"/>
                </a:lnTo>
                <a:lnTo>
                  <a:pt x="140" y="136"/>
                </a:lnTo>
                <a:lnTo>
                  <a:pt x="138" y="140"/>
                </a:lnTo>
                <a:lnTo>
                  <a:pt x="134" y="144"/>
                </a:lnTo>
                <a:lnTo>
                  <a:pt x="132" y="148"/>
                </a:lnTo>
                <a:lnTo>
                  <a:pt x="128" y="150"/>
                </a:lnTo>
                <a:lnTo>
                  <a:pt x="126" y="152"/>
                </a:lnTo>
                <a:lnTo>
                  <a:pt x="124" y="154"/>
                </a:lnTo>
                <a:lnTo>
                  <a:pt x="122" y="156"/>
                </a:lnTo>
                <a:lnTo>
                  <a:pt x="118" y="156"/>
                </a:lnTo>
                <a:lnTo>
                  <a:pt x="116" y="158"/>
                </a:lnTo>
                <a:lnTo>
                  <a:pt x="110" y="160"/>
                </a:lnTo>
                <a:lnTo>
                  <a:pt x="106" y="162"/>
                </a:lnTo>
                <a:lnTo>
                  <a:pt x="104" y="162"/>
                </a:lnTo>
                <a:lnTo>
                  <a:pt x="100" y="164"/>
                </a:lnTo>
                <a:lnTo>
                  <a:pt x="94" y="164"/>
                </a:lnTo>
                <a:lnTo>
                  <a:pt x="80" y="168"/>
                </a:lnTo>
                <a:lnTo>
                  <a:pt x="72" y="170"/>
                </a:lnTo>
                <a:lnTo>
                  <a:pt x="64" y="172"/>
                </a:lnTo>
                <a:lnTo>
                  <a:pt x="62" y="172"/>
                </a:lnTo>
                <a:lnTo>
                  <a:pt x="58" y="174"/>
                </a:lnTo>
                <a:lnTo>
                  <a:pt x="56" y="176"/>
                </a:lnTo>
                <a:lnTo>
                  <a:pt x="54" y="176"/>
                </a:lnTo>
                <a:lnTo>
                  <a:pt x="52" y="178"/>
                </a:lnTo>
                <a:lnTo>
                  <a:pt x="52" y="178"/>
                </a:lnTo>
                <a:lnTo>
                  <a:pt x="50" y="180"/>
                </a:lnTo>
                <a:lnTo>
                  <a:pt x="48" y="182"/>
                </a:lnTo>
                <a:lnTo>
                  <a:pt x="46" y="184"/>
                </a:lnTo>
                <a:lnTo>
                  <a:pt x="42" y="188"/>
                </a:lnTo>
                <a:lnTo>
                  <a:pt x="40" y="192"/>
                </a:lnTo>
                <a:lnTo>
                  <a:pt x="36" y="194"/>
                </a:lnTo>
                <a:lnTo>
                  <a:pt x="36" y="196"/>
                </a:lnTo>
                <a:lnTo>
                  <a:pt x="34" y="198"/>
                </a:lnTo>
                <a:lnTo>
                  <a:pt x="32" y="198"/>
                </a:lnTo>
                <a:lnTo>
                  <a:pt x="30" y="200"/>
                </a:lnTo>
                <a:lnTo>
                  <a:pt x="30" y="200"/>
                </a:lnTo>
                <a:lnTo>
                  <a:pt x="28" y="200"/>
                </a:lnTo>
                <a:lnTo>
                  <a:pt x="26" y="200"/>
                </a:lnTo>
                <a:lnTo>
                  <a:pt x="26" y="200"/>
                </a:lnTo>
                <a:lnTo>
                  <a:pt x="22" y="200"/>
                </a:lnTo>
                <a:lnTo>
                  <a:pt x="18" y="200"/>
                </a:lnTo>
                <a:lnTo>
                  <a:pt x="14" y="200"/>
                </a:lnTo>
                <a:lnTo>
                  <a:pt x="12" y="200"/>
                </a:lnTo>
                <a:lnTo>
                  <a:pt x="10" y="200"/>
                </a:lnTo>
                <a:lnTo>
                  <a:pt x="10" y="200"/>
                </a:lnTo>
                <a:lnTo>
                  <a:pt x="8" y="200"/>
                </a:lnTo>
                <a:lnTo>
                  <a:pt x="6" y="200"/>
                </a:lnTo>
                <a:lnTo>
                  <a:pt x="6" y="202"/>
                </a:lnTo>
                <a:lnTo>
                  <a:pt x="6" y="202"/>
                </a:lnTo>
                <a:lnTo>
                  <a:pt x="4" y="204"/>
                </a:lnTo>
                <a:lnTo>
                  <a:pt x="4" y="204"/>
                </a:lnTo>
                <a:lnTo>
                  <a:pt x="4" y="206"/>
                </a:lnTo>
                <a:lnTo>
                  <a:pt x="2" y="208"/>
                </a:lnTo>
                <a:lnTo>
                  <a:pt x="2" y="212"/>
                </a:lnTo>
                <a:lnTo>
                  <a:pt x="2" y="214"/>
                </a:lnTo>
                <a:lnTo>
                  <a:pt x="2" y="218"/>
                </a:lnTo>
                <a:lnTo>
                  <a:pt x="2" y="222"/>
                </a:lnTo>
                <a:lnTo>
                  <a:pt x="2" y="224"/>
                </a:lnTo>
                <a:lnTo>
                  <a:pt x="4" y="228"/>
                </a:lnTo>
                <a:lnTo>
                  <a:pt x="4" y="232"/>
                </a:lnTo>
                <a:lnTo>
                  <a:pt x="4" y="234"/>
                </a:lnTo>
                <a:lnTo>
                  <a:pt x="6" y="238"/>
                </a:lnTo>
                <a:lnTo>
                  <a:pt x="6" y="242"/>
                </a:lnTo>
                <a:lnTo>
                  <a:pt x="8" y="244"/>
                </a:lnTo>
                <a:lnTo>
                  <a:pt x="8" y="246"/>
                </a:lnTo>
                <a:lnTo>
                  <a:pt x="10" y="248"/>
                </a:lnTo>
                <a:lnTo>
                  <a:pt x="10" y="248"/>
                </a:lnTo>
                <a:lnTo>
                  <a:pt x="10" y="250"/>
                </a:lnTo>
                <a:lnTo>
                  <a:pt x="12" y="250"/>
                </a:lnTo>
                <a:lnTo>
                  <a:pt x="14" y="252"/>
                </a:lnTo>
                <a:lnTo>
                  <a:pt x="14" y="252"/>
                </a:lnTo>
                <a:lnTo>
                  <a:pt x="16" y="252"/>
                </a:lnTo>
                <a:lnTo>
                  <a:pt x="18" y="254"/>
                </a:lnTo>
                <a:lnTo>
                  <a:pt x="20" y="254"/>
                </a:lnTo>
                <a:lnTo>
                  <a:pt x="20" y="256"/>
                </a:lnTo>
                <a:lnTo>
                  <a:pt x="20" y="256"/>
                </a:lnTo>
                <a:lnTo>
                  <a:pt x="20" y="256"/>
                </a:lnTo>
                <a:lnTo>
                  <a:pt x="20" y="258"/>
                </a:lnTo>
                <a:lnTo>
                  <a:pt x="20" y="260"/>
                </a:lnTo>
                <a:lnTo>
                  <a:pt x="20" y="262"/>
                </a:lnTo>
                <a:lnTo>
                  <a:pt x="20" y="264"/>
                </a:lnTo>
                <a:lnTo>
                  <a:pt x="18" y="264"/>
                </a:lnTo>
                <a:lnTo>
                  <a:pt x="18" y="266"/>
                </a:lnTo>
                <a:lnTo>
                  <a:pt x="18" y="266"/>
                </a:lnTo>
                <a:lnTo>
                  <a:pt x="18" y="266"/>
                </a:lnTo>
                <a:lnTo>
                  <a:pt x="16" y="266"/>
                </a:lnTo>
                <a:lnTo>
                  <a:pt x="16" y="266"/>
                </a:lnTo>
                <a:lnTo>
                  <a:pt x="14" y="266"/>
                </a:lnTo>
                <a:lnTo>
                  <a:pt x="14" y="264"/>
                </a:lnTo>
                <a:lnTo>
                  <a:pt x="12" y="262"/>
                </a:lnTo>
                <a:lnTo>
                  <a:pt x="10" y="260"/>
                </a:lnTo>
                <a:lnTo>
                  <a:pt x="8" y="258"/>
                </a:lnTo>
                <a:lnTo>
                  <a:pt x="6" y="258"/>
                </a:lnTo>
                <a:lnTo>
                  <a:pt x="6" y="256"/>
                </a:lnTo>
                <a:lnTo>
                  <a:pt x="4" y="256"/>
                </a:lnTo>
                <a:lnTo>
                  <a:pt x="4" y="256"/>
                </a:lnTo>
                <a:lnTo>
                  <a:pt x="2" y="256"/>
                </a:lnTo>
                <a:lnTo>
                  <a:pt x="2" y="256"/>
                </a:lnTo>
                <a:lnTo>
                  <a:pt x="2" y="256"/>
                </a:lnTo>
                <a:lnTo>
                  <a:pt x="2" y="256"/>
                </a:lnTo>
                <a:lnTo>
                  <a:pt x="0" y="258"/>
                </a:lnTo>
                <a:lnTo>
                  <a:pt x="0" y="258"/>
                </a:lnTo>
                <a:lnTo>
                  <a:pt x="0" y="260"/>
                </a:lnTo>
                <a:lnTo>
                  <a:pt x="0" y="262"/>
                </a:lnTo>
                <a:lnTo>
                  <a:pt x="0" y="266"/>
                </a:lnTo>
                <a:lnTo>
                  <a:pt x="0" y="268"/>
                </a:lnTo>
                <a:lnTo>
                  <a:pt x="0" y="270"/>
                </a:lnTo>
                <a:lnTo>
                  <a:pt x="2" y="274"/>
                </a:lnTo>
                <a:lnTo>
                  <a:pt x="2" y="278"/>
                </a:lnTo>
                <a:lnTo>
                  <a:pt x="2" y="280"/>
                </a:lnTo>
                <a:lnTo>
                  <a:pt x="4" y="284"/>
                </a:lnTo>
                <a:lnTo>
                  <a:pt x="6" y="292"/>
                </a:lnTo>
                <a:lnTo>
                  <a:pt x="8" y="298"/>
                </a:lnTo>
                <a:lnTo>
                  <a:pt x="10" y="300"/>
                </a:lnTo>
                <a:lnTo>
                  <a:pt x="10" y="302"/>
                </a:lnTo>
                <a:lnTo>
                  <a:pt x="14" y="306"/>
                </a:lnTo>
                <a:lnTo>
                  <a:pt x="14" y="308"/>
                </a:lnTo>
                <a:lnTo>
                  <a:pt x="16" y="310"/>
                </a:lnTo>
                <a:lnTo>
                  <a:pt x="16" y="312"/>
                </a:lnTo>
                <a:lnTo>
                  <a:pt x="18" y="314"/>
                </a:lnTo>
                <a:lnTo>
                  <a:pt x="18" y="316"/>
                </a:lnTo>
                <a:lnTo>
                  <a:pt x="18" y="318"/>
                </a:lnTo>
                <a:lnTo>
                  <a:pt x="18" y="320"/>
                </a:lnTo>
                <a:lnTo>
                  <a:pt x="18" y="324"/>
                </a:lnTo>
                <a:lnTo>
                  <a:pt x="18" y="328"/>
                </a:lnTo>
                <a:lnTo>
                  <a:pt x="18" y="332"/>
                </a:lnTo>
                <a:lnTo>
                  <a:pt x="18" y="334"/>
                </a:lnTo>
                <a:lnTo>
                  <a:pt x="18" y="336"/>
                </a:lnTo>
                <a:lnTo>
                  <a:pt x="16" y="340"/>
                </a:lnTo>
                <a:lnTo>
                  <a:pt x="16" y="342"/>
                </a:lnTo>
                <a:lnTo>
                  <a:pt x="16" y="344"/>
                </a:lnTo>
                <a:lnTo>
                  <a:pt x="16" y="346"/>
                </a:lnTo>
                <a:lnTo>
                  <a:pt x="16" y="346"/>
                </a:lnTo>
                <a:lnTo>
                  <a:pt x="18" y="346"/>
                </a:lnTo>
                <a:lnTo>
                  <a:pt x="18" y="348"/>
                </a:lnTo>
                <a:lnTo>
                  <a:pt x="18" y="348"/>
                </a:lnTo>
                <a:lnTo>
                  <a:pt x="20" y="348"/>
                </a:lnTo>
                <a:lnTo>
                  <a:pt x="24" y="350"/>
                </a:lnTo>
                <a:lnTo>
                  <a:pt x="24" y="350"/>
                </a:lnTo>
                <a:lnTo>
                  <a:pt x="24" y="350"/>
                </a:lnTo>
                <a:lnTo>
                  <a:pt x="26" y="352"/>
                </a:lnTo>
                <a:lnTo>
                  <a:pt x="26" y="352"/>
                </a:lnTo>
                <a:lnTo>
                  <a:pt x="26" y="354"/>
                </a:lnTo>
                <a:lnTo>
                  <a:pt x="28" y="356"/>
                </a:lnTo>
                <a:lnTo>
                  <a:pt x="28" y="358"/>
                </a:lnTo>
                <a:lnTo>
                  <a:pt x="28" y="360"/>
                </a:lnTo>
                <a:lnTo>
                  <a:pt x="28" y="362"/>
                </a:lnTo>
                <a:lnTo>
                  <a:pt x="28" y="364"/>
                </a:lnTo>
                <a:lnTo>
                  <a:pt x="28" y="368"/>
                </a:lnTo>
                <a:lnTo>
                  <a:pt x="28" y="370"/>
                </a:lnTo>
                <a:lnTo>
                  <a:pt x="28" y="372"/>
                </a:lnTo>
                <a:lnTo>
                  <a:pt x="28" y="374"/>
                </a:lnTo>
                <a:lnTo>
                  <a:pt x="28" y="374"/>
                </a:lnTo>
                <a:lnTo>
                  <a:pt x="28" y="376"/>
                </a:lnTo>
                <a:lnTo>
                  <a:pt x="26" y="378"/>
                </a:lnTo>
                <a:lnTo>
                  <a:pt x="26" y="380"/>
                </a:lnTo>
                <a:lnTo>
                  <a:pt x="26" y="380"/>
                </a:lnTo>
                <a:lnTo>
                  <a:pt x="26" y="380"/>
                </a:lnTo>
                <a:lnTo>
                  <a:pt x="24" y="380"/>
                </a:lnTo>
                <a:lnTo>
                  <a:pt x="24" y="380"/>
                </a:lnTo>
                <a:lnTo>
                  <a:pt x="22" y="380"/>
                </a:lnTo>
                <a:lnTo>
                  <a:pt x="20" y="380"/>
                </a:lnTo>
                <a:lnTo>
                  <a:pt x="18" y="380"/>
                </a:lnTo>
                <a:lnTo>
                  <a:pt x="18" y="380"/>
                </a:lnTo>
                <a:lnTo>
                  <a:pt x="18" y="380"/>
                </a:lnTo>
                <a:lnTo>
                  <a:pt x="16" y="380"/>
                </a:lnTo>
                <a:lnTo>
                  <a:pt x="16" y="382"/>
                </a:lnTo>
                <a:lnTo>
                  <a:pt x="16" y="382"/>
                </a:lnTo>
                <a:lnTo>
                  <a:pt x="14" y="384"/>
                </a:lnTo>
                <a:lnTo>
                  <a:pt x="14" y="386"/>
                </a:lnTo>
                <a:lnTo>
                  <a:pt x="14" y="390"/>
                </a:lnTo>
                <a:lnTo>
                  <a:pt x="12" y="390"/>
                </a:lnTo>
                <a:lnTo>
                  <a:pt x="12" y="392"/>
                </a:lnTo>
                <a:lnTo>
                  <a:pt x="12" y="392"/>
                </a:lnTo>
                <a:lnTo>
                  <a:pt x="10" y="394"/>
                </a:lnTo>
                <a:lnTo>
                  <a:pt x="8" y="396"/>
                </a:lnTo>
                <a:lnTo>
                  <a:pt x="8" y="398"/>
                </a:lnTo>
                <a:lnTo>
                  <a:pt x="6" y="398"/>
                </a:lnTo>
                <a:lnTo>
                  <a:pt x="6" y="400"/>
                </a:lnTo>
                <a:lnTo>
                  <a:pt x="6" y="400"/>
                </a:lnTo>
                <a:lnTo>
                  <a:pt x="6" y="400"/>
                </a:lnTo>
                <a:lnTo>
                  <a:pt x="6" y="402"/>
                </a:lnTo>
                <a:lnTo>
                  <a:pt x="6" y="402"/>
                </a:lnTo>
                <a:lnTo>
                  <a:pt x="8" y="404"/>
                </a:lnTo>
                <a:lnTo>
                  <a:pt x="8" y="406"/>
                </a:lnTo>
                <a:lnTo>
                  <a:pt x="10" y="408"/>
                </a:lnTo>
                <a:lnTo>
                  <a:pt x="12" y="410"/>
                </a:lnTo>
                <a:lnTo>
                  <a:pt x="14" y="412"/>
                </a:lnTo>
                <a:lnTo>
                  <a:pt x="16" y="414"/>
                </a:lnTo>
                <a:lnTo>
                  <a:pt x="18" y="416"/>
                </a:lnTo>
                <a:lnTo>
                  <a:pt x="20" y="418"/>
                </a:lnTo>
                <a:lnTo>
                  <a:pt x="22" y="420"/>
                </a:lnTo>
                <a:lnTo>
                  <a:pt x="28" y="422"/>
                </a:lnTo>
                <a:lnTo>
                  <a:pt x="32" y="426"/>
                </a:lnTo>
                <a:lnTo>
                  <a:pt x="36" y="426"/>
                </a:lnTo>
                <a:lnTo>
                  <a:pt x="38" y="428"/>
                </a:lnTo>
                <a:lnTo>
                  <a:pt x="40" y="428"/>
                </a:lnTo>
                <a:lnTo>
                  <a:pt x="42" y="430"/>
                </a:lnTo>
                <a:lnTo>
                  <a:pt x="44" y="430"/>
                </a:lnTo>
                <a:lnTo>
                  <a:pt x="46" y="430"/>
                </a:lnTo>
                <a:lnTo>
                  <a:pt x="48" y="430"/>
                </a:lnTo>
                <a:lnTo>
                  <a:pt x="48" y="430"/>
                </a:lnTo>
                <a:lnTo>
                  <a:pt x="48" y="430"/>
                </a:lnTo>
                <a:lnTo>
                  <a:pt x="50" y="428"/>
                </a:lnTo>
                <a:lnTo>
                  <a:pt x="50" y="428"/>
                </a:lnTo>
                <a:lnTo>
                  <a:pt x="50" y="428"/>
                </a:lnTo>
                <a:lnTo>
                  <a:pt x="52" y="426"/>
                </a:lnTo>
                <a:lnTo>
                  <a:pt x="52" y="424"/>
                </a:lnTo>
                <a:lnTo>
                  <a:pt x="54" y="422"/>
                </a:lnTo>
                <a:lnTo>
                  <a:pt x="54" y="420"/>
                </a:lnTo>
                <a:lnTo>
                  <a:pt x="56" y="420"/>
                </a:lnTo>
                <a:lnTo>
                  <a:pt x="56" y="416"/>
                </a:lnTo>
                <a:lnTo>
                  <a:pt x="58" y="414"/>
                </a:lnTo>
                <a:lnTo>
                  <a:pt x="58" y="414"/>
                </a:lnTo>
                <a:lnTo>
                  <a:pt x="60" y="412"/>
                </a:lnTo>
                <a:lnTo>
                  <a:pt x="60" y="412"/>
                </a:lnTo>
                <a:lnTo>
                  <a:pt x="60" y="412"/>
                </a:lnTo>
                <a:lnTo>
                  <a:pt x="62" y="412"/>
                </a:lnTo>
                <a:lnTo>
                  <a:pt x="62" y="412"/>
                </a:lnTo>
                <a:lnTo>
                  <a:pt x="64" y="412"/>
                </a:lnTo>
                <a:lnTo>
                  <a:pt x="66" y="412"/>
                </a:lnTo>
                <a:lnTo>
                  <a:pt x="68" y="412"/>
                </a:lnTo>
                <a:lnTo>
                  <a:pt x="72" y="412"/>
                </a:lnTo>
                <a:lnTo>
                  <a:pt x="78" y="414"/>
                </a:lnTo>
                <a:lnTo>
                  <a:pt x="82" y="414"/>
                </a:lnTo>
                <a:lnTo>
                  <a:pt x="82" y="414"/>
                </a:lnTo>
                <a:lnTo>
                  <a:pt x="84" y="414"/>
                </a:lnTo>
                <a:lnTo>
                  <a:pt x="90" y="414"/>
                </a:lnTo>
                <a:lnTo>
                  <a:pt x="96" y="414"/>
                </a:lnTo>
                <a:lnTo>
                  <a:pt x="102" y="414"/>
                </a:lnTo>
                <a:lnTo>
                  <a:pt x="110" y="412"/>
                </a:lnTo>
                <a:lnTo>
                  <a:pt x="114" y="412"/>
                </a:lnTo>
                <a:lnTo>
                  <a:pt x="118" y="412"/>
                </a:lnTo>
                <a:lnTo>
                  <a:pt x="120" y="412"/>
                </a:lnTo>
                <a:lnTo>
                  <a:pt x="124" y="410"/>
                </a:lnTo>
                <a:lnTo>
                  <a:pt x="126" y="410"/>
                </a:lnTo>
                <a:lnTo>
                  <a:pt x="130" y="410"/>
                </a:lnTo>
                <a:lnTo>
                  <a:pt x="132" y="408"/>
                </a:lnTo>
                <a:lnTo>
                  <a:pt x="134" y="406"/>
                </a:lnTo>
                <a:lnTo>
                  <a:pt x="136" y="406"/>
                </a:lnTo>
                <a:lnTo>
                  <a:pt x="136" y="406"/>
                </a:lnTo>
                <a:lnTo>
                  <a:pt x="138" y="404"/>
                </a:lnTo>
                <a:lnTo>
                  <a:pt x="138" y="402"/>
                </a:lnTo>
                <a:lnTo>
                  <a:pt x="140" y="400"/>
                </a:lnTo>
                <a:lnTo>
                  <a:pt x="142" y="396"/>
                </a:lnTo>
                <a:lnTo>
                  <a:pt x="144" y="394"/>
                </a:lnTo>
                <a:lnTo>
                  <a:pt x="144" y="392"/>
                </a:lnTo>
                <a:lnTo>
                  <a:pt x="148" y="390"/>
                </a:lnTo>
                <a:lnTo>
                  <a:pt x="152" y="386"/>
                </a:lnTo>
                <a:lnTo>
                  <a:pt x="154" y="386"/>
                </a:lnTo>
                <a:lnTo>
                  <a:pt x="156" y="384"/>
                </a:lnTo>
                <a:lnTo>
                  <a:pt x="158" y="382"/>
                </a:lnTo>
                <a:lnTo>
                  <a:pt x="160" y="382"/>
                </a:lnTo>
                <a:lnTo>
                  <a:pt x="162" y="382"/>
                </a:lnTo>
                <a:lnTo>
                  <a:pt x="164" y="380"/>
                </a:lnTo>
                <a:lnTo>
                  <a:pt x="168" y="380"/>
                </a:lnTo>
                <a:lnTo>
                  <a:pt x="170" y="380"/>
                </a:lnTo>
                <a:lnTo>
                  <a:pt x="176" y="380"/>
                </a:lnTo>
                <a:lnTo>
                  <a:pt x="184" y="380"/>
                </a:lnTo>
                <a:lnTo>
                  <a:pt x="190" y="380"/>
                </a:lnTo>
                <a:lnTo>
                  <a:pt x="194" y="380"/>
                </a:lnTo>
                <a:lnTo>
                  <a:pt x="196" y="380"/>
                </a:lnTo>
                <a:lnTo>
                  <a:pt x="198" y="378"/>
                </a:lnTo>
                <a:lnTo>
                  <a:pt x="202" y="378"/>
                </a:lnTo>
                <a:lnTo>
                  <a:pt x="204" y="378"/>
                </a:lnTo>
                <a:lnTo>
                  <a:pt x="206" y="376"/>
                </a:lnTo>
                <a:lnTo>
                  <a:pt x="208" y="376"/>
                </a:lnTo>
                <a:lnTo>
                  <a:pt x="208" y="374"/>
                </a:lnTo>
                <a:lnTo>
                  <a:pt x="210" y="372"/>
                </a:lnTo>
                <a:lnTo>
                  <a:pt x="212" y="370"/>
                </a:lnTo>
                <a:lnTo>
                  <a:pt x="214" y="368"/>
                </a:lnTo>
                <a:lnTo>
                  <a:pt x="216" y="368"/>
                </a:lnTo>
                <a:lnTo>
                  <a:pt x="216" y="368"/>
                </a:lnTo>
                <a:lnTo>
                  <a:pt x="216" y="368"/>
                </a:lnTo>
                <a:lnTo>
                  <a:pt x="220" y="366"/>
                </a:lnTo>
                <a:lnTo>
                  <a:pt x="222" y="366"/>
                </a:lnTo>
                <a:lnTo>
                  <a:pt x="224" y="366"/>
                </a:lnTo>
                <a:lnTo>
                  <a:pt x="230" y="366"/>
                </a:lnTo>
                <a:lnTo>
                  <a:pt x="232" y="366"/>
                </a:lnTo>
                <a:lnTo>
                  <a:pt x="234" y="366"/>
                </a:lnTo>
                <a:lnTo>
                  <a:pt x="236" y="366"/>
                </a:lnTo>
                <a:lnTo>
                  <a:pt x="236" y="366"/>
                </a:lnTo>
                <a:lnTo>
                  <a:pt x="240" y="364"/>
                </a:lnTo>
                <a:lnTo>
                  <a:pt x="242" y="364"/>
                </a:lnTo>
                <a:lnTo>
                  <a:pt x="244" y="364"/>
                </a:lnTo>
                <a:lnTo>
                  <a:pt x="244" y="364"/>
                </a:lnTo>
                <a:lnTo>
                  <a:pt x="246" y="364"/>
                </a:lnTo>
                <a:lnTo>
                  <a:pt x="246" y="364"/>
                </a:lnTo>
                <a:lnTo>
                  <a:pt x="246" y="364"/>
                </a:lnTo>
                <a:lnTo>
                  <a:pt x="246" y="364"/>
                </a:lnTo>
                <a:lnTo>
                  <a:pt x="248" y="364"/>
                </a:lnTo>
                <a:lnTo>
                  <a:pt x="248" y="366"/>
                </a:lnTo>
                <a:lnTo>
                  <a:pt x="248" y="366"/>
                </a:lnTo>
                <a:lnTo>
                  <a:pt x="248" y="368"/>
                </a:lnTo>
                <a:lnTo>
                  <a:pt x="248" y="370"/>
                </a:lnTo>
                <a:lnTo>
                  <a:pt x="248" y="370"/>
                </a:lnTo>
                <a:lnTo>
                  <a:pt x="248" y="372"/>
                </a:lnTo>
                <a:lnTo>
                  <a:pt x="248" y="372"/>
                </a:lnTo>
                <a:lnTo>
                  <a:pt x="248" y="372"/>
                </a:lnTo>
                <a:lnTo>
                  <a:pt x="250" y="372"/>
                </a:lnTo>
                <a:lnTo>
                  <a:pt x="252" y="372"/>
                </a:lnTo>
                <a:lnTo>
                  <a:pt x="252" y="374"/>
                </a:lnTo>
                <a:lnTo>
                  <a:pt x="256" y="374"/>
                </a:lnTo>
                <a:lnTo>
                  <a:pt x="258" y="372"/>
                </a:lnTo>
                <a:lnTo>
                  <a:pt x="262" y="372"/>
                </a:lnTo>
                <a:lnTo>
                  <a:pt x="264" y="372"/>
                </a:lnTo>
                <a:lnTo>
                  <a:pt x="266" y="372"/>
                </a:lnTo>
                <a:lnTo>
                  <a:pt x="268" y="372"/>
                </a:lnTo>
                <a:lnTo>
                  <a:pt x="268" y="372"/>
                </a:lnTo>
                <a:lnTo>
                  <a:pt x="270" y="372"/>
                </a:lnTo>
                <a:lnTo>
                  <a:pt x="270" y="374"/>
                </a:lnTo>
                <a:lnTo>
                  <a:pt x="272" y="374"/>
                </a:lnTo>
                <a:lnTo>
                  <a:pt x="274" y="376"/>
                </a:lnTo>
                <a:lnTo>
                  <a:pt x="276" y="378"/>
                </a:lnTo>
                <a:lnTo>
                  <a:pt x="278" y="382"/>
                </a:lnTo>
                <a:lnTo>
                  <a:pt x="280" y="384"/>
                </a:lnTo>
                <a:lnTo>
                  <a:pt x="284" y="388"/>
                </a:lnTo>
                <a:lnTo>
                  <a:pt x="288" y="392"/>
                </a:lnTo>
                <a:lnTo>
                  <a:pt x="288" y="396"/>
                </a:lnTo>
                <a:lnTo>
                  <a:pt x="290" y="398"/>
                </a:lnTo>
                <a:lnTo>
                  <a:pt x="292" y="400"/>
                </a:lnTo>
                <a:lnTo>
                  <a:pt x="292" y="402"/>
                </a:lnTo>
                <a:lnTo>
                  <a:pt x="292" y="402"/>
                </a:lnTo>
                <a:lnTo>
                  <a:pt x="292" y="404"/>
                </a:lnTo>
                <a:lnTo>
                  <a:pt x="292" y="406"/>
                </a:lnTo>
                <a:lnTo>
                  <a:pt x="292" y="412"/>
                </a:lnTo>
                <a:lnTo>
                  <a:pt x="292" y="414"/>
                </a:lnTo>
                <a:lnTo>
                  <a:pt x="292" y="418"/>
                </a:lnTo>
                <a:lnTo>
                  <a:pt x="292" y="418"/>
                </a:lnTo>
                <a:lnTo>
                  <a:pt x="292" y="420"/>
                </a:lnTo>
                <a:lnTo>
                  <a:pt x="292" y="420"/>
                </a:lnTo>
                <a:lnTo>
                  <a:pt x="294" y="420"/>
                </a:lnTo>
                <a:lnTo>
                  <a:pt x="294" y="420"/>
                </a:lnTo>
                <a:lnTo>
                  <a:pt x="294" y="422"/>
                </a:lnTo>
                <a:lnTo>
                  <a:pt x="296" y="422"/>
                </a:lnTo>
                <a:lnTo>
                  <a:pt x="296" y="422"/>
                </a:lnTo>
                <a:lnTo>
                  <a:pt x="298" y="420"/>
                </a:lnTo>
                <a:lnTo>
                  <a:pt x="300" y="420"/>
                </a:lnTo>
                <a:lnTo>
                  <a:pt x="302" y="420"/>
                </a:lnTo>
                <a:lnTo>
                  <a:pt x="304" y="418"/>
                </a:lnTo>
                <a:lnTo>
                  <a:pt x="304" y="418"/>
                </a:lnTo>
                <a:lnTo>
                  <a:pt x="308" y="416"/>
                </a:lnTo>
                <a:lnTo>
                  <a:pt x="310" y="414"/>
                </a:lnTo>
                <a:lnTo>
                  <a:pt x="314" y="412"/>
                </a:lnTo>
                <a:lnTo>
                  <a:pt x="316" y="410"/>
                </a:lnTo>
                <a:lnTo>
                  <a:pt x="320" y="406"/>
                </a:lnTo>
                <a:lnTo>
                  <a:pt x="322" y="402"/>
                </a:lnTo>
                <a:lnTo>
                  <a:pt x="324" y="400"/>
                </a:lnTo>
                <a:lnTo>
                  <a:pt x="326" y="398"/>
                </a:lnTo>
                <a:lnTo>
                  <a:pt x="326" y="398"/>
                </a:lnTo>
                <a:lnTo>
                  <a:pt x="326" y="396"/>
                </a:lnTo>
                <a:lnTo>
                  <a:pt x="328" y="390"/>
                </a:lnTo>
                <a:lnTo>
                  <a:pt x="330" y="388"/>
                </a:lnTo>
                <a:lnTo>
                  <a:pt x="330" y="386"/>
                </a:lnTo>
                <a:lnTo>
                  <a:pt x="330" y="386"/>
                </a:lnTo>
                <a:lnTo>
                  <a:pt x="332" y="386"/>
                </a:lnTo>
                <a:lnTo>
                  <a:pt x="332" y="384"/>
                </a:lnTo>
                <a:lnTo>
                  <a:pt x="332" y="384"/>
                </a:lnTo>
                <a:lnTo>
                  <a:pt x="334" y="384"/>
                </a:lnTo>
                <a:lnTo>
                  <a:pt x="334" y="384"/>
                </a:lnTo>
                <a:lnTo>
                  <a:pt x="334" y="384"/>
                </a:lnTo>
                <a:lnTo>
                  <a:pt x="334" y="386"/>
                </a:lnTo>
                <a:lnTo>
                  <a:pt x="336" y="386"/>
                </a:lnTo>
                <a:lnTo>
                  <a:pt x="336" y="388"/>
                </a:lnTo>
                <a:lnTo>
                  <a:pt x="336" y="390"/>
                </a:lnTo>
                <a:lnTo>
                  <a:pt x="336" y="392"/>
                </a:lnTo>
                <a:lnTo>
                  <a:pt x="336" y="394"/>
                </a:lnTo>
                <a:lnTo>
                  <a:pt x="334" y="396"/>
                </a:lnTo>
                <a:lnTo>
                  <a:pt x="334" y="398"/>
                </a:lnTo>
                <a:lnTo>
                  <a:pt x="334" y="400"/>
                </a:lnTo>
                <a:lnTo>
                  <a:pt x="332" y="404"/>
                </a:lnTo>
                <a:lnTo>
                  <a:pt x="332" y="408"/>
                </a:lnTo>
                <a:lnTo>
                  <a:pt x="330" y="410"/>
                </a:lnTo>
                <a:lnTo>
                  <a:pt x="328" y="412"/>
                </a:lnTo>
                <a:lnTo>
                  <a:pt x="328" y="414"/>
                </a:lnTo>
                <a:lnTo>
                  <a:pt x="324" y="416"/>
                </a:lnTo>
                <a:lnTo>
                  <a:pt x="322" y="418"/>
                </a:lnTo>
                <a:lnTo>
                  <a:pt x="322" y="420"/>
                </a:lnTo>
                <a:lnTo>
                  <a:pt x="322" y="420"/>
                </a:lnTo>
                <a:lnTo>
                  <a:pt x="320" y="420"/>
                </a:lnTo>
                <a:lnTo>
                  <a:pt x="320" y="422"/>
                </a:lnTo>
                <a:lnTo>
                  <a:pt x="320" y="422"/>
                </a:lnTo>
                <a:lnTo>
                  <a:pt x="322" y="422"/>
                </a:lnTo>
                <a:lnTo>
                  <a:pt x="322" y="422"/>
                </a:lnTo>
                <a:lnTo>
                  <a:pt x="322" y="424"/>
                </a:lnTo>
                <a:lnTo>
                  <a:pt x="324" y="424"/>
                </a:lnTo>
                <a:lnTo>
                  <a:pt x="326" y="424"/>
                </a:lnTo>
                <a:lnTo>
                  <a:pt x="328" y="424"/>
                </a:lnTo>
                <a:lnTo>
                  <a:pt x="328" y="424"/>
                </a:lnTo>
                <a:lnTo>
                  <a:pt x="330" y="424"/>
                </a:lnTo>
                <a:lnTo>
                  <a:pt x="332" y="424"/>
                </a:lnTo>
                <a:lnTo>
                  <a:pt x="332" y="424"/>
                </a:lnTo>
                <a:lnTo>
                  <a:pt x="332" y="424"/>
                </a:lnTo>
                <a:lnTo>
                  <a:pt x="332" y="422"/>
                </a:lnTo>
                <a:lnTo>
                  <a:pt x="332" y="422"/>
                </a:lnTo>
                <a:lnTo>
                  <a:pt x="334" y="420"/>
                </a:lnTo>
                <a:lnTo>
                  <a:pt x="334" y="416"/>
                </a:lnTo>
                <a:lnTo>
                  <a:pt x="334" y="416"/>
                </a:lnTo>
                <a:lnTo>
                  <a:pt x="334" y="414"/>
                </a:lnTo>
                <a:lnTo>
                  <a:pt x="336" y="412"/>
                </a:lnTo>
                <a:lnTo>
                  <a:pt x="338" y="410"/>
                </a:lnTo>
                <a:lnTo>
                  <a:pt x="338" y="410"/>
                </a:lnTo>
                <a:lnTo>
                  <a:pt x="338" y="408"/>
                </a:lnTo>
                <a:lnTo>
                  <a:pt x="340" y="408"/>
                </a:lnTo>
                <a:lnTo>
                  <a:pt x="340" y="408"/>
                </a:lnTo>
                <a:lnTo>
                  <a:pt x="340" y="408"/>
                </a:lnTo>
                <a:lnTo>
                  <a:pt x="340" y="408"/>
                </a:lnTo>
                <a:lnTo>
                  <a:pt x="340" y="408"/>
                </a:lnTo>
                <a:lnTo>
                  <a:pt x="340" y="410"/>
                </a:lnTo>
                <a:lnTo>
                  <a:pt x="340" y="410"/>
                </a:lnTo>
                <a:lnTo>
                  <a:pt x="340" y="410"/>
                </a:lnTo>
                <a:lnTo>
                  <a:pt x="340" y="412"/>
                </a:lnTo>
                <a:lnTo>
                  <a:pt x="340" y="414"/>
                </a:lnTo>
                <a:lnTo>
                  <a:pt x="340" y="414"/>
                </a:lnTo>
                <a:lnTo>
                  <a:pt x="340" y="416"/>
                </a:lnTo>
                <a:lnTo>
                  <a:pt x="340" y="420"/>
                </a:lnTo>
                <a:lnTo>
                  <a:pt x="342" y="422"/>
                </a:lnTo>
                <a:lnTo>
                  <a:pt x="342" y="424"/>
                </a:lnTo>
                <a:lnTo>
                  <a:pt x="342" y="424"/>
                </a:lnTo>
                <a:lnTo>
                  <a:pt x="344" y="426"/>
                </a:lnTo>
                <a:lnTo>
                  <a:pt x="344" y="426"/>
                </a:lnTo>
                <a:lnTo>
                  <a:pt x="346" y="428"/>
                </a:lnTo>
                <a:lnTo>
                  <a:pt x="350" y="432"/>
                </a:lnTo>
                <a:lnTo>
                  <a:pt x="350" y="432"/>
                </a:lnTo>
                <a:lnTo>
                  <a:pt x="352" y="434"/>
                </a:lnTo>
                <a:lnTo>
                  <a:pt x="352" y="434"/>
                </a:lnTo>
                <a:lnTo>
                  <a:pt x="352" y="436"/>
                </a:lnTo>
                <a:lnTo>
                  <a:pt x="352" y="438"/>
                </a:lnTo>
                <a:lnTo>
                  <a:pt x="352" y="442"/>
                </a:lnTo>
                <a:lnTo>
                  <a:pt x="352" y="444"/>
                </a:lnTo>
                <a:lnTo>
                  <a:pt x="352" y="446"/>
                </a:lnTo>
                <a:lnTo>
                  <a:pt x="352" y="448"/>
                </a:lnTo>
                <a:lnTo>
                  <a:pt x="350" y="452"/>
                </a:lnTo>
                <a:lnTo>
                  <a:pt x="348" y="454"/>
                </a:lnTo>
                <a:lnTo>
                  <a:pt x="348" y="456"/>
                </a:lnTo>
                <a:lnTo>
                  <a:pt x="348" y="458"/>
                </a:lnTo>
                <a:lnTo>
                  <a:pt x="348" y="458"/>
                </a:lnTo>
                <a:lnTo>
                  <a:pt x="348" y="460"/>
                </a:lnTo>
                <a:lnTo>
                  <a:pt x="348" y="460"/>
                </a:lnTo>
                <a:lnTo>
                  <a:pt x="348" y="462"/>
                </a:lnTo>
                <a:lnTo>
                  <a:pt x="348" y="462"/>
                </a:lnTo>
                <a:lnTo>
                  <a:pt x="350" y="464"/>
                </a:lnTo>
                <a:lnTo>
                  <a:pt x="352" y="466"/>
                </a:lnTo>
                <a:lnTo>
                  <a:pt x="354" y="468"/>
                </a:lnTo>
                <a:lnTo>
                  <a:pt x="356" y="470"/>
                </a:lnTo>
                <a:lnTo>
                  <a:pt x="358" y="470"/>
                </a:lnTo>
                <a:lnTo>
                  <a:pt x="362" y="474"/>
                </a:lnTo>
                <a:lnTo>
                  <a:pt x="364" y="476"/>
                </a:lnTo>
                <a:lnTo>
                  <a:pt x="368" y="478"/>
                </a:lnTo>
                <a:lnTo>
                  <a:pt x="372" y="478"/>
                </a:lnTo>
                <a:lnTo>
                  <a:pt x="376" y="480"/>
                </a:lnTo>
                <a:lnTo>
                  <a:pt x="382" y="482"/>
                </a:lnTo>
                <a:lnTo>
                  <a:pt x="386" y="484"/>
                </a:lnTo>
                <a:lnTo>
                  <a:pt x="392" y="486"/>
                </a:lnTo>
                <a:lnTo>
                  <a:pt x="402" y="488"/>
                </a:lnTo>
                <a:lnTo>
                  <a:pt x="406" y="490"/>
                </a:lnTo>
                <a:lnTo>
                  <a:pt x="410" y="492"/>
                </a:lnTo>
                <a:lnTo>
                  <a:pt x="416" y="492"/>
                </a:lnTo>
                <a:lnTo>
                  <a:pt x="422" y="494"/>
                </a:lnTo>
                <a:lnTo>
                  <a:pt x="424" y="494"/>
                </a:lnTo>
                <a:lnTo>
                  <a:pt x="426" y="494"/>
                </a:lnTo>
                <a:lnTo>
                  <a:pt x="428" y="494"/>
                </a:lnTo>
                <a:lnTo>
                  <a:pt x="430" y="494"/>
                </a:lnTo>
                <a:lnTo>
                  <a:pt x="430" y="494"/>
                </a:lnTo>
                <a:lnTo>
                  <a:pt x="432" y="494"/>
                </a:lnTo>
                <a:lnTo>
                  <a:pt x="436" y="492"/>
                </a:lnTo>
                <a:lnTo>
                  <a:pt x="438" y="492"/>
                </a:lnTo>
                <a:lnTo>
                  <a:pt x="442" y="490"/>
                </a:lnTo>
                <a:lnTo>
                  <a:pt x="448" y="486"/>
                </a:lnTo>
                <a:lnTo>
                  <a:pt x="454" y="484"/>
                </a:lnTo>
                <a:lnTo>
                  <a:pt x="460" y="482"/>
                </a:lnTo>
                <a:lnTo>
                  <a:pt x="464" y="480"/>
                </a:lnTo>
                <a:lnTo>
                  <a:pt x="470" y="478"/>
                </a:lnTo>
                <a:lnTo>
                  <a:pt x="476" y="476"/>
                </a:lnTo>
                <a:lnTo>
                  <a:pt x="482" y="472"/>
                </a:lnTo>
                <a:lnTo>
                  <a:pt x="486" y="472"/>
                </a:lnTo>
                <a:lnTo>
                  <a:pt x="488" y="470"/>
                </a:lnTo>
                <a:lnTo>
                  <a:pt x="490" y="468"/>
                </a:lnTo>
                <a:lnTo>
                  <a:pt x="492" y="466"/>
                </a:lnTo>
                <a:lnTo>
                  <a:pt x="494" y="466"/>
                </a:lnTo>
                <a:lnTo>
                  <a:pt x="496" y="464"/>
                </a:lnTo>
                <a:lnTo>
                  <a:pt x="498" y="462"/>
                </a:lnTo>
                <a:lnTo>
                  <a:pt x="498" y="460"/>
                </a:lnTo>
                <a:lnTo>
                  <a:pt x="500" y="458"/>
                </a:lnTo>
                <a:lnTo>
                  <a:pt x="500" y="456"/>
                </a:lnTo>
                <a:lnTo>
                  <a:pt x="500" y="452"/>
                </a:lnTo>
                <a:lnTo>
                  <a:pt x="502" y="448"/>
                </a:lnTo>
                <a:lnTo>
                  <a:pt x="504" y="444"/>
                </a:lnTo>
                <a:lnTo>
                  <a:pt x="504" y="438"/>
                </a:lnTo>
                <a:lnTo>
                  <a:pt x="506" y="436"/>
                </a:lnTo>
                <a:lnTo>
                  <a:pt x="506" y="436"/>
                </a:lnTo>
                <a:lnTo>
                  <a:pt x="506" y="434"/>
                </a:lnTo>
                <a:lnTo>
                  <a:pt x="508" y="432"/>
                </a:lnTo>
                <a:lnTo>
                  <a:pt x="508" y="432"/>
                </a:lnTo>
                <a:lnTo>
                  <a:pt x="510" y="430"/>
                </a:lnTo>
                <a:lnTo>
                  <a:pt x="512" y="428"/>
                </a:lnTo>
                <a:lnTo>
                  <a:pt x="514" y="426"/>
                </a:lnTo>
                <a:lnTo>
                  <a:pt x="516" y="424"/>
                </a:lnTo>
                <a:lnTo>
                  <a:pt x="520" y="422"/>
                </a:lnTo>
                <a:lnTo>
                  <a:pt x="522" y="420"/>
                </a:lnTo>
                <a:lnTo>
                  <a:pt x="524" y="418"/>
                </a:lnTo>
                <a:lnTo>
                  <a:pt x="526" y="418"/>
                </a:lnTo>
                <a:lnTo>
                  <a:pt x="526" y="416"/>
                </a:lnTo>
                <a:lnTo>
                  <a:pt x="528" y="416"/>
                </a:lnTo>
                <a:lnTo>
                  <a:pt x="528" y="414"/>
                </a:lnTo>
                <a:lnTo>
                  <a:pt x="530" y="412"/>
                </a:lnTo>
                <a:lnTo>
                  <a:pt x="532" y="408"/>
                </a:lnTo>
                <a:lnTo>
                  <a:pt x="532" y="404"/>
                </a:lnTo>
                <a:lnTo>
                  <a:pt x="534" y="400"/>
                </a:lnTo>
                <a:lnTo>
                  <a:pt x="536" y="396"/>
                </a:lnTo>
                <a:lnTo>
                  <a:pt x="538" y="394"/>
                </a:lnTo>
                <a:lnTo>
                  <a:pt x="538" y="392"/>
                </a:lnTo>
                <a:lnTo>
                  <a:pt x="540" y="390"/>
                </a:lnTo>
                <a:lnTo>
                  <a:pt x="540" y="390"/>
                </a:lnTo>
                <a:lnTo>
                  <a:pt x="542" y="388"/>
                </a:lnTo>
                <a:lnTo>
                  <a:pt x="544" y="386"/>
                </a:lnTo>
                <a:lnTo>
                  <a:pt x="548" y="382"/>
                </a:lnTo>
                <a:lnTo>
                  <a:pt x="550" y="380"/>
                </a:lnTo>
                <a:lnTo>
                  <a:pt x="558" y="374"/>
                </a:lnTo>
                <a:lnTo>
                  <a:pt x="560" y="370"/>
                </a:lnTo>
                <a:lnTo>
                  <a:pt x="564" y="368"/>
                </a:lnTo>
                <a:lnTo>
                  <a:pt x="564" y="366"/>
                </a:lnTo>
                <a:lnTo>
                  <a:pt x="568" y="364"/>
                </a:lnTo>
                <a:lnTo>
                  <a:pt x="570" y="360"/>
                </a:lnTo>
                <a:lnTo>
                  <a:pt x="570" y="358"/>
                </a:lnTo>
                <a:lnTo>
                  <a:pt x="570" y="358"/>
                </a:lnTo>
                <a:lnTo>
                  <a:pt x="572" y="356"/>
                </a:lnTo>
                <a:lnTo>
                  <a:pt x="572" y="354"/>
                </a:lnTo>
                <a:lnTo>
                  <a:pt x="572" y="352"/>
                </a:lnTo>
                <a:lnTo>
                  <a:pt x="572" y="348"/>
                </a:lnTo>
                <a:lnTo>
                  <a:pt x="572" y="344"/>
                </a:lnTo>
                <a:lnTo>
                  <a:pt x="572" y="338"/>
                </a:lnTo>
                <a:lnTo>
                  <a:pt x="570" y="326"/>
                </a:lnTo>
                <a:lnTo>
                  <a:pt x="570" y="322"/>
                </a:lnTo>
                <a:lnTo>
                  <a:pt x="570" y="320"/>
                </a:lnTo>
                <a:lnTo>
                  <a:pt x="570" y="318"/>
                </a:lnTo>
                <a:lnTo>
                  <a:pt x="570" y="314"/>
                </a:lnTo>
                <a:lnTo>
                  <a:pt x="572" y="312"/>
                </a:lnTo>
                <a:lnTo>
                  <a:pt x="572" y="306"/>
                </a:lnTo>
                <a:lnTo>
                  <a:pt x="576" y="292"/>
                </a:lnTo>
                <a:lnTo>
                  <a:pt x="576" y="284"/>
                </a:lnTo>
                <a:lnTo>
                  <a:pt x="578" y="276"/>
                </a:lnTo>
                <a:lnTo>
                  <a:pt x="578" y="270"/>
                </a:lnTo>
                <a:lnTo>
                  <a:pt x="580" y="268"/>
                </a:lnTo>
                <a:lnTo>
                  <a:pt x="580" y="264"/>
                </a:lnTo>
                <a:lnTo>
                  <a:pt x="580" y="262"/>
                </a:lnTo>
                <a:lnTo>
                  <a:pt x="580" y="258"/>
                </a:lnTo>
                <a:lnTo>
                  <a:pt x="578" y="254"/>
                </a:lnTo>
                <a:lnTo>
                  <a:pt x="578" y="254"/>
                </a:lnTo>
                <a:lnTo>
                  <a:pt x="578" y="252"/>
                </a:lnTo>
                <a:lnTo>
                  <a:pt x="578" y="250"/>
                </a:lnTo>
                <a:lnTo>
                  <a:pt x="576" y="250"/>
                </a:lnTo>
                <a:lnTo>
                  <a:pt x="574" y="246"/>
                </a:lnTo>
                <a:lnTo>
                  <a:pt x="572" y="244"/>
                </a:lnTo>
                <a:lnTo>
                  <a:pt x="570" y="240"/>
                </a:lnTo>
                <a:lnTo>
                  <a:pt x="566" y="236"/>
                </a:lnTo>
                <a:lnTo>
                  <a:pt x="564" y="234"/>
                </a:lnTo>
                <a:lnTo>
                  <a:pt x="562" y="230"/>
                </a:lnTo>
                <a:lnTo>
                  <a:pt x="562" y="230"/>
                </a:lnTo>
                <a:lnTo>
                  <a:pt x="560" y="228"/>
                </a:lnTo>
                <a:lnTo>
                  <a:pt x="560" y="226"/>
                </a:lnTo>
                <a:lnTo>
                  <a:pt x="560" y="226"/>
                </a:lnTo>
                <a:lnTo>
                  <a:pt x="558" y="222"/>
                </a:lnTo>
                <a:lnTo>
                  <a:pt x="556" y="214"/>
                </a:lnTo>
                <a:lnTo>
                  <a:pt x="556" y="210"/>
                </a:lnTo>
                <a:lnTo>
                  <a:pt x="554" y="206"/>
                </a:lnTo>
                <a:lnTo>
                  <a:pt x="554" y="204"/>
                </a:lnTo>
                <a:lnTo>
                  <a:pt x="554" y="204"/>
                </a:lnTo>
                <a:lnTo>
                  <a:pt x="552" y="202"/>
                </a:lnTo>
                <a:lnTo>
                  <a:pt x="552" y="200"/>
                </a:lnTo>
                <a:lnTo>
                  <a:pt x="550" y="200"/>
                </a:lnTo>
                <a:lnTo>
                  <a:pt x="550" y="200"/>
                </a:lnTo>
                <a:lnTo>
                  <a:pt x="550" y="198"/>
                </a:lnTo>
                <a:lnTo>
                  <a:pt x="548" y="198"/>
                </a:lnTo>
                <a:lnTo>
                  <a:pt x="546" y="198"/>
                </a:lnTo>
                <a:lnTo>
                  <a:pt x="542" y="196"/>
                </a:lnTo>
                <a:lnTo>
                  <a:pt x="540" y="196"/>
                </a:lnTo>
                <a:lnTo>
                  <a:pt x="536" y="194"/>
                </a:lnTo>
                <a:lnTo>
                  <a:pt x="536" y="194"/>
                </a:lnTo>
                <a:lnTo>
                  <a:pt x="534" y="194"/>
                </a:lnTo>
                <a:lnTo>
                  <a:pt x="534" y="192"/>
                </a:lnTo>
                <a:lnTo>
                  <a:pt x="532" y="192"/>
                </a:lnTo>
                <a:lnTo>
                  <a:pt x="532" y="190"/>
                </a:lnTo>
                <a:lnTo>
                  <a:pt x="532" y="190"/>
                </a:lnTo>
                <a:lnTo>
                  <a:pt x="532" y="188"/>
                </a:lnTo>
                <a:lnTo>
                  <a:pt x="530" y="186"/>
                </a:lnTo>
                <a:lnTo>
                  <a:pt x="530" y="182"/>
                </a:lnTo>
                <a:lnTo>
                  <a:pt x="530" y="178"/>
                </a:lnTo>
                <a:lnTo>
                  <a:pt x="530" y="174"/>
                </a:lnTo>
                <a:lnTo>
                  <a:pt x="530" y="172"/>
                </a:lnTo>
                <a:lnTo>
                  <a:pt x="530" y="170"/>
                </a:lnTo>
                <a:lnTo>
                  <a:pt x="530" y="168"/>
                </a:lnTo>
                <a:lnTo>
                  <a:pt x="528" y="166"/>
                </a:lnTo>
                <a:lnTo>
                  <a:pt x="528" y="166"/>
                </a:lnTo>
                <a:lnTo>
                  <a:pt x="526" y="164"/>
                </a:lnTo>
                <a:lnTo>
                  <a:pt x="526" y="162"/>
                </a:lnTo>
                <a:lnTo>
                  <a:pt x="524" y="162"/>
                </a:lnTo>
                <a:lnTo>
                  <a:pt x="522" y="162"/>
                </a:lnTo>
                <a:lnTo>
                  <a:pt x="520" y="160"/>
                </a:lnTo>
                <a:lnTo>
                  <a:pt x="518" y="160"/>
                </a:lnTo>
                <a:lnTo>
                  <a:pt x="514" y="158"/>
                </a:lnTo>
                <a:lnTo>
                  <a:pt x="508" y="156"/>
                </a:lnTo>
                <a:lnTo>
                  <a:pt x="506" y="156"/>
                </a:lnTo>
                <a:lnTo>
                  <a:pt x="504" y="154"/>
                </a:lnTo>
                <a:lnTo>
                  <a:pt x="502" y="154"/>
                </a:lnTo>
                <a:lnTo>
                  <a:pt x="500" y="152"/>
                </a:lnTo>
                <a:lnTo>
                  <a:pt x="500" y="152"/>
                </a:lnTo>
                <a:lnTo>
                  <a:pt x="498" y="150"/>
                </a:lnTo>
                <a:lnTo>
                  <a:pt x="498" y="148"/>
                </a:lnTo>
                <a:lnTo>
                  <a:pt x="498" y="146"/>
                </a:lnTo>
                <a:lnTo>
                  <a:pt x="498" y="146"/>
                </a:lnTo>
                <a:lnTo>
                  <a:pt x="496" y="144"/>
                </a:lnTo>
                <a:lnTo>
                  <a:pt x="496" y="140"/>
                </a:lnTo>
                <a:lnTo>
                  <a:pt x="496" y="138"/>
                </a:lnTo>
                <a:lnTo>
                  <a:pt x="496" y="134"/>
                </a:lnTo>
                <a:lnTo>
                  <a:pt x="498" y="124"/>
                </a:lnTo>
                <a:lnTo>
                  <a:pt x="498" y="120"/>
                </a:lnTo>
                <a:lnTo>
                  <a:pt x="498" y="118"/>
                </a:lnTo>
                <a:lnTo>
                  <a:pt x="498" y="116"/>
                </a:lnTo>
                <a:lnTo>
                  <a:pt x="496" y="112"/>
                </a:lnTo>
                <a:lnTo>
                  <a:pt x="496" y="108"/>
                </a:lnTo>
                <a:lnTo>
                  <a:pt x="494" y="102"/>
                </a:lnTo>
                <a:lnTo>
                  <a:pt x="494" y="98"/>
                </a:lnTo>
                <a:lnTo>
                  <a:pt x="492" y="92"/>
                </a:lnTo>
                <a:lnTo>
                  <a:pt x="490" y="88"/>
                </a:lnTo>
                <a:lnTo>
                  <a:pt x="490" y="84"/>
                </a:lnTo>
                <a:lnTo>
                  <a:pt x="488" y="82"/>
                </a:lnTo>
                <a:lnTo>
                  <a:pt x="488" y="80"/>
                </a:lnTo>
                <a:lnTo>
                  <a:pt x="486" y="78"/>
                </a:lnTo>
                <a:lnTo>
                  <a:pt x="486" y="78"/>
                </a:lnTo>
                <a:lnTo>
                  <a:pt x="484" y="74"/>
                </a:lnTo>
                <a:lnTo>
                  <a:pt x="482" y="72"/>
                </a:lnTo>
                <a:lnTo>
                  <a:pt x="478" y="70"/>
                </a:lnTo>
                <a:lnTo>
                  <a:pt x="476" y="68"/>
                </a:lnTo>
                <a:lnTo>
                  <a:pt x="474" y="64"/>
                </a:lnTo>
                <a:lnTo>
                  <a:pt x="472" y="62"/>
                </a:lnTo>
                <a:lnTo>
                  <a:pt x="470" y="60"/>
                </a:lnTo>
                <a:lnTo>
                  <a:pt x="470" y="60"/>
                </a:lnTo>
                <a:lnTo>
                  <a:pt x="468" y="56"/>
                </a:lnTo>
                <a:lnTo>
                  <a:pt x="466" y="54"/>
                </a:lnTo>
                <a:lnTo>
                  <a:pt x="464" y="50"/>
                </a:lnTo>
                <a:lnTo>
                  <a:pt x="464" y="46"/>
                </a:lnTo>
                <a:lnTo>
                  <a:pt x="462" y="42"/>
                </a:lnTo>
                <a:lnTo>
                  <a:pt x="460" y="38"/>
                </a:lnTo>
                <a:lnTo>
                  <a:pt x="460" y="36"/>
                </a:lnTo>
                <a:lnTo>
                  <a:pt x="460" y="34"/>
                </a:lnTo>
                <a:lnTo>
                  <a:pt x="460" y="34"/>
                </a:lnTo>
                <a:lnTo>
                  <a:pt x="460" y="32"/>
                </a:lnTo>
                <a:lnTo>
                  <a:pt x="460" y="32"/>
                </a:lnTo>
                <a:lnTo>
                  <a:pt x="460" y="30"/>
                </a:lnTo>
                <a:lnTo>
                  <a:pt x="460" y="28"/>
                </a:lnTo>
                <a:lnTo>
                  <a:pt x="462" y="26"/>
                </a:lnTo>
                <a:lnTo>
                  <a:pt x="464" y="24"/>
                </a:lnTo>
                <a:lnTo>
                  <a:pt x="466" y="22"/>
                </a:lnTo>
                <a:lnTo>
                  <a:pt x="466" y="20"/>
                </a:lnTo>
                <a:lnTo>
                  <a:pt x="466" y="20"/>
                </a:lnTo>
                <a:lnTo>
                  <a:pt x="468" y="18"/>
                </a:lnTo>
                <a:lnTo>
                  <a:pt x="468" y="18"/>
                </a:lnTo>
                <a:lnTo>
                  <a:pt x="468" y="16"/>
                </a:lnTo>
                <a:lnTo>
                  <a:pt x="466" y="16"/>
                </a:lnTo>
                <a:lnTo>
                  <a:pt x="466" y="14"/>
                </a:lnTo>
                <a:lnTo>
                  <a:pt x="466" y="12"/>
                </a:lnTo>
                <a:lnTo>
                  <a:pt x="466" y="12"/>
                </a:lnTo>
                <a:lnTo>
                  <a:pt x="464" y="8"/>
                </a:lnTo>
                <a:lnTo>
                  <a:pt x="462" y="6"/>
                </a:lnTo>
                <a:lnTo>
                  <a:pt x="460" y="4"/>
                </a:lnTo>
                <a:lnTo>
                  <a:pt x="460" y="4"/>
                </a:lnTo>
                <a:lnTo>
                  <a:pt x="458" y="2"/>
                </a:lnTo>
                <a:lnTo>
                  <a:pt x="456" y="0"/>
                </a:lnTo>
                <a:lnTo>
                  <a:pt x="456" y="0"/>
                </a:lnTo>
                <a:lnTo>
                  <a:pt x="454" y="0"/>
                </a:lnTo>
                <a:lnTo>
                  <a:pt x="454" y="0"/>
                </a:lnTo>
                <a:lnTo>
                  <a:pt x="452" y="0"/>
                </a:lnTo>
                <a:lnTo>
                  <a:pt x="452" y="0"/>
                </a:lnTo>
                <a:lnTo>
                  <a:pt x="450" y="0"/>
                </a:lnTo>
                <a:lnTo>
                  <a:pt x="450" y="0"/>
                </a:lnTo>
                <a:lnTo>
                  <a:pt x="448" y="2"/>
                </a:lnTo>
                <a:lnTo>
                  <a:pt x="448" y="2"/>
                </a:lnTo>
                <a:lnTo>
                  <a:pt x="448" y="4"/>
                </a:lnTo>
                <a:lnTo>
                  <a:pt x="446" y="6"/>
                </a:lnTo>
                <a:lnTo>
                  <a:pt x="444" y="12"/>
                </a:lnTo>
                <a:lnTo>
                  <a:pt x="444" y="14"/>
                </a:lnTo>
                <a:lnTo>
                  <a:pt x="442" y="16"/>
                </a:lnTo>
                <a:lnTo>
                  <a:pt x="442" y="16"/>
                </a:lnTo>
                <a:lnTo>
                  <a:pt x="442" y="18"/>
                </a:lnTo>
                <a:lnTo>
                  <a:pt x="440" y="20"/>
                </a:lnTo>
                <a:lnTo>
                  <a:pt x="438" y="22"/>
                </a:lnTo>
                <a:lnTo>
                  <a:pt x="436" y="24"/>
                </a:lnTo>
                <a:lnTo>
                  <a:pt x="434" y="26"/>
                </a:lnTo>
                <a:lnTo>
                  <a:pt x="434" y="26"/>
                </a:lnTo>
                <a:lnTo>
                  <a:pt x="434" y="28"/>
                </a:lnTo>
                <a:lnTo>
                  <a:pt x="432" y="30"/>
                </a:lnTo>
                <a:lnTo>
                  <a:pt x="432" y="30"/>
                </a:lnTo>
                <a:lnTo>
                  <a:pt x="432" y="34"/>
                </a:lnTo>
                <a:lnTo>
                  <a:pt x="432" y="38"/>
                </a:lnTo>
                <a:lnTo>
                  <a:pt x="432" y="42"/>
                </a:lnTo>
                <a:lnTo>
                  <a:pt x="432" y="46"/>
                </a:lnTo>
                <a:lnTo>
                  <a:pt x="432" y="50"/>
                </a:lnTo>
                <a:lnTo>
                  <a:pt x="434" y="58"/>
                </a:lnTo>
                <a:lnTo>
                  <a:pt x="434" y="66"/>
                </a:lnTo>
                <a:lnTo>
                  <a:pt x="434" y="70"/>
                </a:lnTo>
                <a:lnTo>
                  <a:pt x="436" y="74"/>
                </a:lnTo>
                <a:lnTo>
                  <a:pt x="436" y="78"/>
                </a:lnTo>
                <a:lnTo>
                  <a:pt x="436" y="82"/>
                </a:lnTo>
                <a:lnTo>
                  <a:pt x="436" y="86"/>
                </a:lnTo>
                <a:lnTo>
                  <a:pt x="434" y="88"/>
                </a:lnTo>
                <a:lnTo>
                  <a:pt x="434" y="90"/>
                </a:lnTo>
                <a:lnTo>
                  <a:pt x="432" y="92"/>
                </a:lnTo>
                <a:lnTo>
                  <a:pt x="432" y="94"/>
                </a:lnTo>
                <a:lnTo>
                  <a:pt x="430" y="96"/>
                </a:lnTo>
                <a:lnTo>
                  <a:pt x="428" y="100"/>
                </a:lnTo>
                <a:lnTo>
                  <a:pt x="426" y="102"/>
                </a:lnTo>
                <a:lnTo>
                  <a:pt x="426" y="104"/>
                </a:lnTo>
                <a:lnTo>
                  <a:pt x="426" y="104"/>
                </a:lnTo>
                <a:lnTo>
                  <a:pt x="424" y="106"/>
                </a:lnTo>
                <a:lnTo>
                  <a:pt x="424" y="110"/>
                </a:lnTo>
                <a:lnTo>
                  <a:pt x="422" y="110"/>
                </a:lnTo>
                <a:lnTo>
                  <a:pt x="422" y="112"/>
                </a:lnTo>
                <a:lnTo>
                  <a:pt x="422" y="112"/>
                </a:lnTo>
                <a:lnTo>
                  <a:pt x="420" y="114"/>
                </a:lnTo>
                <a:lnTo>
                  <a:pt x="420" y="114"/>
                </a:lnTo>
                <a:lnTo>
                  <a:pt x="420" y="114"/>
                </a:lnTo>
                <a:lnTo>
                  <a:pt x="416" y="114"/>
                </a:lnTo>
                <a:lnTo>
                  <a:pt x="414" y="116"/>
                </a:lnTo>
                <a:lnTo>
                  <a:pt x="412" y="116"/>
                </a:lnTo>
                <a:lnTo>
                  <a:pt x="410" y="116"/>
                </a:lnTo>
                <a:lnTo>
                  <a:pt x="406" y="114"/>
                </a:lnTo>
                <a:lnTo>
                  <a:pt x="404" y="114"/>
                </a:lnTo>
                <a:lnTo>
                  <a:pt x="402" y="114"/>
                </a:lnTo>
                <a:lnTo>
                  <a:pt x="402" y="114"/>
                </a:lnTo>
                <a:lnTo>
                  <a:pt x="402" y="112"/>
                </a:lnTo>
                <a:lnTo>
                  <a:pt x="400" y="112"/>
                </a:lnTo>
                <a:lnTo>
                  <a:pt x="398" y="110"/>
                </a:lnTo>
                <a:lnTo>
                  <a:pt x="396" y="106"/>
                </a:lnTo>
                <a:lnTo>
                  <a:pt x="392" y="102"/>
                </a:lnTo>
                <a:lnTo>
                  <a:pt x="390" y="102"/>
                </a:lnTo>
                <a:lnTo>
                  <a:pt x="388" y="100"/>
                </a:lnTo>
                <a:lnTo>
                  <a:pt x="386" y="98"/>
                </a:lnTo>
                <a:lnTo>
                  <a:pt x="384" y="98"/>
                </a:lnTo>
                <a:lnTo>
                  <a:pt x="378" y="96"/>
                </a:lnTo>
                <a:lnTo>
                  <a:pt x="374" y="94"/>
                </a:lnTo>
                <a:lnTo>
                  <a:pt x="370" y="94"/>
                </a:lnTo>
                <a:lnTo>
                  <a:pt x="368" y="92"/>
                </a:lnTo>
                <a:lnTo>
                  <a:pt x="368" y="92"/>
                </a:lnTo>
                <a:lnTo>
                  <a:pt x="366" y="90"/>
                </a:lnTo>
                <a:lnTo>
                  <a:pt x="362" y="86"/>
                </a:lnTo>
                <a:lnTo>
                  <a:pt x="360" y="84"/>
                </a:lnTo>
                <a:lnTo>
                  <a:pt x="358" y="82"/>
                </a:lnTo>
                <a:lnTo>
                  <a:pt x="356" y="80"/>
                </a:lnTo>
                <a:lnTo>
                  <a:pt x="356" y="80"/>
                </a:lnTo>
                <a:lnTo>
                  <a:pt x="354" y="80"/>
                </a:lnTo>
                <a:lnTo>
                  <a:pt x="350" y="78"/>
                </a:lnTo>
                <a:lnTo>
                  <a:pt x="348" y="78"/>
                </a:lnTo>
                <a:lnTo>
                  <a:pt x="346" y="78"/>
                </a:lnTo>
                <a:lnTo>
                  <a:pt x="346" y="76"/>
                </a:lnTo>
                <a:lnTo>
                  <a:pt x="346" y="76"/>
                </a:lnTo>
                <a:lnTo>
                  <a:pt x="344" y="76"/>
                </a:lnTo>
                <a:lnTo>
                  <a:pt x="344" y="76"/>
                </a:lnTo>
                <a:lnTo>
                  <a:pt x="344" y="74"/>
                </a:lnTo>
                <a:lnTo>
                  <a:pt x="344" y="74"/>
                </a:lnTo>
                <a:lnTo>
                  <a:pt x="346" y="72"/>
                </a:lnTo>
                <a:lnTo>
                  <a:pt x="346" y="70"/>
                </a:lnTo>
                <a:lnTo>
                  <a:pt x="348" y="68"/>
                </a:lnTo>
                <a:lnTo>
                  <a:pt x="350" y="64"/>
                </a:lnTo>
                <a:lnTo>
                  <a:pt x="350" y="62"/>
                </a:lnTo>
                <a:lnTo>
                  <a:pt x="352" y="60"/>
                </a:lnTo>
                <a:lnTo>
                  <a:pt x="352" y="60"/>
                </a:lnTo>
                <a:lnTo>
                  <a:pt x="352" y="58"/>
                </a:lnTo>
                <a:lnTo>
                  <a:pt x="352" y="54"/>
                </a:lnTo>
                <a:lnTo>
                  <a:pt x="354" y="52"/>
                </a:lnTo>
                <a:lnTo>
                  <a:pt x="354" y="50"/>
                </a:lnTo>
                <a:lnTo>
                  <a:pt x="354" y="50"/>
                </a:lnTo>
                <a:lnTo>
                  <a:pt x="356" y="48"/>
                </a:lnTo>
                <a:lnTo>
                  <a:pt x="356" y="48"/>
                </a:lnTo>
                <a:lnTo>
                  <a:pt x="356" y="48"/>
                </a:lnTo>
                <a:lnTo>
                  <a:pt x="360" y="46"/>
                </a:lnTo>
                <a:lnTo>
                  <a:pt x="362" y="46"/>
                </a:lnTo>
                <a:lnTo>
                  <a:pt x="364" y="46"/>
                </a:lnTo>
                <a:lnTo>
                  <a:pt x="364" y="44"/>
                </a:lnTo>
                <a:lnTo>
                  <a:pt x="366" y="42"/>
                </a:lnTo>
                <a:lnTo>
                  <a:pt x="366" y="40"/>
                </a:lnTo>
                <a:lnTo>
                  <a:pt x="368" y="38"/>
                </a:lnTo>
                <a:lnTo>
                  <a:pt x="370" y="36"/>
                </a:lnTo>
                <a:lnTo>
                  <a:pt x="370" y="34"/>
                </a:lnTo>
                <a:lnTo>
                  <a:pt x="370" y="32"/>
                </a:lnTo>
                <a:lnTo>
                  <a:pt x="370" y="30"/>
                </a:lnTo>
                <a:lnTo>
                  <a:pt x="370" y="30"/>
                </a:lnTo>
                <a:lnTo>
                  <a:pt x="370" y="28"/>
                </a:lnTo>
                <a:lnTo>
                  <a:pt x="370" y="28"/>
                </a:lnTo>
                <a:lnTo>
                  <a:pt x="370" y="26"/>
                </a:lnTo>
                <a:lnTo>
                  <a:pt x="370" y="26"/>
                </a:lnTo>
                <a:lnTo>
                  <a:pt x="368" y="26"/>
                </a:lnTo>
                <a:lnTo>
                  <a:pt x="368" y="24"/>
                </a:lnTo>
                <a:lnTo>
                  <a:pt x="366" y="24"/>
                </a:lnTo>
                <a:lnTo>
                  <a:pt x="366" y="24"/>
                </a:lnTo>
                <a:lnTo>
                  <a:pt x="364" y="24"/>
                </a:lnTo>
                <a:lnTo>
                  <a:pt x="362" y="24"/>
                </a:lnTo>
                <a:lnTo>
                  <a:pt x="358" y="24"/>
                </a:lnTo>
                <a:lnTo>
                  <a:pt x="354" y="24"/>
                </a:lnTo>
                <a:lnTo>
                  <a:pt x="352" y="24"/>
                </a:lnTo>
                <a:lnTo>
                  <a:pt x="350" y="24"/>
                </a:lnTo>
                <a:lnTo>
                  <a:pt x="348" y="24"/>
                </a:lnTo>
                <a:lnTo>
                  <a:pt x="346" y="22"/>
                </a:lnTo>
                <a:lnTo>
                  <a:pt x="340" y="22"/>
                </a:lnTo>
                <a:lnTo>
                  <a:pt x="336" y="22"/>
                </a:lnTo>
                <a:lnTo>
                  <a:pt x="332" y="22"/>
                </a:lnTo>
                <a:lnTo>
                  <a:pt x="332" y="22"/>
                </a:lnTo>
                <a:lnTo>
                  <a:pt x="330" y="22"/>
                </a:lnTo>
                <a:lnTo>
                  <a:pt x="328" y="20"/>
                </a:lnTo>
                <a:lnTo>
                  <a:pt x="326" y="20"/>
                </a:lnTo>
                <a:lnTo>
                  <a:pt x="324" y="18"/>
                </a:lnTo>
                <a:lnTo>
                  <a:pt x="320" y="16"/>
                </a:lnTo>
                <a:lnTo>
                  <a:pt x="318" y="14"/>
                </a:lnTo>
                <a:lnTo>
                  <a:pt x="314" y="12"/>
                </a:lnTo>
                <a:lnTo>
                  <a:pt x="312" y="12"/>
                </a:lnTo>
                <a:lnTo>
                  <a:pt x="310" y="10"/>
                </a:lnTo>
                <a:lnTo>
                  <a:pt x="304" y="8"/>
                </a:lnTo>
                <a:lnTo>
                  <a:pt x="302" y="8"/>
                </a:lnTo>
                <a:lnTo>
                  <a:pt x="298" y="8"/>
                </a:lnTo>
                <a:lnTo>
                  <a:pt x="294" y="6"/>
                </a:lnTo>
                <a:lnTo>
                  <a:pt x="294" y="6"/>
                </a:lnTo>
                <a:lnTo>
                  <a:pt x="292" y="6"/>
                </a:lnTo>
                <a:lnTo>
                  <a:pt x="290" y="6"/>
                </a:lnTo>
                <a:lnTo>
                  <a:pt x="290" y="8"/>
                </a:lnTo>
                <a:lnTo>
                  <a:pt x="288" y="8"/>
                </a:lnTo>
                <a:lnTo>
                  <a:pt x="288" y="8"/>
                </a:lnTo>
                <a:lnTo>
                  <a:pt x="286" y="8"/>
                </a:lnTo>
                <a:lnTo>
                  <a:pt x="286" y="10"/>
                </a:lnTo>
                <a:lnTo>
                  <a:pt x="286" y="10"/>
                </a:lnTo>
                <a:lnTo>
                  <a:pt x="286" y="10"/>
                </a:lnTo>
                <a:lnTo>
                  <a:pt x="286" y="12"/>
                </a:lnTo>
                <a:lnTo>
                  <a:pt x="286" y="12"/>
                </a:lnTo>
                <a:lnTo>
                  <a:pt x="286" y="14"/>
                </a:lnTo>
                <a:lnTo>
                  <a:pt x="286" y="14"/>
                </a:lnTo>
                <a:lnTo>
                  <a:pt x="286" y="14"/>
                </a:lnTo>
                <a:lnTo>
                  <a:pt x="286" y="16"/>
                </a:lnTo>
                <a:lnTo>
                  <a:pt x="288" y="16"/>
                </a:lnTo>
                <a:lnTo>
                  <a:pt x="288" y="16"/>
                </a:lnTo>
                <a:lnTo>
                  <a:pt x="290" y="18"/>
                </a:lnTo>
                <a:lnTo>
                  <a:pt x="294" y="18"/>
                </a:lnTo>
                <a:lnTo>
                  <a:pt x="294" y="18"/>
                </a:lnTo>
                <a:lnTo>
                  <a:pt x="296" y="18"/>
                </a:lnTo>
                <a:lnTo>
                  <a:pt x="296" y="2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8"/>
          <p:cNvSpPr>
            <a:spLocks/>
          </p:cNvSpPr>
          <p:nvPr/>
        </p:nvSpPr>
        <p:spPr bwMode="auto">
          <a:xfrm>
            <a:off x="7363925" y="6176056"/>
            <a:ext cx="114957" cy="121096"/>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19"/>
          <p:cNvSpPr>
            <a:spLocks/>
          </p:cNvSpPr>
          <p:nvPr/>
        </p:nvSpPr>
        <p:spPr bwMode="auto">
          <a:xfrm>
            <a:off x="7363925" y="6176056"/>
            <a:ext cx="114957" cy="121096"/>
          </a:xfrm>
          <a:custGeom>
            <a:avLst/>
            <a:gdLst>
              <a:gd name="T0" fmla="*/ 8 w 56"/>
              <a:gd name="T1" fmla="*/ 0 h 52"/>
              <a:gd name="T2" fmla="*/ 10 w 56"/>
              <a:gd name="T3" fmla="*/ 0 h 52"/>
              <a:gd name="T4" fmla="*/ 12 w 56"/>
              <a:gd name="T5" fmla="*/ 0 h 52"/>
              <a:gd name="T6" fmla="*/ 14 w 56"/>
              <a:gd name="T7" fmla="*/ 0 h 52"/>
              <a:gd name="T8" fmla="*/ 22 w 56"/>
              <a:gd name="T9" fmla="*/ 4 h 52"/>
              <a:gd name="T10" fmla="*/ 28 w 56"/>
              <a:gd name="T11" fmla="*/ 4 h 52"/>
              <a:gd name="T12" fmla="*/ 30 w 56"/>
              <a:gd name="T13" fmla="*/ 4 h 52"/>
              <a:gd name="T14" fmla="*/ 42 w 56"/>
              <a:gd name="T15" fmla="*/ 4 h 52"/>
              <a:gd name="T16" fmla="*/ 48 w 56"/>
              <a:gd name="T17" fmla="*/ 2 h 52"/>
              <a:gd name="T18" fmla="*/ 52 w 56"/>
              <a:gd name="T19" fmla="*/ 2 h 52"/>
              <a:gd name="T20" fmla="*/ 54 w 56"/>
              <a:gd name="T21" fmla="*/ 4 h 52"/>
              <a:gd name="T22" fmla="*/ 56 w 56"/>
              <a:gd name="T23" fmla="*/ 6 h 52"/>
              <a:gd name="T24" fmla="*/ 56 w 56"/>
              <a:gd name="T25" fmla="*/ 8 h 52"/>
              <a:gd name="T26" fmla="*/ 56 w 56"/>
              <a:gd name="T27" fmla="*/ 10 h 52"/>
              <a:gd name="T28" fmla="*/ 56 w 56"/>
              <a:gd name="T29" fmla="*/ 16 h 52"/>
              <a:gd name="T30" fmla="*/ 54 w 56"/>
              <a:gd name="T31" fmla="*/ 20 h 52"/>
              <a:gd name="T32" fmla="*/ 52 w 56"/>
              <a:gd name="T33" fmla="*/ 22 h 52"/>
              <a:gd name="T34" fmla="*/ 50 w 56"/>
              <a:gd name="T35" fmla="*/ 26 h 52"/>
              <a:gd name="T36" fmla="*/ 48 w 56"/>
              <a:gd name="T37" fmla="*/ 30 h 52"/>
              <a:gd name="T38" fmla="*/ 44 w 56"/>
              <a:gd name="T39" fmla="*/ 32 h 52"/>
              <a:gd name="T40" fmla="*/ 44 w 56"/>
              <a:gd name="T41" fmla="*/ 34 h 52"/>
              <a:gd name="T42" fmla="*/ 44 w 56"/>
              <a:gd name="T43" fmla="*/ 40 h 52"/>
              <a:gd name="T44" fmla="*/ 44 w 56"/>
              <a:gd name="T45" fmla="*/ 44 h 52"/>
              <a:gd name="T46" fmla="*/ 42 w 56"/>
              <a:gd name="T47" fmla="*/ 46 h 52"/>
              <a:gd name="T48" fmla="*/ 42 w 56"/>
              <a:gd name="T49" fmla="*/ 46 h 52"/>
              <a:gd name="T50" fmla="*/ 40 w 56"/>
              <a:gd name="T51" fmla="*/ 48 h 52"/>
              <a:gd name="T52" fmla="*/ 36 w 56"/>
              <a:gd name="T53" fmla="*/ 50 h 52"/>
              <a:gd name="T54" fmla="*/ 28 w 56"/>
              <a:gd name="T55" fmla="*/ 50 h 52"/>
              <a:gd name="T56" fmla="*/ 22 w 56"/>
              <a:gd name="T57" fmla="*/ 52 h 52"/>
              <a:gd name="T58" fmla="*/ 16 w 56"/>
              <a:gd name="T59" fmla="*/ 52 h 52"/>
              <a:gd name="T60" fmla="*/ 14 w 56"/>
              <a:gd name="T61" fmla="*/ 50 h 52"/>
              <a:gd name="T62" fmla="*/ 12 w 56"/>
              <a:gd name="T63" fmla="*/ 50 h 52"/>
              <a:gd name="T64" fmla="*/ 8 w 56"/>
              <a:gd name="T65" fmla="*/ 48 h 52"/>
              <a:gd name="T66" fmla="*/ 6 w 56"/>
              <a:gd name="T67" fmla="*/ 46 h 52"/>
              <a:gd name="T68" fmla="*/ 4 w 56"/>
              <a:gd name="T69" fmla="*/ 44 h 52"/>
              <a:gd name="T70" fmla="*/ 2 w 56"/>
              <a:gd name="T71" fmla="*/ 38 h 52"/>
              <a:gd name="T72" fmla="*/ 2 w 56"/>
              <a:gd name="T73" fmla="*/ 32 h 52"/>
              <a:gd name="T74" fmla="*/ 0 w 56"/>
              <a:gd name="T75" fmla="*/ 26 h 52"/>
              <a:gd name="T76" fmla="*/ 2 w 56"/>
              <a:gd name="T77" fmla="*/ 18 h 52"/>
              <a:gd name="T78" fmla="*/ 2 w 56"/>
              <a:gd name="T79" fmla="*/ 12 h 52"/>
              <a:gd name="T80" fmla="*/ 4 w 56"/>
              <a:gd name="T81" fmla="*/ 6 h 52"/>
              <a:gd name="T82" fmla="*/ 6 w 56"/>
              <a:gd name="T83" fmla="*/ 4 h 52"/>
              <a:gd name="T84" fmla="*/ 8 w 56"/>
              <a:gd name="T85"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52">
                <a:moveTo>
                  <a:pt x="8" y="0"/>
                </a:moveTo>
                <a:lnTo>
                  <a:pt x="8" y="0"/>
                </a:lnTo>
                <a:lnTo>
                  <a:pt x="8" y="0"/>
                </a:lnTo>
                <a:lnTo>
                  <a:pt x="10" y="0"/>
                </a:lnTo>
                <a:lnTo>
                  <a:pt x="10" y="0"/>
                </a:lnTo>
                <a:lnTo>
                  <a:pt x="12" y="0"/>
                </a:lnTo>
                <a:lnTo>
                  <a:pt x="14" y="0"/>
                </a:lnTo>
                <a:lnTo>
                  <a:pt x="14" y="0"/>
                </a:lnTo>
                <a:lnTo>
                  <a:pt x="18" y="2"/>
                </a:lnTo>
                <a:lnTo>
                  <a:pt x="22" y="4"/>
                </a:lnTo>
                <a:lnTo>
                  <a:pt x="26" y="4"/>
                </a:lnTo>
                <a:lnTo>
                  <a:pt x="28" y="4"/>
                </a:lnTo>
                <a:lnTo>
                  <a:pt x="28" y="4"/>
                </a:lnTo>
                <a:lnTo>
                  <a:pt x="30" y="4"/>
                </a:lnTo>
                <a:lnTo>
                  <a:pt x="34" y="4"/>
                </a:lnTo>
                <a:lnTo>
                  <a:pt x="42" y="4"/>
                </a:lnTo>
                <a:lnTo>
                  <a:pt x="46" y="2"/>
                </a:lnTo>
                <a:lnTo>
                  <a:pt x="48" y="2"/>
                </a:lnTo>
                <a:lnTo>
                  <a:pt x="50" y="2"/>
                </a:lnTo>
                <a:lnTo>
                  <a:pt x="52" y="2"/>
                </a:lnTo>
                <a:lnTo>
                  <a:pt x="52" y="4"/>
                </a:lnTo>
                <a:lnTo>
                  <a:pt x="54" y="4"/>
                </a:lnTo>
                <a:lnTo>
                  <a:pt x="56" y="4"/>
                </a:lnTo>
                <a:lnTo>
                  <a:pt x="56" y="6"/>
                </a:lnTo>
                <a:lnTo>
                  <a:pt x="56" y="6"/>
                </a:lnTo>
                <a:lnTo>
                  <a:pt x="56" y="8"/>
                </a:lnTo>
                <a:lnTo>
                  <a:pt x="56" y="8"/>
                </a:lnTo>
                <a:lnTo>
                  <a:pt x="56" y="10"/>
                </a:lnTo>
                <a:lnTo>
                  <a:pt x="56" y="12"/>
                </a:lnTo>
                <a:lnTo>
                  <a:pt x="56" y="16"/>
                </a:lnTo>
                <a:lnTo>
                  <a:pt x="54" y="18"/>
                </a:lnTo>
                <a:lnTo>
                  <a:pt x="54" y="20"/>
                </a:lnTo>
                <a:lnTo>
                  <a:pt x="54" y="22"/>
                </a:lnTo>
                <a:lnTo>
                  <a:pt x="52" y="22"/>
                </a:lnTo>
                <a:lnTo>
                  <a:pt x="52" y="24"/>
                </a:lnTo>
                <a:lnTo>
                  <a:pt x="50" y="26"/>
                </a:lnTo>
                <a:lnTo>
                  <a:pt x="48" y="28"/>
                </a:lnTo>
                <a:lnTo>
                  <a:pt x="48" y="30"/>
                </a:lnTo>
                <a:lnTo>
                  <a:pt x="46" y="30"/>
                </a:lnTo>
                <a:lnTo>
                  <a:pt x="44" y="32"/>
                </a:lnTo>
                <a:lnTo>
                  <a:pt x="44" y="34"/>
                </a:lnTo>
                <a:lnTo>
                  <a:pt x="44" y="34"/>
                </a:lnTo>
                <a:lnTo>
                  <a:pt x="44" y="36"/>
                </a:lnTo>
                <a:lnTo>
                  <a:pt x="44" y="40"/>
                </a:lnTo>
                <a:lnTo>
                  <a:pt x="44" y="42"/>
                </a:lnTo>
                <a:lnTo>
                  <a:pt x="44" y="44"/>
                </a:lnTo>
                <a:lnTo>
                  <a:pt x="42" y="46"/>
                </a:lnTo>
                <a:lnTo>
                  <a:pt x="42" y="46"/>
                </a:lnTo>
                <a:lnTo>
                  <a:pt x="42" y="46"/>
                </a:lnTo>
                <a:lnTo>
                  <a:pt x="42" y="46"/>
                </a:lnTo>
                <a:lnTo>
                  <a:pt x="42" y="48"/>
                </a:lnTo>
                <a:lnTo>
                  <a:pt x="40" y="48"/>
                </a:lnTo>
                <a:lnTo>
                  <a:pt x="38" y="48"/>
                </a:lnTo>
                <a:lnTo>
                  <a:pt x="36" y="50"/>
                </a:lnTo>
                <a:lnTo>
                  <a:pt x="30" y="50"/>
                </a:lnTo>
                <a:lnTo>
                  <a:pt x="28" y="50"/>
                </a:lnTo>
                <a:lnTo>
                  <a:pt x="24" y="50"/>
                </a:lnTo>
                <a:lnTo>
                  <a:pt x="22" y="52"/>
                </a:lnTo>
                <a:lnTo>
                  <a:pt x="18" y="52"/>
                </a:lnTo>
                <a:lnTo>
                  <a:pt x="16" y="52"/>
                </a:lnTo>
                <a:lnTo>
                  <a:pt x="16" y="52"/>
                </a:lnTo>
                <a:lnTo>
                  <a:pt x="14" y="50"/>
                </a:lnTo>
                <a:lnTo>
                  <a:pt x="12" y="50"/>
                </a:lnTo>
                <a:lnTo>
                  <a:pt x="12" y="50"/>
                </a:lnTo>
                <a:lnTo>
                  <a:pt x="10" y="50"/>
                </a:lnTo>
                <a:lnTo>
                  <a:pt x="8" y="48"/>
                </a:lnTo>
                <a:lnTo>
                  <a:pt x="6" y="48"/>
                </a:lnTo>
                <a:lnTo>
                  <a:pt x="6" y="46"/>
                </a:lnTo>
                <a:lnTo>
                  <a:pt x="4" y="44"/>
                </a:lnTo>
                <a:lnTo>
                  <a:pt x="4" y="44"/>
                </a:lnTo>
                <a:lnTo>
                  <a:pt x="2" y="40"/>
                </a:lnTo>
                <a:lnTo>
                  <a:pt x="2" y="38"/>
                </a:lnTo>
                <a:lnTo>
                  <a:pt x="2" y="34"/>
                </a:lnTo>
                <a:lnTo>
                  <a:pt x="2" y="32"/>
                </a:lnTo>
                <a:lnTo>
                  <a:pt x="2" y="28"/>
                </a:lnTo>
                <a:lnTo>
                  <a:pt x="0" y="26"/>
                </a:lnTo>
                <a:lnTo>
                  <a:pt x="2" y="22"/>
                </a:lnTo>
                <a:lnTo>
                  <a:pt x="2" y="18"/>
                </a:lnTo>
                <a:lnTo>
                  <a:pt x="2" y="16"/>
                </a:lnTo>
                <a:lnTo>
                  <a:pt x="2" y="12"/>
                </a:lnTo>
                <a:lnTo>
                  <a:pt x="4" y="10"/>
                </a:lnTo>
                <a:lnTo>
                  <a:pt x="4" y="6"/>
                </a:lnTo>
                <a:lnTo>
                  <a:pt x="6" y="4"/>
                </a:lnTo>
                <a:lnTo>
                  <a:pt x="6" y="4"/>
                </a:lnTo>
                <a:lnTo>
                  <a:pt x="6" y="2"/>
                </a:lnTo>
                <a:lnTo>
                  <a:pt x="8" y="2"/>
                </a:lnTo>
                <a:lnTo>
                  <a:pt x="8"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0"/>
          <p:cNvSpPr>
            <a:spLocks/>
          </p:cNvSpPr>
          <p:nvPr/>
        </p:nvSpPr>
        <p:spPr bwMode="auto">
          <a:xfrm>
            <a:off x="8242527" y="5901255"/>
            <a:ext cx="135484" cy="312067"/>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Freeform 21"/>
          <p:cNvSpPr>
            <a:spLocks/>
          </p:cNvSpPr>
          <p:nvPr/>
        </p:nvSpPr>
        <p:spPr bwMode="auto">
          <a:xfrm>
            <a:off x="8242527" y="5901255"/>
            <a:ext cx="135484" cy="312067"/>
          </a:xfrm>
          <a:custGeom>
            <a:avLst/>
            <a:gdLst>
              <a:gd name="T0" fmla="*/ 4 w 66"/>
              <a:gd name="T1" fmla="*/ 2 h 134"/>
              <a:gd name="T2" fmla="*/ 4 w 66"/>
              <a:gd name="T3" fmla="*/ 4 h 134"/>
              <a:gd name="T4" fmla="*/ 4 w 66"/>
              <a:gd name="T5" fmla="*/ 12 h 134"/>
              <a:gd name="T6" fmla="*/ 6 w 66"/>
              <a:gd name="T7" fmla="*/ 20 h 134"/>
              <a:gd name="T8" fmla="*/ 10 w 66"/>
              <a:gd name="T9" fmla="*/ 32 h 134"/>
              <a:gd name="T10" fmla="*/ 14 w 66"/>
              <a:gd name="T11" fmla="*/ 38 h 134"/>
              <a:gd name="T12" fmla="*/ 20 w 66"/>
              <a:gd name="T13" fmla="*/ 46 h 134"/>
              <a:gd name="T14" fmla="*/ 20 w 66"/>
              <a:gd name="T15" fmla="*/ 50 h 134"/>
              <a:gd name="T16" fmla="*/ 20 w 66"/>
              <a:gd name="T17" fmla="*/ 54 h 134"/>
              <a:gd name="T18" fmla="*/ 18 w 66"/>
              <a:gd name="T19" fmla="*/ 62 h 134"/>
              <a:gd name="T20" fmla="*/ 14 w 66"/>
              <a:gd name="T21" fmla="*/ 70 h 134"/>
              <a:gd name="T22" fmla="*/ 6 w 66"/>
              <a:gd name="T23" fmla="*/ 76 h 134"/>
              <a:gd name="T24" fmla="*/ 2 w 66"/>
              <a:gd name="T25" fmla="*/ 82 h 134"/>
              <a:gd name="T26" fmla="*/ 0 w 66"/>
              <a:gd name="T27" fmla="*/ 86 h 134"/>
              <a:gd name="T28" fmla="*/ 0 w 66"/>
              <a:gd name="T29" fmla="*/ 90 h 134"/>
              <a:gd name="T30" fmla="*/ 2 w 66"/>
              <a:gd name="T31" fmla="*/ 100 h 134"/>
              <a:gd name="T32" fmla="*/ 2 w 66"/>
              <a:gd name="T33" fmla="*/ 112 h 134"/>
              <a:gd name="T34" fmla="*/ 4 w 66"/>
              <a:gd name="T35" fmla="*/ 122 h 134"/>
              <a:gd name="T36" fmla="*/ 6 w 66"/>
              <a:gd name="T37" fmla="*/ 126 h 134"/>
              <a:gd name="T38" fmla="*/ 10 w 66"/>
              <a:gd name="T39" fmla="*/ 130 h 134"/>
              <a:gd name="T40" fmla="*/ 16 w 66"/>
              <a:gd name="T41" fmla="*/ 134 h 134"/>
              <a:gd name="T42" fmla="*/ 18 w 66"/>
              <a:gd name="T43" fmla="*/ 134 h 134"/>
              <a:gd name="T44" fmla="*/ 22 w 66"/>
              <a:gd name="T45" fmla="*/ 134 h 134"/>
              <a:gd name="T46" fmla="*/ 22 w 66"/>
              <a:gd name="T47" fmla="*/ 130 h 134"/>
              <a:gd name="T48" fmla="*/ 24 w 66"/>
              <a:gd name="T49" fmla="*/ 124 h 134"/>
              <a:gd name="T50" fmla="*/ 24 w 66"/>
              <a:gd name="T51" fmla="*/ 116 h 134"/>
              <a:gd name="T52" fmla="*/ 24 w 66"/>
              <a:gd name="T53" fmla="*/ 112 h 134"/>
              <a:gd name="T54" fmla="*/ 28 w 66"/>
              <a:gd name="T55" fmla="*/ 108 h 134"/>
              <a:gd name="T56" fmla="*/ 38 w 66"/>
              <a:gd name="T57" fmla="*/ 98 h 134"/>
              <a:gd name="T58" fmla="*/ 44 w 66"/>
              <a:gd name="T59" fmla="*/ 96 h 134"/>
              <a:gd name="T60" fmla="*/ 56 w 66"/>
              <a:gd name="T61" fmla="*/ 90 h 134"/>
              <a:gd name="T62" fmla="*/ 60 w 66"/>
              <a:gd name="T63" fmla="*/ 88 h 134"/>
              <a:gd name="T64" fmla="*/ 62 w 66"/>
              <a:gd name="T65" fmla="*/ 82 h 134"/>
              <a:gd name="T66" fmla="*/ 64 w 66"/>
              <a:gd name="T67" fmla="*/ 76 h 134"/>
              <a:gd name="T68" fmla="*/ 66 w 66"/>
              <a:gd name="T69" fmla="*/ 66 h 134"/>
              <a:gd name="T70" fmla="*/ 66 w 66"/>
              <a:gd name="T71" fmla="*/ 62 h 134"/>
              <a:gd name="T72" fmla="*/ 64 w 66"/>
              <a:gd name="T73" fmla="*/ 58 h 134"/>
              <a:gd name="T74" fmla="*/ 62 w 66"/>
              <a:gd name="T75" fmla="*/ 56 h 134"/>
              <a:gd name="T76" fmla="*/ 58 w 66"/>
              <a:gd name="T77" fmla="*/ 56 h 134"/>
              <a:gd name="T78" fmla="*/ 48 w 66"/>
              <a:gd name="T79" fmla="*/ 58 h 134"/>
              <a:gd name="T80" fmla="*/ 44 w 66"/>
              <a:gd name="T81" fmla="*/ 58 h 134"/>
              <a:gd name="T82" fmla="*/ 40 w 66"/>
              <a:gd name="T83" fmla="*/ 58 h 134"/>
              <a:gd name="T84" fmla="*/ 40 w 66"/>
              <a:gd name="T85" fmla="*/ 54 h 134"/>
              <a:gd name="T86" fmla="*/ 40 w 66"/>
              <a:gd name="T87" fmla="*/ 48 h 134"/>
              <a:gd name="T88" fmla="*/ 40 w 66"/>
              <a:gd name="T89" fmla="*/ 42 h 134"/>
              <a:gd name="T90" fmla="*/ 40 w 66"/>
              <a:gd name="T91" fmla="*/ 38 h 134"/>
              <a:gd name="T92" fmla="*/ 36 w 66"/>
              <a:gd name="T93" fmla="*/ 38 h 134"/>
              <a:gd name="T94" fmla="*/ 32 w 66"/>
              <a:gd name="T95" fmla="*/ 38 h 134"/>
              <a:gd name="T96" fmla="*/ 26 w 66"/>
              <a:gd name="T97" fmla="*/ 36 h 134"/>
              <a:gd name="T98" fmla="*/ 24 w 66"/>
              <a:gd name="T99" fmla="*/ 36 h 134"/>
              <a:gd name="T100" fmla="*/ 22 w 66"/>
              <a:gd name="T101" fmla="*/ 32 h 134"/>
              <a:gd name="T102" fmla="*/ 22 w 66"/>
              <a:gd name="T103" fmla="*/ 28 h 134"/>
              <a:gd name="T104" fmla="*/ 24 w 66"/>
              <a:gd name="T105" fmla="*/ 18 h 134"/>
              <a:gd name="T106" fmla="*/ 24 w 66"/>
              <a:gd name="T107" fmla="*/ 12 h 134"/>
              <a:gd name="T108" fmla="*/ 20 w 66"/>
              <a:gd name="T109" fmla="*/ 6 h 134"/>
              <a:gd name="T110" fmla="*/ 18 w 66"/>
              <a:gd name="T111" fmla="*/ 4 h 134"/>
              <a:gd name="T112" fmla="*/ 12 w 66"/>
              <a:gd name="T113" fmla="*/ 2 h 134"/>
              <a:gd name="T114" fmla="*/ 8 w 66"/>
              <a:gd name="T115" fmla="*/ 0 h 134"/>
              <a:gd name="T116" fmla="*/ 6 w 66"/>
              <a:gd name="T11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 h="134">
                <a:moveTo>
                  <a:pt x="6" y="2"/>
                </a:moveTo>
                <a:lnTo>
                  <a:pt x="6" y="2"/>
                </a:lnTo>
                <a:lnTo>
                  <a:pt x="4" y="2"/>
                </a:lnTo>
                <a:lnTo>
                  <a:pt x="4" y="4"/>
                </a:lnTo>
                <a:lnTo>
                  <a:pt x="4" y="4"/>
                </a:lnTo>
                <a:lnTo>
                  <a:pt x="4" y="4"/>
                </a:lnTo>
                <a:lnTo>
                  <a:pt x="4" y="8"/>
                </a:lnTo>
                <a:lnTo>
                  <a:pt x="4" y="10"/>
                </a:lnTo>
                <a:lnTo>
                  <a:pt x="4" y="12"/>
                </a:lnTo>
                <a:lnTo>
                  <a:pt x="4" y="14"/>
                </a:lnTo>
                <a:lnTo>
                  <a:pt x="6" y="18"/>
                </a:lnTo>
                <a:lnTo>
                  <a:pt x="6" y="20"/>
                </a:lnTo>
                <a:lnTo>
                  <a:pt x="6" y="22"/>
                </a:lnTo>
                <a:lnTo>
                  <a:pt x="8" y="28"/>
                </a:lnTo>
                <a:lnTo>
                  <a:pt x="10" y="32"/>
                </a:lnTo>
                <a:lnTo>
                  <a:pt x="12" y="36"/>
                </a:lnTo>
                <a:lnTo>
                  <a:pt x="14" y="38"/>
                </a:lnTo>
                <a:lnTo>
                  <a:pt x="14" y="38"/>
                </a:lnTo>
                <a:lnTo>
                  <a:pt x="18" y="42"/>
                </a:lnTo>
                <a:lnTo>
                  <a:pt x="18" y="44"/>
                </a:lnTo>
                <a:lnTo>
                  <a:pt x="20" y="46"/>
                </a:lnTo>
                <a:lnTo>
                  <a:pt x="20" y="48"/>
                </a:lnTo>
                <a:lnTo>
                  <a:pt x="20" y="48"/>
                </a:lnTo>
                <a:lnTo>
                  <a:pt x="20" y="50"/>
                </a:lnTo>
                <a:lnTo>
                  <a:pt x="20" y="50"/>
                </a:lnTo>
                <a:lnTo>
                  <a:pt x="20" y="52"/>
                </a:lnTo>
                <a:lnTo>
                  <a:pt x="20" y="54"/>
                </a:lnTo>
                <a:lnTo>
                  <a:pt x="20" y="56"/>
                </a:lnTo>
                <a:lnTo>
                  <a:pt x="18" y="60"/>
                </a:lnTo>
                <a:lnTo>
                  <a:pt x="18" y="62"/>
                </a:lnTo>
                <a:lnTo>
                  <a:pt x="16" y="64"/>
                </a:lnTo>
                <a:lnTo>
                  <a:pt x="14" y="68"/>
                </a:lnTo>
                <a:lnTo>
                  <a:pt x="14" y="70"/>
                </a:lnTo>
                <a:lnTo>
                  <a:pt x="12" y="70"/>
                </a:lnTo>
                <a:lnTo>
                  <a:pt x="10" y="72"/>
                </a:lnTo>
                <a:lnTo>
                  <a:pt x="6" y="76"/>
                </a:lnTo>
                <a:lnTo>
                  <a:pt x="4" y="78"/>
                </a:lnTo>
                <a:lnTo>
                  <a:pt x="2" y="80"/>
                </a:lnTo>
                <a:lnTo>
                  <a:pt x="2" y="82"/>
                </a:lnTo>
                <a:lnTo>
                  <a:pt x="0" y="84"/>
                </a:lnTo>
                <a:lnTo>
                  <a:pt x="0" y="84"/>
                </a:lnTo>
                <a:lnTo>
                  <a:pt x="0" y="86"/>
                </a:lnTo>
                <a:lnTo>
                  <a:pt x="0" y="88"/>
                </a:lnTo>
                <a:lnTo>
                  <a:pt x="0" y="90"/>
                </a:lnTo>
                <a:lnTo>
                  <a:pt x="0" y="90"/>
                </a:lnTo>
                <a:lnTo>
                  <a:pt x="2" y="94"/>
                </a:lnTo>
                <a:lnTo>
                  <a:pt x="2" y="96"/>
                </a:lnTo>
                <a:lnTo>
                  <a:pt x="2" y="100"/>
                </a:lnTo>
                <a:lnTo>
                  <a:pt x="2" y="104"/>
                </a:lnTo>
                <a:lnTo>
                  <a:pt x="2" y="108"/>
                </a:lnTo>
                <a:lnTo>
                  <a:pt x="2" y="112"/>
                </a:lnTo>
                <a:lnTo>
                  <a:pt x="4" y="118"/>
                </a:lnTo>
                <a:lnTo>
                  <a:pt x="4" y="120"/>
                </a:lnTo>
                <a:lnTo>
                  <a:pt x="4" y="122"/>
                </a:lnTo>
                <a:lnTo>
                  <a:pt x="4" y="124"/>
                </a:lnTo>
                <a:lnTo>
                  <a:pt x="4" y="124"/>
                </a:lnTo>
                <a:lnTo>
                  <a:pt x="6" y="126"/>
                </a:lnTo>
                <a:lnTo>
                  <a:pt x="6" y="128"/>
                </a:lnTo>
                <a:lnTo>
                  <a:pt x="8" y="128"/>
                </a:lnTo>
                <a:lnTo>
                  <a:pt x="10" y="130"/>
                </a:lnTo>
                <a:lnTo>
                  <a:pt x="10" y="132"/>
                </a:lnTo>
                <a:lnTo>
                  <a:pt x="14" y="132"/>
                </a:lnTo>
                <a:lnTo>
                  <a:pt x="16" y="134"/>
                </a:lnTo>
                <a:lnTo>
                  <a:pt x="18" y="134"/>
                </a:lnTo>
                <a:lnTo>
                  <a:pt x="18" y="134"/>
                </a:lnTo>
                <a:lnTo>
                  <a:pt x="18" y="134"/>
                </a:lnTo>
                <a:lnTo>
                  <a:pt x="20" y="134"/>
                </a:lnTo>
                <a:lnTo>
                  <a:pt x="20" y="134"/>
                </a:lnTo>
                <a:lnTo>
                  <a:pt x="22" y="134"/>
                </a:lnTo>
                <a:lnTo>
                  <a:pt x="22" y="132"/>
                </a:lnTo>
                <a:lnTo>
                  <a:pt x="22" y="132"/>
                </a:lnTo>
                <a:lnTo>
                  <a:pt x="22" y="130"/>
                </a:lnTo>
                <a:lnTo>
                  <a:pt x="22" y="128"/>
                </a:lnTo>
                <a:lnTo>
                  <a:pt x="24" y="128"/>
                </a:lnTo>
                <a:lnTo>
                  <a:pt x="24" y="124"/>
                </a:lnTo>
                <a:lnTo>
                  <a:pt x="24" y="120"/>
                </a:lnTo>
                <a:lnTo>
                  <a:pt x="24" y="118"/>
                </a:lnTo>
                <a:lnTo>
                  <a:pt x="24" y="116"/>
                </a:lnTo>
                <a:lnTo>
                  <a:pt x="24" y="114"/>
                </a:lnTo>
                <a:lnTo>
                  <a:pt x="24" y="114"/>
                </a:lnTo>
                <a:lnTo>
                  <a:pt x="24" y="112"/>
                </a:lnTo>
                <a:lnTo>
                  <a:pt x="26" y="110"/>
                </a:lnTo>
                <a:lnTo>
                  <a:pt x="26" y="108"/>
                </a:lnTo>
                <a:lnTo>
                  <a:pt x="28" y="108"/>
                </a:lnTo>
                <a:lnTo>
                  <a:pt x="30" y="106"/>
                </a:lnTo>
                <a:lnTo>
                  <a:pt x="34" y="102"/>
                </a:lnTo>
                <a:lnTo>
                  <a:pt x="38" y="98"/>
                </a:lnTo>
                <a:lnTo>
                  <a:pt x="38" y="98"/>
                </a:lnTo>
                <a:lnTo>
                  <a:pt x="40" y="98"/>
                </a:lnTo>
                <a:lnTo>
                  <a:pt x="44" y="96"/>
                </a:lnTo>
                <a:lnTo>
                  <a:pt x="50" y="92"/>
                </a:lnTo>
                <a:lnTo>
                  <a:pt x="54" y="92"/>
                </a:lnTo>
                <a:lnTo>
                  <a:pt x="56" y="90"/>
                </a:lnTo>
                <a:lnTo>
                  <a:pt x="58" y="88"/>
                </a:lnTo>
                <a:lnTo>
                  <a:pt x="58" y="88"/>
                </a:lnTo>
                <a:lnTo>
                  <a:pt x="60" y="88"/>
                </a:lnTo>
                <a:lnTo>
                  <a:pt x="60" y="86"/>
                </a:lnTo>
                <a:lnTo>
                  <a:pt x="62" y="84"/>
                </a:lnTo>
                <a:lnTo>
                  <a:pt x="62" y="82"/>
                </a:lnTo>
                <a:lnTo>
                  <a:pt x="64" y="80"/>
                </a:lnTo>
                <a:lnTo>
                  <a:pt x="64" y="78"/>
                </a:lnTo>
                <a:lnTo>
                  <a:pt x="64" y="76"/>
                </a:lnTo>
                <a:lnTo>
                  <a:pt x="66" y="74"/>
                </a:lnTo>
                <a:lnTo>
                  <a:pt x="66" y="70"/>
                </a:lnTo>
                <a:lnTo>
                  <a:pt x="66" y="66"/>
                </a:lnTo>
                <a:lnTo>
                  <a:pt x="66" y="64"/>
                </a:lnTo>
                <a:lnTo>
                  <a:pt x="66" y="64"/>
                </a:lnTo>
                <a:lnTo>
                  <a:pt x="66" y="62"/>
                </a:lnTo>
                <a:lnTo>
                  <a:pt x="66" y="60"/>
                </a:lnTo>
                <a:lnTo>
                  <a:pt x="66" y="58"/>
                </a:lnTo>
                <a:lnTo>
                  <a:pt x="64" y="58"/>
                </a:lnTo>
                <a:lnTo>
                  <a:pt x="64" y="58"/>
                </a:lnTo>
                <a:lnTo>
                  <a:pt x="64" y="56"/>
                </a:lnTo>
                <a:lnTo>
                  <a:pt x="62" y="56"/>
                </a:lnTo>
                <a:lnTo>
                  <a:pt x="60" y="56"/>
                </a:lnTo>
                <a:lnTo>
                  <a:pt x="60" y="56"/>
                </a:lnTo>
                <a:lnTo>
                  <a:pt x="58" y="56"/>
                </a:lnTo>
                <a:lnTo>
                  <a:pt x="56" y="56"/>
                </a:lnTo>
                <a:lnTo>
                  <a:pt x="52" y="58"/>
                </a:lnTo>
                <a:lnTo>
                  <a:pt x="48" y="58"/>
                </a:lnTo>
                <a:lnTo>
                  <a:pt x="48" y="58"/>
                </a:lnTo>
                <a:lnTo>
                  <a:pt x="46" y="58"/>
                </a:lnTo>
                <a:lnTo>
                  <a:pt x="44" y="58"/>
                </a:lnTo>
                <a:lnTo>
                  <a:pt x="42" y="58"/>
                </a:lnTo>
                <a:lnTo>
                  <a:pt x="42" y="58"/>
                </a:lnTo>
                <a:lnTo>
                  <a:pt x="40" y="58"/>
                </a:lnTo>
                <a:lnTo>
                  <a:pt x="40" y="56"/>
                </a:lnTo>
                <a:lnTo>
                  <a:pt x="40" y="56"/>
                </a:lnTo>
                <a:lnTo>
                  <a:pt x="40" y="54"/>
                </a:lnTo>
                <a:lnTo>
                  <a:pt x="40" y="54"/>
                </a:lnTo>
                <a:lnTo>
                  <a:pt x="40" y="50"/>
                </a:lnTo>
                <a:lnTo>
                  <a:pt x="40" y="48"/>
                </a:lnTo>
                <a:lnTo>
                  <a:pt x="40" y="44"/>
                </a:lnTo>
                <a:lnTo>
                  <a:pt x="40" y="42"/>
                </a:lnTo>
                <a:lnTo>
                  <a:pt x="40" y="42"/>
                </a:lnTo>
                <a:lnTo>
                  <a:pt x="40" y="40"/>
                </a:lnTo>
                <a:lnTo>
                  <a:pt x="40" y="40"/>
                </a:lnTo>
                <a:lnTo>
                  <a:pt x="40" y="38"/>
                </a:lnTo>
                <a:lnTo>
                  <a:pt x="38" y="38"/>
                </a:lnTo>
                <a:lnTo>
                  <a:pt x="38" y="38"/>
                </a:lnTo>
                <a:lnTo>
                  <a:pt x="36" y="38"/>
                </a:lnTo>
                <a:lnTo>
                  <a:pt x="36" y="38"/>
                </a:lnTo>
                <a:lnTo>
                  <a:pt x="34" y="38"/>
                </a:lnTo>
                <a:lnTo>
                  <a:pt x="32" y="38"/>
                </a:lnTo>
                <a:lnTo>
                  <a:pt x="32" y="38"/>
                </a:lnTo>
                <a:lnTo>
                  <a:pt x="30" y="38"/>
                </a:lnTo>
                <a:lnTo>
                  <a:pt x="26" y="36"/>
                </a:lnTo>
                <a:lnTo>
                  <a:pt x="26" y="36"/>
                </a:lnTo>
                <a:lnTo>
                  <a:pt x="24" y="36"/>
                </a:lnTo>
                <a:lnTo>
                  <a:pt x="24" y="36"/>
                </a:lnTo>
                <a:lnTo>
                  <a:pt x="22" y="34"/>
                </a:lnTo>
                <a:lnTo>
                  <a:pt x="22" y="34"/>
                </a:lnTo>
                <a:lnTo>
                  <a:pt x="22" y="32"/>
                </a:lnTo>
                <a:lnTo>
                  <a:pt x="22" y="32"/>
                </a:lnTo>
                <a:lnTo>
                  <a:pt x="22" y="30"/>
                </a:lnTo>
                <a:lnTo>
                  <a:pt x="22" y="28"/>
                </a:lnTo>
                <a:lnTo>
                  <a:pt x="22" y="26"/>
                </a:lnTo>
                <a:lnTo>
                  <a:pt x="24" y="20"/>
                </a:lnTo>
                <a:lnTo>
                  <a:pt x="24" y="18"/>
                </a:lnTo>
                <a:lnTo>
                  <a:pt x="24" y="16"/>
                </a:lnTo>
                <a:lnTo>
                  <a:pt x="24" y="16"/>
                </a:lnTo>
                <a:lnTo>
                  <a:pt x="24" y="12"/>
                </a:lnTo>
                <a:lnTo>
                  <a:pt x="22" y="10"/>
                </a:lnTo>
                <a:lnTo>
                  <a:pt x="22" y="8"/>
                </a:lnTo>
                <a:lnTo>
                  <a:pt x="20" y="6"/>
                </a:lnTo>
                <a:lnTo>
                  <a:pt x="20" y="6"/>
                </a:lnTo>
                <a:lnTo>
                  <a:pt x="20" y="4"/>
                </a:lnTo>
                <a:lnTo>
                  <a:pt x="18" y="4"/>
                </a:lnTo>
                <a:lnTo>
                  <a:pt x="16" y="2"/>
                </a:lnTo>
                <a:lnTo>
                  <a:pt x="14" y="2"/>
                </a:lnTo>
                <a:lnTo>
                  <a:pt x="12" y="2"/>
                </a:lnTo>
                <a:lnTo>
                  <a:pt x="10" y="0"/>
                </a:lnTo>
                <a:lnTo>
                  <a:pt x="8" y="0"/>
                </a:lnTo>
                <a:lnTo>
                  <a:pt x="8" y="0"/>
                </a:lnTo>
                <a:lnTo>
                  <a:pt x="6" y="2"/>
                </a:lnTo>
                <a:lnTo>
                  <a:pt x="6" y="2"/>
                </a:lnTo>
                <a:lnTo>
                  <a:pt x="6"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2"/>
          <p:cNvSpPr>
            <a:spLocks/>
          </p:cNvSpPr>
          <p:nvPr/>
        </p:nvSpPr>
        <p:spPr bwMode="auto">
          <a:xfrm>
            <a:off x="7967449" y="6152765"/>
            <a:ext cx="258654" cy="298090"/>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 name="Freeform 23"/>
          <p:cNvSpPr>
            <a:spLocks/>
          </p:cNvSpPr>
          <p:nvPr/>
        </p:nvSpPr>
        <p:spPr bwMode="auto">
          <a:xfrm>
            <a:off x="7967449" y="6152765"/>
            <a:ext cx="258654" cy="298090"/>
          </a:xfrm>
          <a:custGeom>
            <a:avLst/>
            <a:gdLst>
              <a:gd name="T0" fmla="*/ 98 w 126"/>
              <a:gd name="T1" fmla="*/ 4 h 128"/>
              <a:gd name="T2" fmla="*/ 96 w 126"/>
              <a:gd name="T3" fmla="*/ 8 h 128"/>
              <a:gd name="T4" fmla="*/ 96 w 126"/>
              <a:gd name="T5" fmla="*/ 16 h 128"/>
              <a:gd name="T6" fmla="*/ 96 w 126"/>
              <a:gd name="T7" fmla="*/ 22 h 128"/>
              <a:gd name="T8" fmla="*/ 94 w 126"/>
              <a:gd name="T9" fmla="*/ 24 h 128"/>
              <a:gd name="T10" fmla="*/ 92 w 126"/>
              <a:gd name="T11" fmla="*/ 26 h 128"/>
              <a:gd name="T12" fmla="*/ 82 w 126"/>
              <a:gd name="T13" fmla="*/ 30 h 128"/>
              <a:gd name="T14" fmla="*/ 76 w 126"/>
              <a:gd name="T15" fmla="*/ 32 h 128"/>
              <a:gd name="T16" fmla="*/ 74 w 126"/>
              <a:gd name="T17" fmla="*/ 36 h 128"/>
              <a:gd name="T18" fmla="*/ 68 w 126"/>
              <a:gd name="T19" fmla="*/ 44 h 128"/>
              <a:gd name="T20" fmla="*/ 62 w 126"/>
              <a:gd name="T21" fmla="*/ 52 h 128"/>
              <a:gd name="T22" fmla="*/ 58 w 126"/>
              <a:gd name="T23" fmla="*/ 54 h 128"/>
              <a:gd name="T24" fmla="*/ 52 w 126"/>
              <a:gd name="T25" fmla="*/ 58 h 128"/>
              <a:gd name="T26" fmla="*/ 36 w 126"/>
              <a:gd name="T27" fmla="*/ 64 h 128"/>
              <a:gd name="T28" fmla="*/ 26 w 126"/>
              <a:gd name="T29" fmla="*/ 68 h 128"/>
              <a:gd name="T30" fmla="*/ 14 w 126"/>
              <a:gd name="T31" fmla="*/ 76 h 128"/>
              <a:gd name="T32" fmla="*/ 4 w 126"/>
              <a:gd name="T33" fmla="*/ 84 h 128"/>
              <a:gd name="T34" fmla="*/ 0 w 126"/>
              <a:gd name="T35" fmla="*/ 90 h 128"/>
              <a:gd name="T36" fmla="*/ 0 w 126"/>
              <a:gd name="T37" fmla="*/ 94 h 128"/>
              <a:gd name="T38" fmla="*/ 0 w 126"/>
              <a:gd name="T39" fmla="*/ 98 h 128"/>
              <a:gd name="T40" fmla="*/ 2 w 126"/>
              <a:gd name="T41" fmla="*/ 104 h 128"/>
              <a:gd name="T42" fmla="*/ 8 w 126"/>
              <a:gd name="T43" fmla="*/ 114 h 128"/>
              <a:gd name="T44" fmla="*/ 16 w 126"/>
              <a:gd name="T45" fmla="*/ 122 h 128"/>
              <a:gd name="T46" fmla="*/ 20 w 126"/>
              <a:gd name="T47" fmla="*/ 126 h 128"/>
              <a:gd name="T48" fmla="*/ 24 w 126"/>
              <a:gd name="T49" fmla="*/ 128 h 128"/>
              <a:gd name="T50" fmla="*/ 28 w 126"/>
              <a:gd name="T51" fmla="*/ 128 h 128"/>
              <a:gd name="T52" fmla="*/ 34 w 126"/>
              <a:gd name="T53" fmla="*/ 126 h 128"/>
              <a:gd name="T54" fmla="*/ 40 w 126"/>
              <a:gd name="T55" fmla="*/ 122 h 128"/>
              <a:gd name="T56" fmla="*/ 48 w 126"/>
              <a:gd name="T57" fmla="*/ 112 h 128"/>
              <a:gd name="T58" fmla="*/ 54 w 126"/>
              <a:gd name="T59" fmla="*/ 104 h 128"/>
              <a:gd name="T60" fmla="*/ 58 w 126"/>
              <a:gd name="T61" fmla="*/ 98 h 128"/>
              <a:gd name="T62" fmla="*/ 60 w 126"/>
              <a:gd name="T63" fmla="*/ 88 h 128"/>
              <a:gd name="T64" fmla="*/ 62 w 126"/>
              <a:gd name="T65" fmla="*/ 84 h 128"/>
              <a:gd name="T66" fmla="*/ 70 w 126"/>
              <a:gd name="T67" fmla="*/ 78 h 128"/>
              <a:gd name="T68" fmla="*/ 78 w 126"/>
              <a:gd name="T69" fmla="*/ 72 h 128"/>
              <a:gd name="T70" fmla="*/ 84 w 126"/>
              <a:gd name="T71" fmla="*/ 68 h 128"/>
              <a:gd name="T72" fmla="*/ 90 w 126"/>
              <a:gd name="T73" fmla="*/ 70 h 128"/>
              <a:gd name="T74" fmla="*/ 94 w 126"/>
              <a:gd name="T75" fmla="*/ 68 h 128"/>
              <a:gd name="T76" fmla="*/ 96 w 126"/>
              <a:gd name="T77" fmla="*/ 68 h 128"/>
              <a:gd name="T78" fmla="*/ 98 w 126"/>
              <a:gd name="T79" fmla="*/ 62 h 128"/>
              <a:gd name="T80" fmla="*/ 100 w 126"/>
              <a:gd name="T81" fmla="*/ 52 h 128"/>
              <a:gd name="T82" fmla="*/ 102 w 126"/>
              <a:gd name="T83" fmla="*/ 50 h 128"/>
              <a:gd name="T84" fmla="*/ 110 w 126"/>
              <a:gd name="T85" fmla="*/ 40 h 128"/>
              <a:gd name="T86" fmla="*/ 116 w 126"/>
              <a:gd name="T87" fmla="*/ 34 h 128"/>
              <a:gd name="T88" fmla="*/ 124 w 126"/>
              <a:gd name="T89" fmla="*/ 26 h 128"/>
              <a:gd name="T90" fmla="*/ 126 w 126"/>
              <a:gd name="T91" fmla="*/ 24 h 128"/>
              <a:gd name="T92" fmla="*/ 126 w 126"/>
              <a:gd name="T93" fmla="*/ 20 h 128"/>
              <a:gd name="T94" fmla="*/ 124 w 126"/>
              <a:gd name="T95" fmla="*/ 12 h 128"/>
              <a:gd name="T96" fmla="*/ 122 w 126"/>
              <a:gd name="T97" fmla="*/ 8 h 128"/>
              <a:gd name="T98" fmla="*/ 120 w 126"/>
              <a:gd name="T99" fmla="*/ 8 h 128"/>
              <a:gd name="T100" fmla="*/ 120 w 126"/>
              <a:gd name="T101" fmla="*/ 8 h 128"/>
              <a:gd name="T102" fmla="*/ 116 w 126"/>
              <a:gd name="T103" fmla="*/ 12 h 128"/>
              <a:gd name="T104" fmla="*/ 114 w 126"/>
              <a:gd name="T105" fmla="*/ 16 h 128"/>
              <a:gd name="T106" fmla="*/ 114 w 126"/>
              <a:gd name="T107" fmla="*/ 16 h 128"/>
              <a:gd name="T108" fmla="*/ 112 w 126"/>
              <a:gd name="T109" fmla="*/ 14 h 128"/>
              <a:gd name="T110" fmla="*/ 112 w 126"/>
              <a:gd name="T111" fmla="*/ 10 h 128"/>
              <a:gd name="T112" fmla="*/ 112 w 126"/>
              <a:gd name="T113" fmla="*/ 4 h 128"/>
              <a:gd name="T114" fmla="*/ 112 w 126"/>
              <a:gd name="T115" fmla="*/ 2 h 128"/>
              <a:gd name="T116" fmla="*/ 108 w 126"/>
              <a:gd name="T117" fmla="*/ 0 h 128"/>
              <a:gd name="T118" fmla="*/ 102 w 126"/>
              <a:gd name="T119" fmla="*/ 2 h 128"/>
              <a:gd name="T120" fmla="*/ 98 w 126"/>
              <a:gd name="T12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28">
                <a:moveTo>
                  <a:pt x="98" y="4"/>
                </a:moveTo>
                <a:lnTo>
                  <a:pt x="98" y="4"/>
                </a:lnTo>
                <a:lnTo>
                  <a:pt x="98" y="4"/>
                </a:lnTo>
                <a:lnTo>
                  <a:pt x="96" y="4"/>
                </a:lnTo>
                <a:lnTo>
                  <a:pt x="96" y="6"/>
                </a:lnTo>
                <a:lnTo>
                  <a:pt x="96" y="8"/>
                </a:lnTo>
                <a:lnTo>
                  <a:pt x="96" y="10"/>
                </a:lnTo>
                <a:lnTo>
                  <a:pt x="96" y="14"/>
                </a:lnTo>
                <a:lnTo>
                  <a:pt x="96" y="16"/>
                </a:lnTo>
                <a:lnTo>
                  <a:pt x="96" y="18"/>
                </a:lnTo>
                <a:lnTo>
                  <a:pt x="96" y="20"/>
                </a:lnTo>
                <a:lnTo>
                  <a:pt x="96" y="22"/>
                </a:lnTo>
                <a:lnTo>
                  <a:pt x="96" y="22"/>
                </a:lnTo>
                <a:lnTo>
                  <a:pt x="96" y="24"/>
                </a:lnTo>
                <a:lnTo>
                  <a:pt x="94" y="24"/>
                </a:lnTo>
                <a:lnTo>
                  <a:pt x="94" y="24"/>
                </a:lnTo>
                <a:lnTo>
                  <a:pt x="92" y="26"/>
                </a:lnTo>
                <a:lnTo>
                  <a:pt x="92" y="26"/>
                </a:lnTo>
                <a:lnTo>
                  <a:pt x="88" y="28"/>
                </a:lnTo>
                <a:lnTo>
                  <a:pt x="86" y="28"/>
                </a:lnTo>
                <a:lnTo>
                  <a:pt x="82" y="30"/>
                </a:lnTo>
                <a:lnTo>
                  <a:pt x="80" y="32"/>
                </a:lnTo>
                <a:lnTo>
                  <a:pt x="78" y="32"/>
                </a:lnTo>
                <a:lnTo>
                  <a:pt x="76" y="32"/>
                </a:lnTo>
                <a:lnTo>
                  <a:pt x="76" y="34"/>
                </a:lnTo>
                <a:lnTo>
                  <a:pt x="74" y="34"/>
                </a:lnTo>
                <a:lnTo>
                  <a:pt x="74" y="36"/>
                </a:lnTo>
                <a:lnTo>
                  <a:pt x="72" y="38"/>
                </a:lnTo>
                <a:lnTo>
                  <a:pt x="70" y="40"/>
                </a:lnTo>
                <a:lnTo>
                  <a:pt x="68" y="44"/>
                </a:lnTo>
                <a:lnTo>
                  <a:pt x="66" y="46"/>
                </a:lnTo>
                <a:lnTo>
                  <a:pt x="64" y="50"/>
                </a:lnTo>
                <a:lnTo>
                  <a:pt x="62" y="52"/>
                </a:lnTo>
                <a:lnTo>
                  <a:pt x="60" y="52"/>
                </a:lnTo>
                <a:lnTo>
                  <a:pt x="60" y="54"/>
                </a:lnTo>
                <a:lnTo>
                  <a:pt x="58" y="54"/>
                </a:lnTo>
                <a:lnTo>
                  <a:pt x="56" y="56"/>
                </a:lnTo>
                <a:lnTo>
                  <a:pt x="54" y="56"/>
                </a:lnTo>
                <a:lnTo>
                  <a:pt x="52" y="58"/>
                </a:lnTo>
                <a:lnTo>
                  <a:pt x="48" y="60"/>
                </a:lnTo>
                <a:lnTo>
                  <a:pt x="42" y="62"/>
                </a:lnTo>
                <a:lnTo>
                  <a:pt x="36" y="64"/>
                </a:lnTo>
                <a:lnTo>
                  <a:pt x="32" y="66"/>
                </a:lnTo>
                <a:lnTo>
                  <a:pt x="28" y="68"/>
                </a:lnTo>
                <a:lnTo>
                  <a:pt x="26" y="68"/>
                </a:lnTo>
                <a:lnTo>
                  <a:pt x="24" y="70"/>
                </a:lnTo>
                <a:lnTo>
                  <a:pt x="18" y="74"/>
                </a:lnTo>
                <a:lnTo>
                  <a:pt x="14" y="76"/>
                </a:lnTo>
                <a:lnTo>
                  <a:pt x="10" y="80"/>
                </a:lnTo>
                <a:lnTo>
                  <a:pt x="6" y="82"/>
                </a:lnTo>
                <a:lnTo>
                  <a:pt x="4" y="84"/>
                </a:lnTo>
                <a:lnTo>
                  <a:pt x="4" y="86"/>
                </a:lnTo>
                <a:lnTo>
                  <a:pt x="2" y="88"/>
                </a:lnTo>
                <a:lnTo>
                  <a:pt x="0" y="90"/>
                </a:lnTo>
                <a:lnTo>
                  <a:pt x="0" y="90"/>
                </a:lnTo>
                <a:lnTo>
                  <a:pt x="0" y="92"/>
                </a:lnTo>
                <a:lnTo>
                  <a:pt x="0" y="94"/>
                </a:lnTo>
                <a:lnTo>
                  <a:pt x="0" y="94"/>
                </a:lnTo>
                <a:lnTo>
                  <a:pt x="0" y="96"/>
                </a:lnTo>
                <a:lnTo>
                  <a:pt x="0" y="98"/>
                </a:lnTo>
                <a:lnTo>
                  <a:pt x="0" y="100"/>
                </a:lnTo>
                <a:lnTo>
                  <a:pt x="2" y="102"/>
                </a:lnTo>
                <a:lnTo>
                  <a:pt x="2" y="104"/>
                </a:lnTo>
                <a:lnTo>
                  <a:pt x="4" y="108"/>
                </a:lnTo>
                <a:lnTo>
                  <a:pt x="6" y="110"/>
                </a:lnTo>
                <a:lnTo>
                  <a:pt x="8" y="114"/>
                </a:lnTo>
                <a:lnTo>
                  <a:pt x="10" y="116"/>
                </a:lnTo>
                <a:lnTo>
                  <a:pt x="14" y="120"/>
                </a:lnTo>
                <a:lnTo>
                  <a:pt x="16" y="122"/>
                </a:lnTo>
                <a:lnTo>
                  <a:pt x="16" y="124"/>
                </a:lnTo>
                <a:lnTo>
                  <a:pt x="18" y="126"/>
                </a:lnTo>
                <a:lnTo>
                  <a:pt x="20" y="126"/>
                </a:lnTo>
                <a:lnTo>
                  <a:pt x="22" y="128"/>
                </a:lnTo>
                <a:lnTo>
                  <a:pt x="22" y="128"/>
                </a:lnTo>
                <a:lnTo>
                  <a:pt x="24" y="128"/>
                </a:lnTo>
                <a:lnTo>
                  <a:pt x="26" y="128"/>
                </a:lnTo>
                <a:lnTo>
                  <a:pt x="26" y="128"/>
                </a:lnTo>
                <a:lnTo>
                  <a:pt x="28" y="128"/>
                </a:lnTo>
                <a:lnTo>
                  <a:pt x="30" y="128"/>
                </a:lnTo>
                <a:lnTo>
                  <a:pt x="32" y="128"/>
                </a:lnTo>
                <a:lnTo>
                  <a:pt x="34" y="126"/>
                </a:lnTo>
                <a:lnTo>
                  <a:pt x="36" y="124"/>
                </a:lnTo>
                <a:lnTo>
                  <a:pt x="38" y="124"/>
                </a:lnTo>
                <a:lnTo>
                  <a:pt x="40" y="122"/>
                </a:lnTo>
                <a:lnTo>
                  <a:pt x="42" y="120"/>
                </a:lnTo>
                <a:lnTo>
                  <a:pt x="46" y="116"/>
                </a:lnTo>
                <a:lnTo>
                  <a:pt x="48" y="112"/>
                </a:lnTo>
                <a:lnTo>
                  <a:pt x="52" y="108"/>
                </a:lnTo>
                <a:lnTo>
                  <a:pt x="54" y="104"/>
                </a:lnTo>
                <a:lnTo>
                  <a:pt x="54" y="104"/>
                </a:lnTo>
                <a:lnTo>
                  <a:pt x="54" y="102"/>
                </a:lnTo>
                <a:lnTo>
                  <a:pt x="56" y="100"/>
                </a:lnTo>
                <a:lnTo>
                  <a:pt x="58" y="98"/>
                </a:lnTo>
                <a:lnTo>
                  <a:pt x="58" y="94"/>
                </a:lnTo>
                <a:lnTo>
                  <a:pt x="60" y="92"/>
                </a:lnTo>
                <a:lnTo>
                  <a:pt x="60" y="88"/>
                </a:lnTo>
                <a:lnTo>
                  <a:pt x="62" y="86"/>
                </a:lnTo>
                <a:lnTo>
                  <a:pt x="62" y="84"/>
                </a:lnTo>
                <a:lnTo>
                  <a:pt x="62" y="84"/>
                </a:lnTo>
                <a:lnTo>
                  <a:pt x="64" y="82"/>
                </a:lnTo>
                <a:lnTo>
                  <a:pt x="66" y="80"/>
                </a:lnTo>
                <a:lnTo>
                  <a:pt x="70" y="78"/>
                </a:lnTo>
                <a:lnTo>
                  <a:pt x="72" y="74"/>
                </a:lnTo>
                <a:lnTo>
                  <a:pt x="74" y="72"/>
                </a:lnTo>
                <a:lnTo>
                  <a:pt x="78" y="72"/>
                </a:lnTo>
                <a:lnTo>
                  <a:pt x="80" y="70"/>
                </a:lnTo>
                <a:lnTo>
                  <a:pt x="82" y="68"/>
                </a:lnTo>
                <a:lnTo>
                  <a:pt x="84" y="68"/>
                </a:lnTo>
                <a:lnTo>
                  <a:pt x="86" y="68"/>
                </a:lnTo>
                <a:lnTo>
                  <a:pt x="88" y="68"/>
                </a:lnTo>
                <a:lnTo>
                  <a:pt x="90" y="70"/>
                </a:lnTo>
                <a:lnTo>
                  <a:pt x="92" y="70"/>
                </a:lnTo>
                <a:lnTo>
                  <a:pt x="94" y="68"/>
                </a:lnTo>
                <a:lnTo>
                  <a:pt x="94" y="68"/>
                </a:lnTo>
                <a:lnTo>
                  <a:pt x="94" y="68"/>
                </a:lnTo>
                <a:lnTo>
                  <a:pt x="94" y="68"/>
                </a:lnTo>
                <a:lnTo>
                  <a:pt x="96" y="68"/>
                </a:lnTo>
                <a:lnTo>
                  <a:pt x="96" y="66"/>
                </a:lnTo>
                <a:lnTo>
                  <a:pt x="96" y="66"/>
                </a:lnTo>
                <a:lnTo>
                  <a:pt x="98" y="62"/>
                </a:lnTo>
                <a:lnTo>
                  <a:pt x="98" y="60"/>
                </a:lnTo>
                <a:lnTo>
                  <a:pt x="98" y="54"/>
                </a:lnTo>
                <a:lnTo>
                  <a:pt x="100" y="52"/>
                </a:lnTo>
                <a:lnTo>
                  <a:pt x="100" y="52"/>
                </a:lnTo>
                <a:lnTo>
                  <a:pt x="100" y="50"/>
                </a:lnTo>
                <a:lnTo>
                  <a:pt x="102" y="50"/>
                </a:lnTo>
                <a:lnTo>
                  <a:pt x="102" y="48"/>
                </a:lnTo>
                <a:lnTo>
                  <a:pt x="106" y="44"/>
                </a:lnTo>
                <a:lnTo>
                  <a:pt x="110" y="40"/>
                </a:lnTo>
                <a:lnTo>
                  <a:pt x="114" y="36"/>
                </a:lnTo>
                <a:lnTo>
                  <a:pt x="114" y="34"/>
                </a:lnTo>
                <a:lnTo>
                  <a:pt x="116" y="34"/>
                </a:lnTo>
                <a:lnTo>
                  <a:pt x="120" y="30"/>
                </a:lnTo>
                <a:lnTo>
                  <a:pt x="122" y="28"/>
                </a:lnTo>
                <a:lnTo>
                  <a:pt x="124" y="26"/>
                </a:lnTo>
                <a:lnTo>
                  <a:pt x="124" y="26"/>
                </a:lnTo>
                <a:lnTo>
                  <a:pt x="126" y="26"/>
                </a:lnTo>
                <a:lnTo>
                  <a:pt x="126" y="24"/>
                </a:lnTo>
                <a:lnTo>
                  <a:pt x="126" y="24"/>
                </a:lnTo>
                <a:lnTo>
                  <a:pt x="126" y="22"/>
                </a:lnTo>
                <a:lnTo>
                  <a:pt x="126" y="20"/>
                </a:lnTo>
                <a:lnTo>
                  <a:pt x="126" y="16"/>
                </a:lnTo>
                <a:lnTo>
                  <a:pt x="126" y="14"/>
                </a:lnTo>
                <a:lnTo>
                  <a:pt x="124" y="12"/>
                </a:lnTo>
                <a:lnTo>
                  <a:pt x="124" y="10"/>
                </a:lnTo>
                <a:lnTo>
                  <a:pt x="124" y="10"/>
                </a:lnTo>
                <a:lnTo>
                  <a:pt x="122" y="8"/>
                </a:lnTo>
                <a:lnTo>
                  <a:pt x="122" y="8"/>
                </a:lnTo>
                <a:lnTo>
                  <a:pt x="122" y="8"/>
                </a:lnTo>
                <a:lnTo>
                  <a:pt x="120" y="8"/>
                </a:lnTo>
                <a:lnTo>
                  <a:pt x="120" y="8"/>
                </a:lnTo>
                <a:lnTo>
                  <a:pt x="120" y="8"/>
                </a:lnTo>
                <a:lnTo>
                  <a:pt x="120" y="8"/>
                </a:lnTo>
                <a:lnTo>
                  <a:pt x="118" y="8"/>
                </a:lnTo>
                <a:lnTo>
                  <a:pt x="118" y="10"/>
                </a:lnTo>
                <a:lnTo>
                  <a:pt x="116" y="12"/>
                </a:lnTo>
                <a:lnTo>
                  <a:pt x="116" y="14"/>
                </a:lnTo>
                <a:lnTo>
                  <a:pt x="116" y="14"/>
                </a:lnTo>
                <a:lnTo>
                  <a:pt x="114" y="16"/>
                </a:lnTo>
                <a:lnTo>
                  <a:pt x="114" y="16"/>
                </a:lnTo>
                <a:lnTo>
                  <a:pt x="114" y="16"/>
                </a:lnTo>
                <a:lnTo>
                  <a:pt x="114" y="16"/>
                </a:lnTo>
                <a:lnTo>
                  <a:pt x="112" y="16"/>
                </a:lnTo>
                <a:lnTo>
                  <a:pt x="112" y="16"/>
                </a:lnTo>
                <a:lnTo>
                  <a:pt x="112" y="14"/>
                </a:lnTo>
                <a:lnTo>
                  <a:pt x="112" y="14"/>
                </a:lnTo>
                <a:lnTo>
                  <a:pt x="112" y="12"/>
                </a:lnTo>
                <a:lnTo>
                  <a:pt x="112" y="10"/>
                </a:lnTo>
                <a:lnTo>
                  <a:pt x="112" y="8"/>
                </a:lnTo>
                <a:lnTo>
                  <a:pt x="112" y="4"/>
                </a:lnTo>
                <a:lnTo>
                  <a:pt x="112" y="4"/>
                </a:lnTo>
                <a:lnTo>
                  <a:pt x="112" y="4"/>
                </a:lnTo>
                <a:lnTo>
                  <a:pt x="112" y="2"/>
                </a:lnTo>
                <a:lnTo>
                  <a:pt x="112" y="2"/>
                </a:lnTo>
                <a:lnTo>
                  <a:pt x="112" y="2"/>
                </a:lnTo>
                <a:lnTo>
                  <a:pt x="110" y="2"/>
                </a:lnTo>
                <a:lnTo>
                  <a:pt x="108" y="0"/>
                </a:lnTo>
                <a:lnTo>
                  <a:pt x="106" y="0"/>
                </a:lnTo>
                <a:lnTo>
                  <a:pt x="104" y="0"/>
                </a:lnTo>
                <a:lnTo>
                  <a:pt x="102" y="2"/>
                </a:lnTo>
                <a:lnTo>
                  <a:pt x="100" y="2"/>
                </a:lnTo>
                <a:lnTo>
                  <a:pt x="100" y="2"/>
                </a:lnTo>
                <a:lnTo>
                  <a:pt x="98" y="2"/>
                </a:lnTo>
                <a:lnTo>
                  <a:pt x="98"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4"/>
          <p:cNvSpPr>
            <a:spLocks/>
          </p:cNvSpPr>
          <p:nvPr/>
        </p:nvSpPr>
        <p:spPr bwMode="auto">
          <a:xfrm>
            <a:off x="6756295" y="3549136"/>
            <a:ext cx="49267" cy="111784"/>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 name="Freeform 25"/>
          <p:cNvSpPr>
            <a:spLocks/>
          </p:cNvSpPr>
          <p:nvPr/>
        </p:nvSpPr>
        <p:spPr bwMode="auto">
          <a:xfrm>
            <a:off x="6756295" y="3549136"/>
            <a:ext cx="49267" cy="111784"/>
          </a:xfrm>
          <a:custGeom>
            <a:avLst/>
            <a:gdLst>
              <a:gd name="T0" fmla="*/ 12 w 24"/>
              <a:gd name="T1" fmla="*/ 0 h 48"/>
              <a:gd name="T2" fmla="*/ 12 w 24"/>
              <a:gd name="T3" fmla="*/ 0 h 48"/>
              <a:gd name="T4" fmla="*/ 12 w 24"/>
              <a:gd name="T5" fmla="*/ 0 h 48"/>
              <a:gd name="T6" fmla="*/ 10 w 24"/>
              <a:gd name="T7" fmla="*/ 0 h 48"/>
              <a:gd name="T8" fmla="*/ 10 w 24"/>
              <a:gd name="T9" fmla="*/ 2 h 48"/>
              <a:gd name="T10" fmla="*/ 10 w 24"/>
              <a:gd name="T11" fmla="*/ 2 h 48"/>
              <a:gd name="T12" fmla="*/ 8 w 24"/>
              <a:gd name="T13" fmla="*/ 2 h 48"/>
              <a:gd name="T14" fmla="*/ 8 w 24"/>
              <a:gd name="T15" fmla="*/ 4 h 48"/>
              <a:gd name="T16" fmla="*/ 6 w 24"/>
              <a:gd name="T17" fmla="*/ 6 h 48"/>
              <a:gd name="T18" fmla="*/ 4 w 24"/>
              <a:gd name="T19" fmla="*/ 8 h 48"/>
              <a:gd name="T20" fmla="*/ 4 w 24"/>
              <a:gd name="T21" fmla="*/ 10 h 48"/>
              <a:gd name="T22" fmla="*/ 2 w 24"/>
              <a:gd name="T23" fmla="*/ 14 h 48"/>
              <a:gd name="T24" fmla="*/ 2 w 24"/>
              <a:gd name="T25" fmla="*/ 16 h 48"/>
              <a:gd name="T26" fmla="*/ 0 w 24"/>
              <a:gd name="T27" fmla="*/ 18 h 48"/>
              <a:gd name="T28" fmla="*/ 0 w 24"/>
              <a:gd name="T29" fmla="*/ 22 h 48"/>
              <a:gd name="T30" fmla="*/ 0 w 24"/>
              <a:gd name="T31" fmla="*/ 24 h 48"/>
              <a:gd name="T32" fmla="*/ 0 w 24"/>
              <a:gd name="T33" fmla="*/ 26 h 48"/>
              <a:gd name="T34" fmla="*/ 0 w 24"/>
              <a:gd name="T35" fmla="*/ 30 h 48"/>
              <a:gd name="T36" fmla="*/ 0 w 24"/>
              <a:gd name="T37" fmla="*/ 32 h 48"/>
              <a:gd name="T38" fmla="*/ 0 w 24"/>
              <a:gd name="T39" fmla="*/ 32 h 48"/>
              <a:gd name="T40" fmla="*/ 0 w 24"/>
              <a:gd name="T41" fmla="*/ 34 h 48"/>
              <a:gd name="T42" fmla="*/ 0 w 24"/>
              <a:gd name="T43" fmla="*/ 36 h 48"/>
              <a:gd name="T44" fmla="*/ 2 w 24"/>
              <a:gd name="T45" fmla="*/ 38 h 48"/>
              <a:gd name="T46" fmla="*/ 4 w 24"/>
              <a:gd name="T47" fmla="*/ 42 h 48"/>
              <a:gd name="T48" fmla="*/ 6 w 24"/>
              <a:gd name="T49" fmla="*/ 44 h 48"/>
              <a:gd name="T50" fmla="*/ 8 w 24"/>
              <a:gd name="T51" fmla="*/ 46 h 48"/>
              <a:gd name="T52" fmla="*/ 8 w 24"/>
              <a:gd name="T53" fmla="*/ 46 h 48"/>
              <a:gd name="T54" fmla="*/ 10 w 24"/>
              <a:gd name="T55" fmla="*/ 46 h 48"/>
              <a:gd name="T56" fmla="*/ 12 w 24"/>
              <a:gd name="T57" fmla="*/ 48 h 48"/>
              <a:gd name="T58" fmla="*/ 12 w 24"/>
              <a:gd name="T59" fmla="*/ 48 h 48"/>
              <a:gd name="T60" fmla="*/ 14 w 24"/>
              <a:gd name="T61" fmla="*/ 48 h 48"/>
              <a:gd name="T62" fmla="*/ 14 w 24"/>
              <a:gd name="T63" fmla="*/ 48 h 48"/>
              <a:gd name="T64" fmla="*/ 16 w 24"/>
              <a:gd name="T65" fmla="*/ 48 h 48"/>
              <a:gd name="T66" fmla="*/ 18 w 24"/>
              <a:gd name="T67" fmla="*/ 48 h 48"/>
              <a:gd name="T68" fmla="*/ 18 w 24"/>
              <a:gd name="T69" fmla="*/ 48 h 48"/>
              <a:gd name="T70" fmla="*/ 20 w 24"/>
              <a:gd name="T71" fmla="*/ 46 h 48"/>
              <a:gd name="T72" fmla="*/ 20 w 24"/>
              <a:gd name="T73" fmla="*/ 46 h 48"/>
              <a:gd name="T74" fmla="*/ 20 w 24"/>
              <a:gd name="T75" fmla="*/ 44 h 48"/>
              <a:gd name="T76" fmla="*/ 22 w 24"/>
              <a:gd name="T77" fmla="*/ 42 h 48"/>
              <a:gd name="T78" fmla="*/ 22 w 24"/>
              <a:gd name="T79" fmla="*/ 40 h 48"/>
              <a:gd name="T80" fmla="*/ 22 w 24"/>
              <a:gd name="T81" fmla="*/ 38 h 48"/>
              <a:gd name="T82" fmla="*/ 24 w 24"/>
              <a:gd name="T83" fmla="*/ 36 h 48"/>
              <a:gd name="T84" fmla="*/ 24 w 24"/>
              <a:gd name="T85" fmla="*/ 32 h 48"/>
              <a:gd name="T86" fmla="*/ 24 w 24"/>
              <a:gd name="T87" fmla="*/ 28 h 48"/>
              <a:gd name="T88" fmla="*/ 24 w 24"/>
              <a:gd name="T89" fmla="*/ 26 h 48"/>
              <a:gd name="T90" fmla="*/ 24 w 24"/>
              <a:gd name="T91" fmla="*/ 22 h 48"/>
              <a:gd name="T92" fmla="*/ 24 w 24"/>
              <a:gd name="T93" fmla="*/ 18 h 48"/>
              <a:gd name="T94" fmla="*/ 22 w 24"/>
              <a:gd name="T95" fmla="*/ 14 h 48"/>
              <a:gd name="T96" fmla="*/ 20 w 24"/>
              <a:gd name="T97" fmla="*/ 10 h 48"/>
              <a:gd name="T98" fmla="*/ 20 w 24"/>
              <a:gd name="T99" fmla="*/ 8 h 48"/>
              <a:gd name="T100" fmla="*/ 20 w 24"/>
              <a:gd name="T101" fmla="*/ 6 h 48"/>
              <a:gd name="T102" fmla="*/ 18 w 24"/>
              <a:gd name="T103" fmla="*/ 6 h 48"/>
              <a:gd name="T104" fmla="*/ 18 w 24"/>
              <a:gd name="T105" fmla="*/ 4 h 48"/>
              <a:gd name="T106" fmla="*/ 16 w 24"/>
              <a:gd name="T107" fmla="*/ 2 h 48"/>
              <a:gd name="T108" fmla="*/ 14 w 24"/>
              <a:gd name="T109" fmla="*/ 2 h 48"/>
              <a:gd name="T110" fmla="*/ 14 w 24"/>
              <a:gd name="T111" fmla="*/ 0 h 48"/>
              <a:gd name="T112" fmla="*/ 12 w 24"/>
              <a:gd name="T113" fmla="*/ 0 h 48"/>
              <a:gd name="T114" fmla="*/ 12 w 24"/>
              <a:gd name="T11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48">
                <a:moveTo>
                  <a:pt x="12" y="0"/>
                </a:moveTo>
                <a:lnTo>
                  <a:pt x="12" y="0"/>
                </a:lnTo>
                <a:lnTo>
                  <a:pt x="12" y="0"/>
                </a:lnTo>
                <a:lnTo>
                  <a:pt x="10" y="0"/>
                </a:lnTo>
                <a:lnTo>
                  <a:pt x="10" y="2"/>
                </a:lnTo>
                <a:lnTo>
                  <a:pt x="10" y="2"/>
                </a:lnTo>
                <a:lnTo>
                  <a:pt x="8" y="2"/>
                </a:lnTo>
                <a:lnTo>
                  <a:pt x="8" y="4"/>
                </a:lnTo>
                <a:lnTo>
                  <a:pt x="6" y="6"/>
                </a:lnTo>
                <a:lnTo>
                  <a:pt x="4" y="8"/>
                </a:lnTo>
                <a:lnTo>
                  <a:pt x="4" y="10"/>
                </a:lnTo>
                <a:lnTo>
                  <a:pt x="2" y="14"/>
                </a:lnTo>
                <a:lnTo>
                  <a:pt x="2" y="16"/>
                </a:lnTo>
                <a:lnTo>
                  <a:pt x="0" y="18"/>
                </a:lnTo>
                <a:lnTo>
                  <a:pt x="0" y="22"/>
                </a:lnTo>
                <a:lnTo>
                  <a:pt x="0" y="24"/>
                </a:lnTo>
                <a:lnTo>
                  <a:pt x="0" y="26"/>
                </a:lnTo>
                <a:lnTo>
                  <a:pt x="0" y="30"/>
                </a:lnTo>
                <a:lnTo>
                  <a:pt x="0" y="32"/>
                </a:lnTo>
                <a:lnTo>
                  <a:pt x="0" y="32"/>
                </a:lnTo>
                <a:lnTo>
                  <a:pt x="0" y="34"/>
                </a:lnTo>
                <a:lnTo>
                  <a:pt x="0" y="36"/>
                </a:lnTo>
                <a:lnTo>
                  <a:pt x="2" y="38"/>
                </a:lnTo>
                <a:lnTo>
                  <a:pt x="4" y="42"/>
                </a:lnTo>
                <a:lnTo>
                  <a:pt x="6" y="44"/>
                </a:lnTo>
                <a:lnTo>
                  <a:pt x="8" y="46"/>
                </a:lnTo>
                <a:lnTo>
                  <a:pt x="8" y="46"/>
                </a:lnTo>
                <a:lnTo>
                  <a:pt x="10" y="46"/>
                </a:lnTo>
                <a:lnTo>
                  <a:pt x="12" y="48"/>
                </a:lnTo>
                <a:lnTo>
                  <a:pt x="12" y="48"/>
                </a:lnTo>
                <a:lnTo>
                  <a:pt x="14" y="48"/>
                </a:lnTo>
                <a:lnTo>
                  <a:pt x="14" y="48"/>
                </a:lnTo>
                <a:lnTo>
                  <a:pt x="16" y="48"/>
                </a:lnTo>
                <a:lnTo>
                  <a:pt x="18" y="48"/>
                </a:lnTo>
                <a:lnTo>
                  <a:pt x="18" y="48"/>
                </a:lnTo>
                <a:lnTo>
                  <a:pt x="20" y="46"/>
                </a:lnTo>
                <a:lnTo>
                  <a:pt x="20" y="46"/>
                </a:lnTo>
                <a:lnTo>
                  <a:pt x="20" y="44"/>
                </a:lnTo>
                <a:lnTo>
                  <a:pt x="22" y="42"/>
                </a:lnTo>
                <a:lnTo>
                  <a:pt x="22" y="40"/>
                </a:lnTo>
                <a:lnTo>
                  <a:pt x="22" y="38"/>
                </a:lnTo>
                <a:lnTo>
                  <a:pt x="24" y="36"/>
                </a:lnTo>
                <a:lnTo>
                  <a:pt x="24" y="32"/>
                </a:lnTo>
                <a:lnTo>
                  <a:pt x="24" y="28"/>
                </a:lnTo>
                <a:lnTo>
                  <a:pt x="24" y="26"/>
                </a:lnTo>
                <a:lnTo>
                  <a:pt x="24" y="22"/>
                </a:lnTo>
                <a:lnTo>
                  <a:pt x="24" y="18"/>
                </a:lnTo>
                <a:lnTo>
                  <a:pt x="22" y="14"/>
                </a:lnTo>
                <a:lnTo>
                  <a:pt x="20" y="10"/>
                </a:lnTo>
                <a:lnTo>
                  <a:pt x="20" y="8"/>
                </a:lnTo>
                <a:lnTo>
                  <a:pt x="20" y="6"/>
                </a:lnTo>
                <a:lnTo>
                  <a:pt x="18" y="6"/>
                </a:lnTo>
                <a:lnTo>
                  <a:pt x="18" y="4"/>
                </a:lnTo>
                <a:lnTo>
                  <a:pt x="16" y="2"/>
                </a:lnTo>
                <a:lnTo>
                  <a:pt x="14" y="2"/>
                </a:lnTo>
                <a:lnTo>
                  <a:pt x="14" y="0"/>
                </a:lnTo>
                <a:lnTo>
                  <a:pt x="12" y="0"/>
                </a:lnTo>
                <a:lnTo>
                  <a:pt x="12"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6"/>
          <p:cNvSpPr>
            <a:spLocks/>
          </p:cNvSpPr>
          <p:nvPr/>
        </p:nvSpPr>
        <p:spPr bwMode="auto">
          <a:xfrm>
            <a:off x="5565667" y="3348854"/>
            <a:ext cx="250441" cy="14904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27"/>
          <p:cNvSpPr>
            <a:spLocks/>
          </p:cNvSpPr>
          <p:nvPr/>
        </p:nvSpPr>
        <p:spPr bwMode="auto">
          <a:xfrm>
            <a:off x="5565667" y="3348854"/>
            <a:ext cx="250441" cy="14904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8"/>
          <p:cNvSpPr>
            <a:spLocks/>
          </p:cNvSpPr>
          <p:nvPr/>
        </p:nvSpPr>
        <p:spPr bwMode="auto">
          <a:xfrm>
            <a:off x="5565667" y="3348854"/>
            <a:ext cx="250441" cy="14904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 name="Freeform 29"/>
          <p:cNvSpPr>
            <a:spLocks/>
          </p:cNvSpPr>
          <p:nvPr/>
        </p:nvSpPr>
        <p:spPr bwMode="auto">
          <a:xfrm>
            <a:off x="5565667" y="3348854"/>
            <a:ext cx="250441" cy="14904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4" name="Freeform 30"/>
          <p:cNvSpPr>
            <a:spLocks/>
          </p:cNvSpPr>
          <p:nvPr/>
        </p:nvSpPr>
        <p:spPr bwMode="auto">
          <a:xfrm>
            <a:off x="5565667" y="3348854"/>
            <a:ext cx="250441" cy="149045"/>
          </a:xfrm>
          <a:custGeom>
            <a:avLst/>
            <a:gdLst>
              <a:gd name="T0" fmla="*/ 2 w 122"/>
              <a:gd name="T1" fmla="*/ 0 h 64"/>
              <a:gd name="T2" fmla="*/ 12 w 122"/>
              <a:gd name="T3" fmla="*/ 0 h 64"/>
              <a:gd name="T4" fmla="*/ 16 w 122"/>
              <a:gd name="T5" fmla="*/ 2 h 64"/>
              <a:gd name="T6" fmla="*/ 20 w 122"/>
              <a:gd name="T7" fmla="*/ 4 h 64"/>
              <a:gd name="T8" fmla="*/ 26 w 122"/>
              <a:gd name="T9" fmla="*/ 10 h 64"/>
              <a:gd name="T10" fmla="*/ 32 w 122"/>
              <a:gd name="T11" fmla="*/ 16 h 64"/>
              <a:gd name="T12" fmla="*/ 38 w 122"/>
              <a:gd name="T13" fmla="*/ 20 h 64"/>
              <a:gd name="T14" fmla="*/ 42 w 122"/>
              <a:gd name="T15" fmla="*/ 20 h 64"/>
              <a:gd name="T16" fmla="*/ 44 w 122"/>
              <a:gd name="T17" fmla="*/ 20 h 64"/>
              <a:gd name="T18" fmla="*/ 46 w 122"/>
              <a:gd name="T19" fmla="*/ 18 h 64"/>
              <a:gd name="T20" fmla="*/ 46 w 122"/>
              <a:gd name="T21" fmla="*/ 14 h 64"/>
              <a:gd name="T22" fmla="*/ 48 w 122"/>
              <a:gd name="T23" fmla="*/ 10 h 64"/>
              <a:gd name="T24" fmla="*/ 50 w 122"/>
              <a:gd name="T25" fmla="*/ 10 h 64"/>
              <a:gd name="T26" fmla="*/ 50 w 122"/>
              <a:gd name="T27" fmla="*/ 12 h 64"/>
              <a:gd name="T28" fmla="*/ 50 w 122"/>
              <a:gd name="T29" fmla="*/ 18 h 64"/>
              <a:gd name="T30" fmla="*/ 50 w 122"/>
              <a:gd name="T31" fmla="*/ 24 h 64"/>
              <a:gd name="T32" fmla="*/ 50 w 122"/>
              <a:gd name="T33" fmla="*/ 26 h 64"/>
              <a:gd name="T34" fmla="*/ 54 w 122"/>
              <a:gd name="T35" fmla="*/ 30 h 64"/>
              <a:gd name="T36" fmla="*/ 62 w 122"/>
              <a:gd name="T37" fmla="*/ 32 h 64"/>
              <a:gd name="T38" fmla="*/ 74 w 122"/>
              <a:gd name="T39" fmla="*/ 40 h 64"/>
              <a:gd name="T40" fmla="*/ 80 w 122"/>
              <a:gd name="T41" fmla="*/ 42 h 64"/>
              <a:gd name="T42" fmla="*/ 92 w 122"/>
              <a:gd name="T43" fmla="*/ 42 h 64"/>
              <a:gd name="T44" fmla="*/ 108 w 122"/>
              <a:gd name="T45" fmla="*/ 44 h 64"/>
              <a:gd name="T46" fmla="*/ 116 w 122"/>
              <a:gd name="T47" fmla="*/ 46 h 64"/>
              <a:gd name="T48" fmla="*/ 120 w 122"/>
              <a:gd name="T49" fmla="*/ 54 h 64"/>
              <a:gd name="T50" fmla="*/ 116 w 122"/>
              <a:gd name="T51" fmla="*/ 62 h 64"/>
              <a:gd name="T52" fmla="*/ 114 w 122"/>
              <a:gd name="T53" fmla="*/ 64 h 64"/>
              <a:gd name="T54" fmla="*/ 110 w 122"/>
              <a:gd name="T55" fmla="*/ 64 h 64"/>
              <a:gd name="T56" fmla="*/ 102 w 122"/>
              <a:gd name="T57" fmla="*/ 64 h 64"/>
              <a:gd name="T58" fmla="*/ 98 w 122"/>
              <a:gd name="T59" fmla="*/ 64 h 64"/>
              <a:gd name="T60" fmla="*/ 88 w 122"/>
              <a:gd name="T61" fmla="*/ 64 h 64"/>
              <a:gd name="T62" fmla="*/ 82 w 122"/>
              <a:gd name="T63" fmla="*/ 64 h 64"/>
              <a:gd name="T64" fmla="*/ 78 w 122"/>
              <a:gd name="T65" fmla="*/ 60 h 64"/>
              <a:gd name="T66" fmla="*/ 72 w 122"/>
              <a:gd name="T67" fmla="*/ 56 h 64"/>
              <a:gd name="T68" fmla="*/ 62 w 122"/>
              <a:gd name="T69" fmla="*/ 54 h 64"/>
              <a:gd name="T70" fmla="*/ 54 w 122"/>
              <a:gd name="T71" fmla="*/ 54 h 64"/>
              <a:gd name="T72" fmla="*/ 42 w 122"/>
              <a:gd name="T73" fmla="*/ 48 h 64"/>
              <a:gd name="T74" fmla="*/ 30 w 122"/>
              <a:gd name="T75" fmla="*/ 44 h 64"/>
              <a:gd name="T76" fmla="*/ 20 w 122"/>
              <a:gd name="T77" fmla="*/ 42 h 64"/>
              <a:gd name="T78" fmla="*/ 14 w 122"/>
              <a:gd name="T79" fmla="*/ 40 h 64"/>
              <a:gd name="T80" fmla="*/ 8 w 122"/>
              <a:gd name="T81" fmla="*/ 34 h 64"/>
              <a:gd name="T82" fmla="*/ 4 w 122"/>
              <a:gd name="T83" fmla="*/ 30 h 64"/>
              <a:gd name="T84" fmla="*/ 2 w 122"/>
              <a:gd name="T85" fmla="*/ 24 h 64"/>
              <a:gd name="T86" fmla="*/ 0 w 122"/>
              <a:gd name="T87" fmla="*/ 14 h 64"/>
              <a:gd name="T88" fmla="*/ 0 w 122"/>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4">
                <a:moveTo>
                  <a:pt x="0" y="0"/>
                </a:moveTo>
                <a:lnTo>
                  <a:pt x="0" y="0"/>
                </a:lnTo>
                <a:lnTo>
                  <a:pt x="2" y="0"/>
                </a:lnTo>
                <a:lnTo>
                  <a:pt x="6" y="0"/>
                </a:lnTo>
                <a:lnTo>
                  <a:pt x="10" y="0"/>
                </a:lnTo>
                <a:lnTo>
                  <a:pt x="12" y="0"/>
                </a:lnTo>
                <a:lnTo>
                  <a:pt x="14" y="0"/>
                </a:lnTo>
                <a:lnTo>
                  <a:pt x="16" y="0"/>
                </a:lnTo>
                <a:lnTo>
                  <a:pt x="16" y="2"/>
                </a:lnTo>
                <a:lnTo>
                  <a:pt x="16" y="2"/>
                </a:lnTo>
                <a:lnTo>
                  <a:pt x="18" y="2"/>
                </a:lnTo>
                <a:lnTo>
                  <a:pt x="20" y="4"/>
                </a:lnTo>
                <a:lnTo>
                  <a:pt x="20" y="6"/>
                </a:lnTo>
                <a:lnTo>
                  <a:pt x="22" y="6"/>
                </a:lnTo>
                <a:lnTo>
                  <a:pt x="26" y="10"/>
                </a:lnTo>
                <a:lnTo>
                  <a:pt x="28" y="12"/>
                </a:lnTo>
                <a:lnTo>
                  <a:pt x="28" y="14"/>
                </a:lnTo>
                <a:lnTo>
                  <a:pt x="32" y="16"/>
                </a:lnTo>
                <a:lnTo>
                  <a:pt x="34" y="16"/>
                </a:lnTo>
                <a:lnTo>
                  <a:pt x="36" y="18"/>
                </a:lnTo>
                <a:lnTo>
                  <a:pt x="38" y="20"/>
                </a:lnTo>
                <a:lnTo>
                  <a:pt x="40" y="20"/>
                </a:lnTo>
                <a:lnTo>
                  <a:pt x="42" y="20"/>
                </a:lnTo>
                <a:lnTo>
                  <a:pt x="42" y="20"/>
                </a:lnTo>
                <a:lnTo>
                  <a:pt x="44" y="20"/>
                </a:lnTo>
                <a:lnTo>
                  <a:pt x="44" y="20"/>
                </a:lnTo>
                <a:lnTo>
                  <a:pt x="44" y="20"/>
                </a:lnTo>
                <a:lnTo>
                  <a:pt x="44" y="20"/>
                </a:lnTo>
                <a:lnTo>
                  <a:pt x="46" y="20"/>
                </a:lnTo>
                <a:lnTo>
                  <a:pt x="46" y="18"/>
                </a:lnTo>
                <a:lnTo>
                  <a:pt x="46" y="16"/>
                </a:lnTo>
                <a:lnTo>
                  <a:pt x="46" y="14"/>
                </a:lnTo>
                <a:lnTo>
                  <a:pt x="46" y="14"/>
                </a:lnTo>
                <a:lnTo>
                  <a:pt x="48" y="12"/>
                </a:lnTo>
                <a:lnTo>
                  <a:pt x="48" y="10"/>
                </a:lnTo>
                <a:lnTo>
                  <a:pt x="48" y="10"/>
                </a:lnTo>
                <a:lnTo>
                  <a:pt x="48" y="10"/>
                </a:lnTo>
                <a:lnTo>
                  <a:pt x="48" y="10"/>
                </a:lnTo>
                <a:lnTo>
                  <a:pt x="50" y="10"/>
                </a:lnTo>
                <a:lnTo>
                  <a:pt x="50" y="12"/>
                </a:lnTo>
                <a:lnTo>
                  <a:pt x="50" y="12"/>
                </a:lnTo>
                <a:lnTo>
                  <a:pt x="50" y="12"/>
                </a:lnTo>
                <a:lnTo>
                  <a:pt x="50" y="14"/>
                </a:lnTo>
                <a:lnTo>
                  <a:pt x="50" y="14"/>
                </a:lnTo>
                <a:lnTo>
                  <a:pt x="50" y="18"/>
                </a:lnTo>
                <a:lnTo>
                  <a:pt x="50" y="20"/>
                </a:lnTo>
                <a:lnTo>
                  <a:pt x="50" y="22"/>
                </a:lnTo>
                <a:lnTo>
                  <a:pt x="50" y="24"/>
                </a:lnTo>
                <a:lnTo>
                  <a:pt x="50" y="24"/>
                </a:lnTo>
                <a:lnTo>
                  <a:pt x="50" y="26"/>
                </a:lnTo>
                <a:lnTo>
                  <a:pt x="50" y="26"/>
                </a:lnTo>
                <a:lnTo>
                  <a:pt x="52" y="28"/>
                </a:lnTo>
                <a:lnTo>
                  <a:pt x="52" y="28"/>
                </a:lnTo>
                <a:lnTo>
                  <a:pt x="54" y="30"/>
                </a:lnTo>
                <a:lnTo>
                  <a:pt x="56" y="30"/>
                </a:lnTo>
                <a:lnTo>
                  <a:pt x="58" y="32"/>
                </a:lnTo>
                <a:lnTo>
                  <a:pt x="62" y="32"/>
                </a:lnTo>
                <a:lnTo>
                  <a:pt x="68" y="38"/>
                </a:lnTo>
                <a:lnTo>
                  <a:pt x="72" y="40"/>
                </a:lnTo>
                <a:lnTo>
                  <a:pt x="74" y="40"/>
                </a:lnTo>
                <a:lnTo>
                  <a:pt x="76" y="40"/>
                </a:lnTo>
                <a:lnTo>
                  <a:pt x="78" y="42"/>
                </a:lnTo>
                <a:lnTo>
                  <a:pt x="80" y="42"/>
                </a:lnTo>
                <a:lnTo>
                  <a:pt x="84" y="42"/>
                </a:lnTo>
                <a:lnTo>
                  <a:pt x="88" y="42"/>
                </a:lnTo>
                <a:lnTo>
                  <a:pt x="92" y="42"/>
                </a:lnTo>
                <a:lnTo>
                  <a:pt x="102" y="42"/>
                </a:lnTo>
                <a:lnTo>
                  <a:pt x="106" y="42"/>
                </a:lnTo>
                <a:lnTo>
                  <a:pt x="108" y="44"/>
                </a:lnTo>
                <a:lnTo>
                  <a:pt x="110" y="44"/>
                </a:lnTo>
                <a:lnTo>
                  <a:pt x="112" y="44"/>
                </a:lnTo>
                <a:lnTo>
                  <a:pt x="116" y="46"/>
                </a:lnTo>
                <a:lnTo>
                  <a:pt x="122" y="48"/>
                </a:lnTo>
                <a:lnTo>
                  <a:pt x="122" y="50"/>
                </a:lnTo>
                <a:lnTo>
                  <a:pt x="120" y="54"/>
                </a:lnTo>
                <a:lnTo>
                  <a:pt x="118" y="58"/>
                </a:lnTo>
                <a:lnTo>
                  <a:pt x="118" y="60"/>
                </a:lnTo>
                <a:lnTo>
                  <a:pt x="116" y="62"/>
                </a:lnTo>
                <a:lnTo>
                  <a:pt x="116" y="62"/>
                </a:lnTo>
                <a:lnTo>
                  <a:pt x="114" y="64"/>
                </a:lnTo>
                <a:lnTo>
                  <a:pt x="114" y="64"/>
                </a:lnTo>
                <a:lnTo>
                  <a:pt x="114" y="64"/>
                </a:lnTo>
                <a:lnTo>
                  <a:pt x="112" y="64"/>
                </a:lnTo>
                <a:lnTo>
                  <a:pt x="110" y="64"/>
                </a:lnTo>
                <a:lnTo>
                  <a:pt x="108" y="64"/>
                </a:lnTo>
                <a:lnTo>
                  <a:pt x="104" y="64"/>
                </a:lnTo>
                <a:lnTo>
                  <a:pt x="102" y="64"/>
                </a:lnTo>
                <a:lnTo>
                  <a:pt x="100" y="64"/>
                </a:lnTo>
                <a:lnTo>
                  <a:pt x="100" y="64"/>
                </a:lnTo>
                <a:lnTo>
                  <a:pt x="98" y="64"/>
                </a:lnTo>
                <a:lnTo>
                  <a:pt x="92" y="64"/>
                </a:lnTo>
                <a:lnTo>
                  <a:pt x="90" y="64"/>
                </a:lnTo>
                <a:lnTo>
                  <a:pt x="88" y="64"/>
                </a:lnTo>
                <a:lnTo>
                  <a:pt x="86" y="64"/>
                </a:lnTo>
                <a:lnTo>
                  <a:pt x="84" y="64"/>
                </a:lnTo>
                <a:lnTo>
                  <a:pt x="82" y="64"/>
                </a:lnTo>
                <a:lnTo>
                  <a:pt x="82" y="64"/>
                </a:lnTo>
                <a:lnTo>
                  <a:pt x="80" y="62"/>
                </a:lnTo>
                <a:lnTo>
                  <a:pt x="78" y="60"/>
                </a:lnTo>
                <a:lnTo>
                  <a:pt x="74" y="58"/>
                </a:lnTo>
                <a:lnTo>
                  <a:pt x="74" y="58"/>
                </a:lnTo>
                <a:lnTo>
                  <a:pt x="72" y="56"/>
                </a:lnTo>
                <a:lnTo>
                  <a:pt x="70" y="56"/>
                </a:lnTo>
                <a:lnTo>
                  <a:pt x="68" y="56"/>
                </a:lnTo>
                <a:lnTo>
                  <a:pt x="62" y="54"/>
                </a:lnTo>
                <a:lnTo>
                  <a:pt x="58" y="54"/>
                </a:lnTo>
                <a:lnTo>
                  <a:pt x="56" y="54"/>
                </a:lnTo>
                <a:lnTo>
                  <a:pt x="54" y="54"/>
                </a:lnTo>
                <a:lnTo>
                  <a:pt x="52" y="52"/>
                </a:lnTo>
                <a:lnTo>
                  <a:pt x="48" y="52"/>
                </a:lnTo>
                <a:lnTo>
                  <a:pt x="42" y="48"/>
                </a:lnTo>
                <a:lnTo>
                  <a:pt x="36" y="46"/>
                </a:lnTo>
                <a:lnTo>
                  <a:pt x="32" y="44"/>
                </a:lnTo>
                <a:lnTo>
                  <a:pt x="30" y="44"/>
                </a:lnTo>
                <a:lnTo>
                  <a:pt x="28" y="44"/>
                </a:lnTo>
                <a:lnTo>
                  <a:pt x="22" y="42"/>
                </a:lnTo>
                <a:lnTo>
                  <a:pt x="20" y="42"/>
                </a:lnTo>
                <a:lnTo>
                  <a:pt x="18" y="42"/>
                </a:lnTo>
                <a:lnTo>
                  <a:pt x="16" y="40"/>
                </a:lnTo>
                <a:lnTo>
                  <a:pt x="14" y="40"/>
                </a:lnTo>
                <a:lnTo>
                  <a:pt x="12" y="38"/>
                </a:lnTo>
                <a:lnTo>
                  <a:pt x="10" y="36"/>
                </a:lnTo>
                <a:lnTo>
                  <a:pt x="8" y="34"/>
                </a:lnTo>
                <a:lnTo>
                  <a:pt x="6" y="32"/>
                </a:lnTo>
                <a:lnTo>
                  <a:pt x="6" y="30"/>
                </a:lnTo>
                <a:lnTo>
                  <a:pt x="4" y="30"/>
                </a:lnTo>
                <a:lnTo>
                  <a:pt x="2" y="28"/>
                </a:lnTo>
                <a:lnTo>
                  <a:pt x="2" y="26"/>
                </a:lnTo>
                <a:lnTo>
                  <a:pt x="2" y="24"/>
                </a:lnTo>
                <a:lnTo>
                  <a:pt x="2" y="22"/>
                </a:lnTo>
                <a:lnTo>
                  <a:pt x="0" y="18"/>
                </a:lnTo>
                <a:lnTo>
                  <a:pt x="0" y="14"/>
                </a:lnTo>
                <a:lnTo>
                  <a:pt x="0" y="10"/>
                </a:lnTo>
                <a:lnTo>
                  <a:pt x="0" y="4"/>
                </a:lnTo>
                <a:lnTo>
                  <a:pt x="0" y="0"/>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5" name="Freeform 31"/>
          <p:cNvSpPr>
            <a:spLocks/>
          </p:cNvSpPr>
          <p:nvPr/>
        </p:nvSpPr>
        <p:spPr bwMode="auto">
          <a:xfrm>
            <a:off x="6111715" y="3707496"/>
            <a:ext cx="238127" cy="465766"/>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 name="Freeform 32"/>
          <p:cNvSpPr>
            <a:spLocks/>
          </p:cNvSpPr>
          <p:nvPr/>
        </p:nvSpPr>
        <p:spPr bwMode="auto">
          <a:xfrm>
            <a:off x="6111715" y="3707496"/>
            <a:ext cx="238127" cy="465766"/>
          </a:xfrm>
          <a:custGeom>
            <a:avLst/>
            <a:gdLst>
              <a:gd name="T0" fmla="*/ 20 w 116"/>
              <a:gd name="T1" fmla="*/ 172 h 200"/>
              <a:gd name="T2" fmla="*/ 26 w 116"/>
              <a:gd name="T3" fmla="*/ 162 h 200"/>
              <a:gd name="T4" fmla="*/ 30 w 116"/>
              <a:gd name="T5" fmla="*/ 152 h 200"/>
              <a:gd name="T6" fmla="*/ 30 w 116"/>
              <a:gd name="T7" fmla="*/ 148 h 200"/>
              <a:gd name="T8" fmla="*/ 28 w 116"/>
              <a:gd name="T9" fmla="*/ 144 h 200"/>
              <a:gd name="T10" fmla="*/ 20 w 116"/>
              <a:gd name="T11" fmla="*/ 138 h 200"/>
              <a:gd name="T12" fmla="*/ 16 w 116"/>
              <a:gd name="T13" fmla="*/ 132 h 200"/>
              <a:gd name="T14" fmla="*/ 14 w 116"/>
              <a:gd name="T15" fmla="*/ 118 h 200"/>
              <a:gd name="T16" fmla="*/ 12 w 116"/>
              <a:gd name="T17" fmla="*/ 104 h 200"/>
              <a:gd name="T18" fmla="*/ 14 w 116"/>
              <a:gd name="T19" fmla="*/ 88 h 200"/>
              <a:gd name="T20" fmla="*/ 16 w 116"/>
              <a:gd name="T21" fmla="*/ 80 h 200"/>
              <a:gd name="T22" fmla="*/ 14 w 116"/>
              <a:gd name="T23" fmla="*/ 76 h 200"/>
              <a:gd name="T24" fmla="*/ 6 w 116"/>
              <a:gd name="T25" fmla="*/ 66 h 200"/>
              <a:gd name="T26" fmla="*/ 0 w 116"/>
              <a:gd name="T27" fmla="*/ 56 h 200"/>
              <a:gd name="T28" fmla="*/ 0 w 116"/>
              <a:gd name="T29" fmla="*/ 44 h 200"/>
              <a:gd name="T30" fmla="*/ 0 w 116"/>
              <a:gd name="T31" fmla="*/ 32 h 200"/>
              <a:gd name="T32" fmla="*/ 2 w 116"/>
              <a:gd name="T33" fmla="*/ 28 h 200"/>
              <a:gd name="T34" fmla="*/ 6 w 116"/>
              <a:gd name="T35" fmla="*/ 24 h 200"/>
              <a:gd name="T36" fmla="*/ 16 w 116"/>
              <a:gd name="T37" fmla="*/ 22 h 200"/>
              <a:gd name="T38" fmla="*/ 24 w 116"/>
              <a:gd name="T39" fmla="*/ 14 h 200"/>
              <a:gd name="T40" fmla="*/ 30 w 116"/>
              <a:gd name="T41" fmla="*/ 6 h 200"/>
              <a:gd name="T42" fmla="*/ 36 w 116"/>
              <a:gd name="T43" fmla="*/ 16 h 200"/>
              <a:gd name="T44" fmla="*/ 38 w 116"/>
              <a:gd name="T45" fmla="*/ 26 h 200"/>
              <a:gd name="T46" fmla="*/ 42 w 116"/>
              <a:gd name="T47" fmla="*/ 30 h 200"/>
              <a:gd name="T48" fmla="*/ 48 w 116"/>
              <a:gd name="T49" fmla="*/ 36 h 200"/>
              <a:gd name="T50" fmla="*/ 56 w 116"/>
              <a:gd name="T51" fmla="*/ 38 h 200"/>
              <a:gd name="T52" fmla="*/ 64 w 116"/>
              <a:gd name="T53" fmla="*/ 50 h 200"/>
              <a:gd name="T54" fmla="*/ 68 w 116"/>
              <a:gd name="T55" fmla="*/ 56 h 200"/>
              <a:gd name="T56" fmla="*/ 72 w 116"/>
              <a:gd name="T57" fmla="*/ 58 h 200"/>
              <a:gd name="T58" fmla="*/ 76 w 116"/>
              <a:gd name="T59" fmla="*/ 54 h 200"/>
              <a:gd name="T60" fmla="*/ 80 w 116"/>
              <a:gd name="T61" fmla="*/ 48 h 200"/>
              <a:gd name="T62" fmla="*/ 84 w 116"/>
              <a:gd name="T63" fmla="*/ 48 h 200"/>
              <a:gd name="T64" fmla="*/ 88 w 116"/>
              <a:gd name="T65" fmla="*/ 50 h 200"/>
              <a:gd name="T66" fmla="*/ 94 w 116"/>
              <a:gd name="T67" fmla="*/ 60 h 200"/>
              <a:gd name="T68" fmla="*/ 100 w 116"/>
              <a:gd name="T69" fmla="*/ 76 h 200"/>
              <a:gd name="T70" fmla="*/ 104 w 116"/>
              <a:gd name="T71" fmla="*/ 88 h 200"/>
              <a:gd name="T72" fmla="*/ 108 w 116"/>
              <a:gd name="T73" fmla="*/ 92 h 200"/>
              <a:gd name="T74" fmla="*/ 114 w 116"/>
              <a:gd name="T75" fmla="*/ 92 h 200"/>
              <a:gd name="T76" fmla="*/ 116 w 116"/>
              <a:gd name="T77" fmla="*/ 96 h 200"/>
              <a:gd name="T78" fmla="*/ 116 w 116"/>
              <a:gd name="T79" fmla="*/ 102 h 200"/>
              <a:gd name="T80" fmla="*/ 114 w 116"/>
              <a:gd name="T81" fmla="*/ 118 h 200"/>
              <a:gd name="T82" fmla="*/ 104 w 116"/>
              <a:gd name="T83" fmla="*/ 120 h 200"/>
              <a:gd name="T84" fmla="*/ 98 w 116"/>
              <a:gd name="T85" fmla="*/ 120 h 200"/>
              <a:gd name="T86" fmla="*/ 92 w 116"/>
              <a:gd name="T87" fmla="*/ 114 h 200"/>
              <a:gd name="T88" fmla="*/ 88 w 116"/>
              <a:gd name="T89" fmla="*/ 112 h 200"/>
              <a:gd name="T90" fmla="*/ 84 w 116"/>
              <a:gd name="T91" fmla="*/ 112 h 200"/>
              <a:gd name="T92" fmla="*/ 78 w 116"/>
              <a:gd name="T93" fmla="*/ 116 h 200"/>
              <a:gd name="T94" fmla="*/ 70 w 116"/>
              <a:gd name="T95" fmla="*/ 126 h 200"/>
              <a:gd name="T96" fmla="*/ 66 w 116"/>
              <a:gd name="T97" fmla="*/ 140 h 200"/>
              <a:gd name="T98" fmla="*/ 58 w 116"/>
              <a:gd name="T99" fmla="*/ 140 h 200"/>
              <a:gd name="T100" fmla="*/ 52 w 116"/>
              <a:gd name="T101" fmla="*/ 140 h 200"/>
              <a:gd name="T102" fmla="*/ 48 w 116"/>
              <a:gd name="T103" fmla="*/ 142 h 200"/>
              <a:gd name="T104" fmla="*/ 44 w 116"/>
              <a:gd name="T105" fmla="*/ 150 h 200"/>
              <a:gd name="T106" fmla="*/ 40 w 116"/>
              <a:gd name="T107" fmla="*/ 164 h 200"/>
              <a:gd name="T108" fmla="*/ 40 w 116"/>
              <a:gd name="T109" fmla="*/ 172 h 200"/>
              <a:gd name="T110" fmla="*/ 46 w 116"/>
              <a:gd name="T111" fmla="*/ 180 h 200"/>
              <a:gd name="T112" fmla="*/ 32 w 116"/>
              <a:gd name="T113" fmla="*/ 196 h 200"/>
              <a:gd name="T114" fmla="*/ 22 w 116"/>
              <a:gd name="T115"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200">
                <a:moveTo>
                  <a:pt x="14" y="180"/>
                </a:moveTo>
                <a:lnTo>
                  <a:pt x="14" y="180"/>
                </a:lnTo>
                <a:lnTo>
                  <a:pt x="16" y="174"/>
                </a:lnTo>
                <a:lnTo>
                  <a:pt x="20" y="172"/>
                </a:lnTo>
                <a:lnTo>
                  <a:pt x="20" y="168"/>
                </a:lnTo>
                <a:lnTo>
                  <a:pt x="22" y="166"/>
                </a:lnTo>
                <a:lnTo>
                  <a:pt x="24" y="164"/>
                </a:lnTo>
                <a:lnTo>
                  <a:pt x="26" y="162"/>
                </a:lnTo>
                <a:lnTo>
                  <a:pt x="28" y="158"/>
                </a:lnTo>
                <a:lnTo>
                  <a:pt x="28" y="156"/>
                </a:lnTo>
                <a:lnTo>
                  <a:pt x="30" y="154"/>
                </a:lnTo>
                <a:lnTo>
                  <a:pt x="30" y="152"/>
                </a:lnTo>
                <a:lnTo>
                  <a:pt x="30" y="152"/>
                </a:lnTo>
                <a:lnTo>
                  <a:pt x="30" y="150"/>
                </a:lnTo>
                <a:lnTo>
                  <a:pt x="30" y="148"/>
                </a:lnTo>
                <a:lnTo>
                  <a:pt x="30" y="148"/>
                </a:lnTo>
                <a:lnTo>
                  <a:pt x="30" y="146"/>
                </a:lnTo>
                <a:lnTo>
                  <a:pt x="30" y="146"/>
                </a:lnTo>
                <a:lnTo>
                  <a:pt x="30" y="146"/>
                </a:lnTo>
                <a:lnTo>
                  <a:pt x="28" y="144"/>
                </a:lnTo>
                <a:lnTo>
                  <a:pt x="26" y="144"/>
                </a:lnTo>
                <a:lnTo>
                  <a:pt x="24" y="142"/>
                </a:lnTo>
                <a:lnTo>
                  <a:pt x="20" y="138"/>
                </a:lnTo>
                <a:lnTo>
                  <a:pt x="20" y="138"/>
                </a:lnTo>
                <a:lnTo>
                  <a:pt x="18" y="136"/>
                </a:lnTo>
                <a:lnTo>
                  <a:pt x="18" y="136"/>
                </a:lnTo>
                <a:lnTo>
                  <a:pt x="18" y="134"/>
                </a:lnTo>
                <a:lnTo>
                  <a:pt x="16" y="132"/>
                </a:lnTo>
                <a:lnTo>
                  <a:pt x="16" y="130"/>
                </a:lnTo>
                <a:lnTo>
                  <a:pt x="14" y="126"/>
                </a:lnTo>
                <a:lnTo>
                  <a:pt x="14" y="122"/>
                </a:lnTo>
                <a:lnTo>
                  <a:pt x="14" y="118"/>
                </a:lnTo>
                <a:lnTo>
                  <a:pt x="12" y="114"/>
                </a:lnTo>
                <a:lnTo>
                  <a:pt x="12" y="110"/>
                </a:lnTo>
                <a:lnTo>
                  <a:pt x="12" y="108"/>
                </a:lnTo>
                <a:lnTo>
                  <a:pt x="12" y="104"/>
                </a:lnTo>
                <a:lnTo>
                  <a:pt x="12" y="102"/>
                </a:lnTo>
                <a:lnTo>
                  <a:pt x="12" y="98"/>
                </a:lnTo>
                <a:lnTo>
                  <a:pt x="14" y="92"/>
                </a:lnTo>
                <a:lnTo>
                  <a:pt x="14" y="88"/>
                </a:lnTo>
                <a:lnTo>
                  <a:pt x="16" y="86"/>
                </a:lnTo>
                <a:lnTo>
                  <a:pt x="16" y="84"/>
                </a:lnTo>
                <a:lnTo>
                  <a:pt x="16" y="82"/>
                </a:lnTo>
                <a:lnTo>
                  <a:pt x="16" y="80"/>
                </a:lnTo>
                <a:lnTo>
                  <a:pt x="16" y="80"/>
                </a:lnTo>
                <a:lnTo>
                  <a:pt x="16" y="78"/>
                </a:lnTo>
                <a:lnTo>
                  <a:pt x="14" y="78"/>
                </a:lnTo>
                <a:lnTo>
                  <a:pt x="14" y="76"/>
                </a:lnTo>
                <a:lnTo>
                  <a:pt x="12" y="74"/>
                </a:lnTo>
                <a:lnTo>
                  <a:pt x="10" y="72"/>
                </a:lnTo>
                <a:lnTo>
                  <a:pt x="6" y="68"/>
                </a:lnTo>
                <a:lnTo>
                  <a:pt x="6" y="66"/>
                </a:lnTo>
                <a:lnTo>
                  <a:pt x="4" y="64"/>
                </a:lnTo>
                <a:lnTo>
                  <a:pt x="4" y="62"/>
                </a:lnTo>
                <a:lnTo>
                  <a:pt x="2" y="60"/>
                </a:lnTo>
                <a:lnTo>
                  <a:pt x="0" y="56"/>
                </a:lnTo>
                <a:lnTo>
                  <a:pt x="0" y="54"/>
                </a:lnTo>
                <a:lnTo>
                  <a:pt x="0" y="52"/>
                </a:lnTo>
                <a:lnTo>
                  <a:pt x="0" y="48"/>
                </a:lnTo>
                <a:lnTo>
                  <a:pt x="0" y="44"/>
                </a:lnTo>
                <a:lnTo>
                  <a:pt x="0" y="40"/>
                </a:lnTo>
                <a:lnTo>
                  <a:pt x="0" y="36"/>
                </a:lnTo>
                <a:lnTo>
                  <a:pt x="0" y="34"/>
                </a:lnTo>
                <a:lnTo>
                  <a:pt x="0" y="32"/>
                </a:lnTo>
                <a:lnTo>
                  <a:pt x="0" y="32"/>
                </a:lnTo>
                <a:lnTo>
                  <a:pt x="0" y="30"/>
                </a:lnTo>
                <a:lnTo>
                  <a:pt x="0" y="28"/>
                </a:lnTo>
                <a:lnTo>
                  <a:pt x="2" y="28"/>
                </a:lnTo>
                <a:lnTo>
                  <a:pt x="2" y="26"/>
                </a:lnTo>
                <a:lnTo>
                  <a:pt x="2" y="26"/>
                </a:lnTo>
                <a:lnTo>
                  <a:pt x="4" y="26"/>
                </a:lnTo>
                <a:lnTo>
                  <a:pt x="6" y="24"/>
                </a:lnTo>
                <a:lnTo>
                  <a:pt x="8" y="24"/>
                </a:lnTo>
                <a:lnTo>
                  <a:pt x="14" y="22"/>
                </a:lnTo>
                <a:lnTo>
                  <a:pt x="16" y="22"/>
                </a:lnTo>
                <a:lnTo>
                  <a:pt x="16" y="22"/>
                </a:lnTo>
                <a:lnTo>
                  <a:pt x="20" y="20"/>
                </a:lnTo>
                <a:lnTo>
                  <a:pt x="22" y="18"/>
                </a:lnTo>
                <a:lnTo>
                  <a:pt x="24" y="16"/>
                </a:lnTo>
                <a:lnTo>
                  <a:pt x="24" y="14"/>
                </a:lnTo>
                <a:lnTo>
                  <a:pt x="26" y="14"/>
                </a:lnTo>
                <a:lnTo>
                  <a:pt x="26" y="12"/>
                </a:lnTo>
                <a:lnTo>
                  <a:pt x="28" y="10"/>
                </a:lnTo>
                <a:lnTo>
                  <a:pt x="30" y="6"/>
                </a:lnTo>
                <a:lnTo>
                  <a:pt x="32" y="0"/>
                </a:lnTo>
                <a:lnTo>
                  <a:pt x="34" y="6"/>
                </a:lnTo>
                <a:lnTo>
                  <a:pt x="34" y="12"/>
                </a:lnTo>
                <a:lnTo>
                  <a:pt x="36" y="16"/>
                </a:lnTo>
                <a:lnTo>
                  <a:pt x="36" y="20"/>
                </a:lnTo>
                <a:lnTo>
                  <a:pt x="36" y="22"/>
                </a:lnTo>
                <a:lnTo>
                  <a:pt x="38" y="24"/>
                </a:lnTo>
                <a:lnTo>
                  <a:pt x="38" y="26"/>
                </a:lnTo>
                <a:lnTo>
                  <a:pt x="38" y="28"/>
                </a:lnTo>
                <a:lnTo>
                  <a:pt x="38" y="28"/>
                </a:lnTo>
                <a:lnTo>
                  <a:pt x="40" y="30"/>
                </a:lnTo>
                <a:lnTo>
                  <a:pt x="42" y="30"/>
                </a:lnTo>
                <a:lnTo>
                  <a:pt x="44" y="32"/>
                </a:lnTo>
                <a:lnTo>
                  <a:pt x="46" y="34"/>
                </a:lnTo>
                <a:lnTo>
                  <a:pt x="48" y="34"/>
                </a:lnTo>
                <a:lnTo>
                  <a:pt x="48" y="36"/>
                </a:lnTo>
                <a:lnTo>
                  <a:pt x="52" y="36"/>
                </a:lnTo>
                <a:lnTo>
                  <a:pt x="54" y="38"/>
                </a:lnTo>
                <a:lnTo>
                  <a:pt x="56" y="38"/>
                </a:lnTo>
                <a:lnTo>
                  <a:pt x="56" y="38"/>
                </a:lnTo>
                <a:lnTo>
                  <a:pt x="58" y="40"/>
                </a:lnTo>
                <a:lnTo>
                  <a:pt x="58" y="40"/>
                </a:lnTo>
                <a:lnTo>
                  <a:pt x="60" y="44"/>
                </a:lnTo>
                <a:lnTo>
                  <a:pt x="64" y="50"/>
                </a:lnTo>
                <a:lnTo>
                  <a:pt x="66" y="52"/>
                </a:lnTo>
                <a:lnTo>
                  <a:pt x="66" y="54"/>
                </a:lnTo>
                <a:lnTo>
                  <a:pt x="68" y="56"/>
                </a:lnTo>
                <a:lnTo>
                  <a:pt x="68" y="56"/>
                </a:lnTo>
                <a:lnTo>
                  <a:pt x="70" y="56"/>
                </a:lnTo>
                <a:lnTo>
                  <a:pt x="70" y="58"/>
                </a:lnTo>
                <a:lnTo>
                  <a:pt x="72" y="58"/>
                </a:lnTo>
                <a:lnTo>
                  <a:pt x="72" y="58"/>
                </a:lnTo>
                <a:lnTo>
                  <a:pt x="72" y="58"/>
                </a:lnTo>
                <a:lnTo>
                  <a:pt x="74" y="56"/>
                </a:lnTo>
                <a:lnTo>
                  <a:pt x="74" y="56"/>
                </a:lnTo>
                <a:lnTo>
                  <a:pt x="76" y="54"/>
                </a:lnTo>
                <a:lnTo>
                  <a:pt x="78" y="52"/>
                </a:lnTo>
                <a:lnTo>
                  <a:pt x="78" y="50"/>
                </a:lnTo>
                <a:lnTo>
                  <a:pt x="80" y="50"/>
                </a:lnTo>
                <a:lnTo>
                  <a:pt x="80" y="48"/>
                </a:lnTo>
                <a:lnTo>
                  <a:pt x="82" y="48"/>
                </a:lnTo>
                <a:lnTo>
                  <a:pt x="82" y="48"/>
                </a:lnTo>
                <a:lnTo>
                  <a:pt x="82" y="48"/>
                </a:lnTo>
                <a:lnTo>
                  <a:pt x="84" y="48"/>
                </a:lnTo>
                <a:lnTo>
                  <a:pt x="84" y="48"/>
                </a:lnTo>
                <a:lnTo>
                  <a:pt x="86" y="48"/>
                </a:lnTo>
                <a:lnTo>
                  <a:pt x="86" y="50"/>
                </a:lnTo>
                <a:lnTo>
                  <a:pt x="88" y="50"/>
                </a:lnTo>
                <a:lnTo>
                  <a:pt x="90" y="52"/>
                </a:lnTo>
                <a:lnTo>
                  <a:pt x="90" y="54"/>
                </a:lnTo>
                <a:lnTo>
                  <a:pt x="92" y="56"/>
                </a:lnTo>
                <a:lnTo>
                  <a:pt x="94" y="60"/>
                </a:lnTo>
                <a:lnTo>
                  <a:pt x="96" y="62"/>
                </a:lnTo>
                <a:lnTo>
                  <a:pt x="96" y="64"/>
                </a:lnTo>
                <a:lnTo>
                  <a:pt x="98" y="70"/>
                </a:lnTo>
                <a:lnTo>
                  <a:pt x="100" y="76"/>
                </a:lnTo>
                <a:lnTo>
                  <a:pt x="102" y="80"/>
                </a:lnTo>
                <a:lnTo>
                  <a:pt x="102" y="84"/>
                </a:lnTo>
                <a:lnTo>
                  <a:pt x="104" y="86"/>
                </a:lnTo>
                <a:lnTo>
                  <a:pt x="104" y="88"/>
                </a:lnTo>
                <a:lnTo>
                  <a:pt x="106" y="90"/>
                </a:lnTo>
                <a:lnTo>
                  <a:pt x="106" y="92"/>
                </a:lnTo>
                <a:lnTo>
                  <a:pt x="108" y="92"/>
                </a:lnTo>
                <a:lnTo>
                  <a:pt x="108" y="92"/>
                </a:lnTo>
                <a:lnTo>
                  <a:pt x="108" y="92"/>
                </a:lnTo>
                <a:lnTo>
                  <a:pt x="110" y="92"/>
                </a:lnTo>
                <a:lnTo>
                  <a:pt x="112" y="92"/>
                </a:lnTo>
                <a:lnTo>
                  <a:pt x="114" y="92"/>
                </a:lnTo>
                <a:lnTo>
                  <a:pt x="114" y="92"/>
                </a:lnTo>
                <a:lnTo>
                  <a:pt x="114" y="94"/>
                </a:lnTo>
                <a:lnTo>
                  <a:pt x="116" y="94"/>
                </a:lnTo>
                <a:lnTo>
                  <a:pt x="116" y="96"/>
                </a:lnTo>
                <a:lnTo>
                  <a:pt x="116" y="98"/>
                </a:lnTo>
                <a:lnTo>
                  <a:pt x="116" y="98"/>
                </a:lnTo>
                <a:lnTo>
                  <a:pt x="116" y="100"/>
                </a:lnTo>
                <a:lnTo>
                  <a:pt x="116" y="102"/>
                </a:lnTo>
                <a:lnTo>
                  <a:pt x="116" y="106"/>
                </a:lnTo>
                <a:lnTo>
                  <a:pt x="116" y="110"/>
                </a:lnTo>
                <a:lnTo>
                  <a:pt x="116" y="114"/>
                </a:lnTo>
                <a:lnTo>
                  <a:pt x="114" y="118"/>
                </a:lnTo>
                <a:lnTo>
                  <a:pt x="112" y="118"/>
                </a:lnTo>
                <a:lnTo>
                  <a:pt x="108" y="118"/>
                </a:lnTo>
                <a:lnTo>
                  <a:pt x="106" y="120"/>
                </a:lnTo>
                <a:lnTo>
                  <a:pt x="104" y="120"/>
                </a:lnTo>
                <a:lnTo>
                  <a:pt x="102" y="120"/>
                </a:lnTo>
                <a:lnTo>
                  <a:pt x="100" y="120"/>
                </a:lnTo>
                <a:lnTo>
                  <a:pt x="100" y="120"/>
                </a:lnTo>
                <a:lnTo>
                  <a:pt x="98" y="120"/>
                </a:lnTo>
                <a:lnTo>
                  <a:pt x="98" y="120"/>
                </a:lnTo>
                <a:lnTo>
                  <a:pt x="96" y="118"/>
                </a:lnTo>
                <a:lnTo>
                  <a:pt x="94" y="116"/>
                </a:lnTo>
                <a:lnTo>
                  <a:pt x="92" y="114"/>
                </a:lnTo>
                <a:lnTo>
                  <a:pt x="90" y="114"/>
                </a:lnTo>
                <a:lnTo>
                  <a:pt x="88" y="112"/>
                </a:lnTo>
                <a:lnTo>
                  <a:pt x="88" y="112"/>
                </a:lnTo>
                <a:lnTo>
                  <a:pt x="88" y="112"/>
                </a:lnTo>
                <a:lnTo>
                  <a:pt x="86" y="110"/>
                </a:lnTo>
                <a:lnTo>
                  <a:pt x="86" y="110"/>
                </a:lnTo>
                <a:lnTo>
                  <a:pt x="84" y="112"/>
                </a:lnTo>
                <a:lnTo>
                  <a:pt x="84" y="112"/>
                </a:lnTo>
                <a:lnTo>
                  <a:pt x="82" y="112"/>
                </a:lnTo>
                <a:lnTo>
                  <a:pt x="82" y="112"/>
                </a:lnTo>
                <a:lnTo>
                  <a:pt x="80" y="114"/>
                </a:lnTo>
                <a:lnTo>
                  <a:pt x="78" y="116"/>
                </a:lnTo>
                <a:lnTo>
                  <a:pt x="76" y="118"/>
                </a:lnTo>
                <a:lnTo>
                  <a:pt x="74" y="120"/>
                </a:lnTo>
                <a:lnTo>
                  <a:pt x="72" y="124"/>
                </a:lnTo>
                <a:lnTo>
                  <a:pt x="70" y="126"/>
                </a:lnTo>
                <a:lnTo>
                  <a:pt x="70" y="130"/>
                </a:lnTo>
                <a:lnTo>
                  <a:pt x="68" y="132"/>
                </a:lnTo>
                <a:lnTo>
                  <a:pt x="68" y="136"/>
                </a:lnTo>
                <a:lnTo>
                  <a:pt x="66" y="140"/>
                </a:lnTo>
                <a:lnTo>
                  <a:pt x="64" y="142"/>
                </a:lnTo>
                <a:lnTo>
                  <a:pt x="64" y="142"/>
                </a:lnTo>
                <a:lnTo>
                  <a:pt x="62" y="142"/>
                </a:lnTo>
                <a:lnTo>
                  <a:pt x="58" y="140"/>
                </a:lnTo>
                <a:lnTo>
                  <a:pt x="56" y="140"/>
                </a:lnTo>
                <a:lnTo>
                  <a:pt x="54" y="140"/>
                </a:lnTo>
                <a:lnTo>
                  <a:pt x="52" y="140"/>
                </a:lnTo>
                <a:lnTo>
                  <a:pt x="52" y="140"/>
                </a:lnTo>
                <a:lnTo>
                  <a:pt x="50" y="140"/>
                </a:lnTo>
                <a:lnTo>
                  <a:pt x="50" y="140"/>
                </a:lnTo>
                <a:lnTo>
                  <a:pt x="48" y="140"/>
                </a:lnTo>
                <a:lnTo>
                  <a:pt x="48" y="142"/>
                </a:lnTo>
                <a:lnTo>
                  <a:pt x="46" y="144"/>
                </a:lnTo>
                <a:lnTo>
                  <a:pt x="46" y="146"/>
                </a:lnTo>
                <a:lnTo>
                  <a:pt x="44" y="148"/>
                </a:lnTo>
                <a:lnTo>
                  <a:pt x="44" y="150"/>
                </a:lnTo>
                <a:lnTo>
                  <a:pt x="42" y="152"/>
                </a:lnTo>
                <a:lnTo>
                  <a:pt x="42" y="154"/>
                </a:lnTo>
                <a:lnTo>
                  <a:pt x="42" y="158"/>
                </a:lnTo>
                <a:lnTo>
                  <a:pt x="40" y="164"/>
                </a:lnTo>
                <a:lnTo>
                  <a:pt x="40" y="168"/>
                </a:lnTo>
                <a:lnTo>
                  <a:pt x="40" y="170"/>
                </a:lnTo>
                <a:lnTo>
                  <a:pt x="40" y="170"/>
                </a:lnTo>
                <a:lnTo>
                  <a:pt x="40" y="172"/>
                </a:lnTo>
                <a:lnTo>
                  <a:pt x="42" y="172"/>
                </a:lnTo>
                <a:lnTo>
                  <a:pt x="42" y="176"/>
                </a:lnTo>
                <a:lnTo>
                  <a:pt x="44" y="178"/>
                </a:lnTo>
                <a:lnTo>
                  <a:pt x="46" y="180"/>
                </a:lnTo>
                <a:lnTo>
                  <a:pt x="48" y="184"/>
                </a:lnTo>
                <a:lnTo>
                  <a:pt x="50" y="186"/>
                </a:lnTo>
                <a:lnTo>
                  <a:pt x="36" y="200"/>
                </a:lnTo>
                <a:lnTo>
                  <a:pt x="32" y="196"/>
                </a:lnTo>
                <a:lnTo>
                  <a:pt x="28" y="194"/>
                </a:lnTo>
                <a:lnTo>
                  <a:pt x="26" y="192"/>
                </a:lnTo>
                <a:lnTo>
                  <a:pt x="24" y="190"/>
                </a:lnTo>
                <a:lnTo>
                  <a:pt x="22" y="188"/>
                </a:lnTo>
                <a:lnTo>
                  <a:pt x="18" y="184"/>
                </a:lnTo>
                <a:lnTo>
                  <a:pt x="14" y="18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7" name="Freeform 33"/>
          <p:cNvSpPr>
            <a:spLocks/>
          </p:cNvSpPr>
          <p:nvPr/>
        </p:nvSpPr>
        <p:spPr bwMode="auto">
          <a:xfrm>
            <a:off x="5031938" y="3106657"/>
            <a:ext cx="369505" cy="498370"/>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8" name="Freeform 34"/>
          <p:cNvSpPr>
            <a:spLocks/>
          </p:cNvSpPr>
          <p:nvPr/>
        </p:nvSpPr>
        <p:spPr bwMode="auto">
          <a:xfrm>
            <a:off x="5031938" y="3106657"/>
            <a:ext cx="369505" cy="498370"/>
          </a:xfrm>
          <a:custGeom>
            <a:avLst/>
            <a:gdLst>
              <a:gd name="T0" fmla="*/ 132 w 180"/>
              <a:gd name="T1" fmla="*/ 2 h 214"/>
              <a:gd name="T2" fmla="*/ 124 w 180"/>
              <a:gd name="T3" fmla="*/ 6 h 214"/>
              <a:gd name="T4" fmla="*/ 122 w 180"/>
              <a:gd name="T5" fmla="*/ 24 h 214"/>
              <a:gd name="T6" fmla="*/ 114 w 180"/>
              <a:gd name="T7" fmla="*/ 48 h 214"/>
              <a:gd name="T8" fmla="*/ 108 w 180"/>
              <a:gd name="T9" fmla="*/ 56 h 214"/>
              <a:gd name="T10" fmla="*/ 100 w 180"/>
              <a:gd name="T11" fmla="*/ 62 h 214"/>
              <a:gd name="T12" fmla="*/ 98 w 180"/>
              <a:gd name="T13" fmla="*/ 76 h 214"/>
              <a:gd name="T14" fmla="*/ 94 w 180"/>
              <a:gd name="T15" fmla="*/ 80 h 214"/>
              <a:gd name="T16" fmla="*/ 84 w 180"/>
              <a:gd name="T17" fmla="*/ 80 h 214"/>
              <a:gd name="T18" fmla="*/ 66 w 180"/>
              <a:gd name="T19" fmla="*/ 90 h 214"/>
              <a:gd name="T20" fmla="*/ 54 w 180"/>
              <a:gd name="T21" fmla="*/ 100 h 214"/>
              <a:gd name="T22" fmla="*/ 50 w 180"/>
              <a:gd name="T23" fmla="*/ 112 h 214"/>
              <a:gd name="T24" fmla="*/ 46 w 180"/>
              <a:gd name="T25" fmla="*/ 116 h 214"/>
              <a:gd name="T26" fmla="*/ 22 w 180"/>
              <a:gd name="T27" fmla="*/ 116 h 214"/>
              <a:gd name="T28" fmla="*/ 8 w 180"/>
              <a:gd name="T29" fmla="*/ 118 h 214"/>
              <a:gd name="T30" fmla="*/ 4 w 180"/>
              <a:gd name="T31" fmla="*/ 124 h 214"/>
              <a:gd name="T32" fmla="*/ 2 w 180"/>
              <a:gd name="T33" fmla="*/ 140 h 214"/>
              <a:gd name="T34" fmla="*/ 6 w 180"/>
              <a:gd name="T35" fmla="*/ 146 h 214"/>
              <a:gd name="T36" fmla="*/ 14 w 180"/>
              <a:gd name="T37" fmla="*/ 148 h 214"/>
              <a:gd name="T38" fmla="*/ 18 w 180"/>
              <a:gd name="T39" fmla="*/ 150 h 214"/>
              <a:gd name="T40" fmla="*/ 22 w 180"/>
              <a:gd name="T41" fmla="*/ 158 h 214"/>
              <a:gd name="T42" fmla="*/ 16 w 180"/>
              <a:gd name="T43" fmla="*/ 166 h 214"/>
              <a:gd name="T44" fmla="*/ 2 w 180"/>
              <a:gd name="T45" fmla="*/ 172 h 214"/>
              <a:gd name="T46" fmla="*/ 12 w 180"/>
              <a:gd name="T47" fmla="*/ 174 h 214"/>
              <a:gd name="T48" fmla="*/ 16 w 180"/>
              <a:gd name="T49" fmla="*/ 182 h 214"/>
              <a:gd name="T50" fmla="*/ 20 w 180"/>
              <a:gd name="T51" fmla="*/ 188 h 214"/>
              <a:gd name="T52" fmla="*/ 34 w 180"/>
              <a:gd name="T53" fmla="*/ 190 h 214"/>
              <a:gd name="T54" fmla="*/ 52 w 180"/>
              <a:gd name="T55" fmla="*/ 184 h 214"/>
              <a:gd name="T56" fmla="*/ 60 w 180"/>
              <a:gd name="T57" fmla="*/ 182 h 214"/>
              <a:gd name="T58" fmla="*/ 62 w 180"/>
              <a:gd name="T59" fmla="*/ 188 h 214"/>
              <a:gd name="T60" fmla="*/ 64 w 180"/>
              <a:gd name="T61" fmla="*/ 196 h 214"/>
              <a:gd name="T62" fmla="*/ 80 w 180"/>
              <a:gd name="T63" fmla="*/ 206 h 214"/>
              <a:gd name="T64" fmla="*/ 100 w 180"/>
              <a:gd name="T65" fmla="*/ 206 h 214"/>
              <a:gd name="T66" fmla="*/ 112 w 180"/>
              <a:gd name="T67" fmla="*/ 206 h 214"/>
              <a:gd name="T68" fmla="*/ 128 w 180"/>
              <a:gd name="T69" fmla="*/ 208 h 214"/>
              <a:gd name="T70" fmla="*/ 132 w 180"/>
              <a:gd name="T71" fmla="*/ 204 h 214"/>
              <a:gd name="T72" fmla="*/ 132 w 180"/>
              <a:gd name="T73" fmla="*/ 194 h 214"/>
              <a:gd name="T74" fmla="*/ 120 w 180"/>
              <a:gd name="T75" fmla="*/ 178 h 214"/>
              <a:gd name="T76" fmla="*/ 106 w 180"/>
              <a:gd name="T77" fmla="*/ 164 h 214"/>
              <a:gd name="T78" fmla="*/ 104 w 180"/>
              <a:gd name="T79" fmla="*/ 158 h 214"/>
              <a:gd name="T80" fmla="*/ 108 w 180"/>
              <a:gd name="T81" fmla="*/ 146 h 214"/>
              <a:gd name="T82" fmla="*/ 118 w 180"/>
              <a:gd name="T83" fmla="*/ 136 h 214"/>
              <a:gd name="T84" fmla="*/ 130 w 180"/>
              <a:gd name="T85" fmla="*/ 142 h 214"/>
              <a:gd name="T86" fmla="*/ 142 w 180"/>
              <a:gd name="T87" fmla="*/ 146 h 214"/>
              <a:gd name="T88" fmla="*/ 144 w 180"/>
              <a:gd name="T89" fmla="*/ 142 h 214"/>
              <a:gd name="T90" fmla="*/ 148 w 180"/>
              <a:gd name="T91" fmla="*/ 130 h 214"/>
              <a:gd name="T92" fmla="*/ 150 w 180"/>
              <a:gd name="T93" fmla="*/ 120 h 214"/>
              <a:gd name="T94" fmla="*/ 164 w 180"/>
              <a:gd name="T95" fmla="*/ 110 h 214"/>
              <a:gd name="T96" fmla="*/ 168 w 180"/>
              <a:gd name="T97" fmla="*/ 98 h 214"/>
              <a:gd name="T98" fmla="*/ 178 w 180"/>
              <a:gd name="T99" fmla="*/ 88 h 214"/>
              <a:gd name="T100" fmla="*/ 180 w 180"/>
              <a:gd name="T101" fmla="*/ 82 h 214"/>
              <a:gd name="T102" fmla="*/ 176 w 180"/>
              <a:gd name="T103" fmla="*/ 62 h 214"/>
              <a:gd name="T104" fmla="*/ 164 w 180"/>
              <a:gd name="T105" fmla="*/ 54 h 214"/>
              <a:gd name="T106" fmla="*/ 164 w 180"/>
              <a:gd name="T107" fmla="*/ 44 h 214"/>
              <a:gd name="T108" fmla="*/ 166 w 180"/>
              <a:gd name="T109" fmla="*/ 32 h 214"/>
              <a:gd name="T110" fmla="*/ 158 w 180"/>
              <a:gd name="T111" fmla="*/ 24 h 214"/>
              <a:gd name="T112" fmla="*/ 160 w 180"/>
              <a:gd name="T113" fmla="*/ 16 h 214"/>
              <a:gd name="T114" fmla="*/ 146 w 180"/>
              <a:gd name="T115" fmla="*/ 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214">
                <a:moveTo>
                  <a:pt x="138" y="0"/>
                </a:moveTo>
                <a:lnTo>
                  <a:pt x="138" y="0"/>
                </a:lnTo>
                <a:lnTo>
                  <a:pt x="138" y="0"/>
                </a:lnTo>
                <a:lnTo>
                  <a:pt x="136" y="0"/>
                </a:lnTo>
                <a:lnTo>
                  <a:pt x="134" y="2"/>
                </a:lnTo>
                <a:lnTo>
                  <a:pt x="132" y="2"/>
                </a:lnTo>
                <a:lnTo>
                  <a:pt x="130" y="2"/>
                </a:lnTo>
                <a:lnTo>
                  <a:pt x="128" y="4"/>
                </a:lnTo>
                <a:lnTo>
                  <a:pt x="126" y="4"/>
                </a:lnTo>
                <a:lnTo>
                  <a:pt x="126" y="6"/>
                </a:lnTo>
                <a:lnTo>
                  <a:pt x="124" y="6"/>
                </a:lnTo>
                <a:lnTo>
                  <a:pt x="124" y="6"/>
                </a:lnTo>
                <a:lnTo>
                  <a:pt x="124" y="8"/>
                </a:lnTo>
                <a:lnTo>
                  <a:pt x="122" y="12"/>
                </a:lnTo>
                <a:lnTo>
                  <a:pt x="122" y="14"/>
                </a:lnTo>
                <a:lnTo>
                  <a:pt x="122" y="18"/>
                </a:lnTo>
                <a:lnTo>
                  <a:pt x="122" y="22"/>
                </a:lnTo>
                <a:lnTo>
                  <a:pt x="122" y="24"/>
                </a:lnTo>
                <a:lnTo>
                  <a:pt x="120" y="26"/>
                </a:lnTo>
                <a:lnTo>
                  <a:pt x="120" y="30"/>
                </a:lnTo>
                <a:lnTo>
                  <a:pt x="118" y="36"/>
                </a:lnTo>
                <a:lnTo>
                  <a:pt x="116" y="40"/>
                </a:lnTo>
                <a:lnTo>
                  <a:pt x="114" y="44"/>
                </a:lnTo>
                <a:lnTo>
                  <a:pt x="114" y="48"/>
                </a:lnTo>
                <a:lnTo>
                  <a:pt x="112" y="50"/>
                </a:lnTo>
                <a:lnTo>
                  <a:pt x="112" y="52"/>
                </a:lnTo>
                <a:lnTo>
                  <a:pt x="110" y="54"/>
                </a:lnTo>
                <a:lnTo>
                  <a:pt x="110" y="54"/>
                </a:lnTo>
                <a:lnTo>
                  <a:pt x="108" y="56"/>
                </a:lnTo>
                <a:lnTo>
                  <a:pt x="108" y="56"/>
                </a:lnTo>
                <a:lnTo>
                  <a:pt x="104" y="58"/>
                </a:lnTo>
                <a:lnTo>
                  <a:pt x="104" y="58"/>
                </a:lnTo>
                <a:lnTo>
                  <a:pt x="102" y="60"/>
                </a:lnTo>
                <a:lnTo>
                  <a:pt x="100" y="60"/>
                </a:lnTo>
                <a:lnTo>
                  <a:pt x="100" y="60"/>
                </a:lnTo>
                <a:lnTo>
                  <a:pt x="100" y="62"/>
                </a:lnTo>
                <a:lnTo>
                  <a:pt x="98" y="62"/>
                </a:lnTo>
                <a:lnTo>
                  <a:pt x="98" y="64"/>
                </a:lnTo>
                <a:lnTo>
                  <a:pt x="98" y="68"/>
                </a:lnTo>
                <a:lnTo>
                  <a:pt x="98" y="70"/>
                </a:lnTo>
                <a:lnTo>
                  <a:pt x="98" y="72"/>
                </a:lnTo>
                <a:lnTo>
                  <a:pt x="98" y="76"/>
                </a:lnTo>
                <a:lnTo>
                  <a:pt x="98" y="76"/>
                </a:lnTo>
                <a:lnTo>
                  <a:pt x="96" y="78"/>
                </a:lnTo>
                <a:lnTo>
                  <a:pt x="96" y="78"/>
                </a:lnTo>
                <a:lnTo>
                  <a:pt x="96" y="78"/>
                </a:lnTo>
                <a:lnTo>
                  <a:pt x="96" y="78"/>
                </a:lnTo>
                <a:lnTo>
                  <a:pt x="94" y="80"/>
                </a:lnTo>
                <a:lnTo>
                  <a:pt x="94" y="80"/>
                </a:lnTo>
                <a:lnTo>
                  <a:pt x="92" y="80"/>
                </a:lnTo>
                <a:lnTo>
                  <a:pt x="90" y="80"/>
                </a:lnTo>
                <a:lnTo>
                  <a:pt x="86" y="80"/>
                </a:lnTo>
                <a:lnTo>
                  <a:pt x="84" y="80"/>
                </a:lnTo>
                <a:lnTo>
                  <a:pt x="84" y="80"/>
                </a:lnTo>
                <a:lnTo>
                  <a:pt x="82" y="80"/>
                </a:lnTo>
                <a:lnTo>
                  <a:pt x="80" y="82"/>
                </a:lnTo>
                <a:lnTo>
                  <a:pt x="78" y="82"/>
                </a:lnTo>
                <a:lnTo>
                  <a:pt x="74" y="84"/>
                </a:lnTo>
                <a:lnTo>
                  <a:pt x="70" y="88"/>
                </a:lnTo>
                <a:lnTo>
                  <a:pt x="66" y="90"/>
                </a:lnTo>
                <a:lnTo>
                  <a:pt x="64" y="92"/>
                </a:lnTo>
                <a:lnTo>
                  <a:pt x="60" y="94"/>
                </a:lnTo>
                <a:lnTo>
                  <a:pt x="58" y="96"/>
                </a:lnTo>
                <a:lnTo>
                  <a:pt x="56" y="98"/>
                </a:lnTo>
                <a:lnTo>
                  <a:pt x="56" y="98"/>
                </a:lnTo>
                <a:lnTo>
                  <a:pt x="54" y="100"/>
                </a:lnTo>
                <a:lnTo>
                  <a:pt x="54" y="100"/>
                </a:lnTo>
                <a:lnTo>
                  <a:pt x="54" y="102"/>
                </a:lnTo>
                <a:lnTo>
                  <a:pt x="52" y="106"/>
                </a:lnTo>
                <a:lnTo>
                  <a:pt x="52" y="108"/>
                </a:lnTo>
                <a:lnTo>
                  <a:pt x="52" y="110"/>
                </a:lnTo>
                <a:lnTo>
                  <a:pt x="50" y="112"/>
                </a:lnTo>
                <a:lnTo>
                  <a:pt x="50" y="112"/>
                </a:lnTo>
                <a:lnTo>
                  <a:pt x="50" y="114"/>
                </a:lnTo>
                <a:lnTo>
                  <a:pt x="50" y="114"/>
                </a:lnTo>
                <a:lnTo>
                  <a:pt x="48" y="114"/>
                </a:lnTo>
                <a:lnTo>
                  <a:pt x="48" y="114"/>
                </a:lnTo>
                <a:lnTo>
                  <a:pt x="46" y="116"/>
                </a:lnTo>
                <a:lnTo>
                  <a:pt x="42" y="116"/>
                </a:lnTo>
                <a:lnTo>
                  <a:pt x="40" y="116"/>
                </a:lnTo>
                <a:lnTo>
                  <a:pt x="38" y="116"/>
                </a:lnTo>
                <a:lnTo>
                  <a:pt x="34" y="116"/>
                </a:lnTo>
                <a:lnTo>
                  <a:pt x="28" y="116"/>
                </a:lnTo>
                <a:lnTo>
                  <a:pt x="22" y="116"/>
                </a:lnTo>
                <a:lnTo>
                  <a:pt x="20" y="116"/>
                </a:lnTo>
                <a:lnTo>
                  <a:pt x="16" y="116"/>
                </a:lnTo>
                <a:lnTo>
                  <a:pt x="14" y="116"/>
                </a:lnTo>
                <a:lnTo>
                  <a:pt x="12" y="116"/>
                </a:lnTo>
                <a:lnTo>
                  <a:pt x="10" y="116"/>
                </a:lnTo>
                <a:lnTo>
                  <a:pt x="8" y="118"/>
                </a:lnTo>
                <a:lnTo>
                  <a:pt x="8" y="118"/>
                </a:lnTo>
                <a:lnTo>
                  <a:pt x="6" y="118"/>
                </a:lnTo>
                <a:lnTo>
                  <a:pt x="6" y="118"/>
                </a:lnTo>
                <a:lnTo>
                  <a:pt x="6" y="120"/>
                </a:lnTo>
                <a:lnTo>
                  <a:pt x="4" y="122"/>
                </a:lnTo>
                <a:lnTo>
                  <a:pt x="4" y="124"/>
                </a:lnTo>
                <a:lnTo>
                  <a:pt x="2" y="128"/>
                </a:lnTo>
                <a:lnTo>
                  <a:pt x="0" y="130"/>
                </a:lnTo>
                <a:lnTo>
                  <a:pt x="2" y="132"/>
                </a:lnTo>
                <a:lnTo>
                  <a:pt x="2" y="134"/>
                </a:lnTo>
                <a:lnTo>
                  <a:pt x="2" y="138"/>
                </a:lnTo>
                <a:lnTo>
                  <a:pt x="2" y="140"/>
                </a:lnTo>
                <a:lnTo>
                  <a:pt x="2" y="142"/>
                </a:lnTo>
                <a:lnTo>
                  <a:pt x="4" y="144"/>
                </a:lnTo>
                <a:lnTo>
                  <a:pt x="4" y="146"/>
                </a:lnTo>
                <a:lnTo>
                  <a:pt x="4" y="146"/>
                </a:lnTo>
                <a:lnTo>
                  <a:pt x="4" y="146"/>
                </a:lnTo>
                <a:lnTo>
                  <a:pt x="6" y="146"/>
                </a:lnTo>
                <a:lnTo>
                  <a:pt x="6" y="148"/>
                </a:lnTo>
                <a:lnTo>
                  <a:pt x="8" y="148"/>
                </a:lnTo>
                <a:lnTo>
                  <a:pt x="8" y="148"/>
                </a:lnTo>
                <a:lnTo>
                  <a:pt x="10" y="148"/>
                </a:lnTo>
                <a:lnTo>
                  <a:pt x="12" y="148"/>
                </a:lnTo>
                <a:lnTo>
                  <a:pt x="14" y="148"/>
                </a:lnTo>
                <a:lnTo>
                  <a:pt x="16" y="148"/>
                </a:lnTo>
                <a:lnTo>
                  <a:pt x="16" y="148"/>
                </a:lnTo>
                <a:lnTo>
                  <a:pt x="16" y="148"/>
                </a:lnTo>
                <a:lnTo>
                  <a:pt x="18" y="148"/>
                </a:lnTo>
                <a:lnTo>
                  <a:pt x="18" y="150"/>
                </a:lnTo>
                <a:lnTo>
                  <a:pt x="18" y="150"/>
                </a:lnTo>
                <a:lnTo>
                  <a:pt x="20" y="152"/>
                </a:lnTo>
                <a:lnTo>
                  <a:pt x="20" y="154"/>
                </a:lnTo>
                <a:lnTo>
                  <a:pt x="20" y="154"/>
                </a:lnTo>
                <a:lnTo>
                  <a:pt x="22" y="156"/>
                </a:lnTo>
                <a:lnTo>
                  <a:pt x="22" y="156"/>
                </a:lnTo>
                <a:lnTo>
                  <a:pt x="22" y="158"/>
                </a:lnTo>
                <a:lnTo>
                  <a:pt x="20" y="158"/>
                </a:lnTo>
                <a:lnTo>
                  <a:pt x="20" y="160"/>
                </a:lnTo>
                <a:lnTo>
                  <a:pt x="20" y="162"/>
                </a:lnTo>
                <a:lnTo>
                  <a:pt x="18" y="162"/>
                </a:lnTo>
                <a:lnTo>
                  <a:pt x="16" y="164"/>
                </a:lnTo>
                <a:lnTo>
                  <a:pt x="16" y="166"/>
                </a:lnTo>
                <a:lnTo>
                  <a:pt x="14" y="166"/>
                </a:lnTo>
                <a:lnTo>
                  <a:pt x="12" y="168"/>
                </a:lnTo>
                <a:lnTo>
                  <a:pt x="12" y="168"/>
                </a:lnTo>
                <a:lnTo>
                  <a:pt x="10" y="170"/>
                </a:lnTo>
                <a:lnTo>
                  <a:pt x="6" y="170"/>
                </a:lnTo>
                <a:lnTo>
                  <a:pt x="2" y="172"/>
                </a:lnTo>
                <a:lnTo>
                  <a:pt x="0" y="172"/>
                </a:lnTo>
                <a:lnTo>
                  <a:pt x="2" y="172"/>
                </a:lnTo>
                <a:lnTo>
                  <a:pt x="6" y="172"/>
                </a:lnTo>
                <a:lnTo>
                  <a:pt x="8" y="174"/>
                </a:lnTo>
                <a:lnTo>
                  <a:pt x="10" y="174"/>
                </a:lnTo>
                <a:lnTo>
                  <a:pt x="12" y="174"/>
                </a:lnTo>
                <a:lnTo>
                  <a:pt x="12" y="176"/>
                </a:lnTo>
                <a:lnTo>
                  <a:pt x="12" y="176"/>
                </a:lnTo>
                <a:lnTo>
                  <a:pt x="14" y="176"/>
                </a:lnTo>
                <a:lnTo>
                  <a:pt x="14" y="178"/>
                </a:lnTo>
                <a:lnTo>
                  <a:pt x="14" y="180"/>
                </a:lnTo>
                <a:lnTo>
                  <a:pt x="16" y="182"/>
                </a:lnTo>
                <a:lnTo>
                  <a:pt x="16" y="184"/>
                </a:lnTo>
                <a:lnTo>
                  <a:pt x="16" y="186"/>
                </a:lnTo>
                <a:lnTo>
                  <a:pt x="18" y="188"/>
                </a:lnTo>
                <a:lnTo>
                  <a:pt x="18" y="188"/>
                </a:lnTo>
                <a:lnTo>
                  <a:pt x="18" y="188"/>
                </a:lnTo>
                <a:lnTo>
                  <a:pt x="20" y="188"/>
                </a:lnTo>
                <a:lnTo>
                  <a:pt x="22" y="190"/>
                </a:lnTo>
                <a:lnTo>
                  <a:pt x="22" y="190"/>
                </a:lnTo>
                <a:lnTo>
                  <a:pt x="24" y="190"/>
                </a:lnTo>
                <a:lnTo>
                  <a:pt x="28" y="190"/>
                </a:lnTo>
                <a:lnTo>
                  <a:pt x="32" y="190"/>
                </a:lnTo>
                <a:lnTo>
                  <a:pt x="34" y="190"/>
                </a:lnTo>
                <a:lnTo>
                  <a:pt x="38" y="190"/>
                </a:lnTo>
                <a:lnTo>
                  <a:pt x="44" y="188"/>
                </a:lnTo>
                <a:lnTo>
                  <a:pt x="44" y="188"/>
                </a:lnTo>
                <a:lnTo>
                  <a:pt x="46" y="188"/>
                </a:lnTo>
                <a:lnTo>
                  <a:pt x="48" y="186"/>
                </a:lnTo>
                <a:lnTo>
                  <a:pt x="52" y="184"/>
                </a:lnTo>
                <a:lnTo>
                  <a:pt x="54" y="182"/>
                </a:lnTo>
                <a:lnTo>
                  <a:pt x="56" y="182"/>
                </a:lnTo>
                <a:lnTo>
                  <a:pt x="58" y="182"/>
                </a:lnTo>
                <a:lnTo>
                  <a:pt x="58" y="182"/>
                </a:lnTo>
                <a:lnTo>
                  <a:pt x="60" y="182"/>
                </a:lnTo>
                <a:lnTo>
                  <a:pt x="60" y="182"/>
                </a:lnTo>
                <a:lnTo>
                  <a:pt x="60" y="182"/>
                </a:lnTo>
                <a:lnTo>
                  <a:pt x="62" y="182"/>
                </a:lnTo>
                <a:lnTo>
                  <a:pt x="62" y="184"/>
                </a:lnTo>
                <a:lnTo>
                  <a:pt x="62" y="184"/>
                </a:lnTo>
                <a:lnTo>
                  <a:pt x="62" y="186"/>
                </a:lnTo>
                <a:lnTo>
                  <a:pt x="62" y="188"/>
                </a:lnTo>
                <a:lnTo>
                  <a:pt x="62" y="192"/>
                </a:lnTo>
                <a:lnTo>
                  <a:pt x="62" y="194"/>
                </a:lnTo>
                <a:lnTo>
                  <a:pt x="62" y="194"/>
                </a:lnTo>
                <a:lnTo>
                  <a:pt x="64" y="194"/>
                </a:lnTo>
                <a:lnTo>
                  <a:pt x="64" y="196"/>
                </a:lnTo>
                <a:lnTo>
                  <a:pt x="64" y="196"/>
                </a:lnTo>
                <a:lnTo>
                  <a:pt x="66" y="198"/>
                </a:lnTo>
                <a:lnTo>
                  <a:pt x="68" y="200"/>
                </a:lnTo>
                <a:lnTo>
                  <a:pt x="70" y="200"/>
                </a:lnTo>
                <a:lnTo>
                  <a:pt x="76" y="204"/>
                </a:lnTo>
                <a:lnTo>
                  <a:pt x="78" y="204"/>
                </a:lnTo>
                <a:lnTo>
                  <a:pt x="80" y="206"/>
                </a:lnTo>
                <a:lnTo>
                  <a:pt x="92" y="214"/>
                </a:lnTo>
                <a:lnTo>
                  <a:pt x="94" y="214"/>
                </a:lnTo>
                <a:lnTo>
                  <a:pt x="96" y="210"/>
                </a:lnTo>
                <a:lnTo>
                  <a:pt x="96" y="210"/>
                </a:lnTo>
                <a:lnTo>
                  <a:pt x="98" y="208"/>
                </a:lnTo>
                <a:lnTo>
                  <a:pt x="100" y="206"/>
                </a:lnTo>
                <a:lnTo>
                  <a:pt x="102" y="206"/>
                </a:lnTo>
                <a:lnTo>
                  <a:pt x="102" y="206"/>
                </a:lnTo>
                <a:lnTo>
                  <a:pt x="104" y="206"/>
                </a:lnTo>
                <a:lnTo>
                  <a:pt x="106" y="206"/>
                </a:lnTo>
                <a:lnTo>
                  <a:pt x="108" y="206"/>
                </a:lnTo>
                <a:lnTo>
                  <a:pt x="112" y="206"/>
                </a:lnTo>
                <a:lnTo>
                  <a:pt x="116" y="206"/>
                </a:lnTo>
                <a:lnTo>
                  <a:pt x="120" y="208"/>
                </a:lnTo>
                <a:lnTo>
                  <a:pt x="122" y="208"/>
                </a:lnTo>
                <a:lnTo>
                  <a:pt x="124" y="208"/>
                </a:lnTo>
                <a:lnTo>
                  <a:pt x="126" y="208"/>
                </a:lnTo>
                <a:lnTo>
                  <a:pt x="128" y="208"/>
                </a:lnTo>
                <a:lnTo>
                  <a:pt x="128" y="206"/>
                </a:lnTo>
                <a:lnTo>
                  <a:pt x="130" y="206"/>
                </a:lnTo>
                <a:lnTo>
                  <a:pt x="130" y="206"/>
                </a:lnTo>
                <a:lnTo>
                  <a:pt x="130" y="206"/>
                </a:lnTo>
                <a:lnTo>
                  <a:pt x="130" y="204"/>
                </a:lnTo>
                <a:lnTo>
                  <a:pt x="132" y="204"/>
                </a:lnTo>
                <a:lnTo>
                  <a:pt x="132" y="202"/>
                </a:lnTo>
                <a:lnTo>
                  <a:pt x="132" y="200"/>
                </a:lnTo>
                <a:lnTo>
                  <a:pt x="132" y="198"/>
                </a:lnTo>
                <a:lnTo>
                  <a:pt x="132" y="196"/>
                </a:lnTo>
                <a:lnTo>
                  <a:pt x="132" y="194"/>
                </a:lnTo>
                <a:lnTo>
                  <a:pt x="132" y="194"/>
                </a:lnTo>
                <a:lnTo>
                  <a:pt x="132" y="192"/>
                </a:lnTo>
                <a:lnTo>
                  <a:pt x="130" y="190"/>
                </a:lnTo>
                <a:lnTo>
                  <a:pt x="128" y="188"/>
                </a:lnTo>
                <a:lnTo>
                  <a:pt x="126" y="186"/>
                </a:lnTo>
                <a:lnTo>
                  <a:pt x="124" y="182"/>
                </a:lnTo>
                <a:lnTo>
                  <a:pt x="120" y="178"/>
                </a:lnTo>
                <a:lnTo>
                  <a:pt x="116" y="172"/>
                </a:lnTo>
                <a:lnTo>
                  <a:pt x="114" y="172"/>
                </a:lnTo>
                <a:lnTo>
                  <a:pt x="114" y="170"/>
                </a:lnTo>
                <a:lnTo>
                  <a:pt x="110" y="168"/>
                </a:lnTo>
                <a:lnTo>
                  <a:pt x="108" y="166"/>
                </a:lnTo>
                <a:lnTo>
                  <a:pt x="106" y="164"/>
                </a:lnTo>
                <a:lnTo>
                  <a:pt x="104" y="162"/>
                </a:lnTo>
                <a:lnTo>
                  <a:pt x="104" y="162"/>
                </a:lnTo>
                <a:lnTo>
                  <a:pt x="104" y="162"/>
                </a:lnTo>
                <a:lnTo>
                  <a:pt x="104" y="160"/>
                </a:lnTo>
                <a:lnTo>
                  <a:pt x="104" y="160"/>
                </a:lnTo>
                <a:lnTo>
                  <a:pt x="104" y="158"/>
                </a:lnTo>
                <a:lnTo>
                  <a:pt x="104" y="156"/>
                </a:lnTo>
                <a:lnTo>
                  <a:pt x="104" y="154"/>
                </a:lnTo>
                <a:lnTo>
                  <a:pt x="104" y="152"/>
                </a:lnTo>
                <a:lnTo>
                  <a:pt x="106" y="150"/>
                </a:lnTo>
                <a:lnTo>
                  <a:pt x="106" y="148"/>
                </a:lnTo>
                <a:lnTo>
                  <a:pt x="108" y="146"/>
                </a:lnTo>
                <a:lnTo>
                  <a:pt x="110" y="142"/>
                </a:lnTo>
                <a:lnTo>
                  <a:pt x="112" y="140"/>
                </a:lnTo>
                <a:lnTo>
                  <a:pt x="114" y="138"/>
                </a:lnTo>
                <a:lnTo>
                  <a:pt x="116" y="138"/>
                </a:lnTo>
                <a:lnTo>
                  <a:pt x="116" y="138"/>
                </a:lnTo>
                <a:lnTo>
                  <a:pt x="118" y="136"/>
                </a:lnTo>
                <a:lnTo>
                  <a:pt x="118" y="136"/>
                </a:lnTo>
                <a:lnTo>
                  <a:pt x="120" y="136"/>
                </a:lnTo>
                <a:lnTo>
                  <a:pt x="122" y="138"/>
                </a:lnTo>
                <a:lnTo>
                  <a:pt x="124" y="138"/>
                </a:lnTo>
                <a:lnTo>
                  <a:pt x="126" y="140"/>
                </a:lnTo>
                <a:lnTo>
                  <a:pt x="130" y="142"/>
                </a:lnTo>
                <a:lnTo>
                  <a:pt x="134" y="144"/>
                </a:lnTo>
                <a:lnTo>
                  <a:pt x="136" y="144"/>
                </a:lnTo>
                <a:lnTo>
                  <a:pt x="138" y="144"/>
                </a:lnTo>
                <a:lnTo>
                  <a:pt x="138" y="146"/>
                </a:lnTo>
                <a:lnTo>
                  <a:pt x="140" y="146"/>
                </a:lnTo>
                <a:lnTo>
                  <a:pt x="142" y="146"/>
                </a:lnTo>
                <a:lnTo>
                  <a:pt x="142" y="146"/>
                </a:lnTo>
                <a:lnTo>
                  <a:pt x="142" y="146"/>
                </a:lnTo>
                <a:lnTo>
                  <a:pt x="144" y="144"/>
                </a:lnTo>
                <a:lnTo>
                  <a:pt x="144" y="144"/>
                </a:lnTo>
                <a:lnTo>
                  <a:pt x="144" y="144"/>
                </a:lnTo>
                <a:lnTo>
                  <a:pt x="144" y="142"/>
                </a:lnTo>
                <a:lnTo>
                  <a:pt x="146" y="140"/>
                </a:lnTo>
                <a:lnTo>
                  <a:pt x="146" y="138"/>
                </a:lnTo>
                <a:lnTo>
                  <a:pt x="146" y="136"/>
                </a:lnTo>
                <a:lnTo>
                  <a:pt x="146" y="134"/>
                </a:lnTo>
                <a:lnTo>
                  <a:pt x="146" y="132"/>
                </a:lnTo>
                <a:lnTo>
                  <a:pt x="148" y="130"/>
                </a:lnTo>
                <a:lnTo>
                  <a:pt x="148" y="126"/>
                </a:lnTo>
                <a:lnTo>
                  <a:pt x="148" y="126"/>
                </a:lnTo>
                <a:lnTo>
                  <a:pt x="148" y="124"/>
                </a:lnTo>
                <a:lnTo>
                  <a:pt x="148" y="122"/>
                </a:lnTo>
                <a:lnTo>
                  <a:pt x="150" y="122"/>
                </a:lnTo>
                <a:lnTo>
                  <a:pt x="150" y="120"/>
                </a:lnTo>
                <a:lnTo>
                  <a:pt x="154" y="118"/>
                </a:lnTo>
                <a:lnTo>
                  <a:pt x="156" y="116"/>
                </a:lnTo>
                <a:lnTo>
                  <a:pt x="158" y="116"/>
                </a:lnTo>
                <a:lnTo>
                  <a:pt x="160" y="114"/>
                </a:lnTo>
                <a:lnTo>
                  <a:pt x="162" y="112"/>
                </a:lnTo>
                <a:lnTo>
                  <a:pt x="164" y="110"/>
                </a:lnTo>
                <a:lnTo>
                  <a:pt x="164" y="110"/>
                </a:lnTo>
                <a:lnTo>
                  <a:pt x="166" y="108"/>
                </a:lnTo>
                <a:lnTo>
                  <a:pt x="166" y="108"/>
                </a:lnTo>
                <a:lnTo>
                  <a:pt x="166" y="104"/>
                </a:lnTo>
                <a:lnTo>
                  <a:pt x="168" y="100"/>
                </a:lnTo>
                <a:lnTo>
                  <a:pt x="168" y="98"/>
                </a:lnTo>
                <a:lnTo>
                  <a:pt x="170" y="96"/>
                </a:lnTo>
                <a:lnTo>
                  <a:pt x="170" y="94"/>
                </a:lnTo>
                <a:lnTo>
                  <a:pt x="172" y="94"/>
                </a:lnTo>
                <a:lnTo>
                  <a:pt x="174" y="92"/>
                </a:lnTo>
                <a:lnTo>
                  <a:pt x="176" y="90"/>
                </a:lnTo>
                <a:lnTo>
                  <a:pt x="178" y="88"/>
                </a:lnTo>
                <a:lnTo>
                  <a:pt x="178" y="88"/>
                </a:lnTo>
                <a:lnTo>
                  <a:pt x="180" y="86"/>
                </a:lnTo>
                <a:lnTo>
                  <a:pt x="180" y="86"/>
                </a:lnTo>
                <a:lnTo>
                  <a:pt x="180" y="86"/>
                </a:lnTo>
                <a:lnTo>
                  <a:pt x="180" y="84"/>
                </a:lnTo>
                <a:lnTo>
                  <a:pt x="180" y="82"/>
                </a:lnTo>
                <a:lnTo>
                  <a:pt x="180" y="80"/>
                </a:lnTo>
                <a:lnTo>
                  <a:pt x="180" y="76"/>
                </a:lnTo>
                <a:lnTo>
                  <a:pt x="180" y="72"/>
                </a:lnTo>
                <a:lnTo>
                  <a:pt x="178" y="66"/>
                </a:lnTo>
                <a:lnTo>
                  <a:pt x="178" y="64"/>
                </a:lnTo>
                <a:lnTo>
                  <a:pt x="176" y="62"/>
                </a:lnTo>
                <a:lnTo>
                  <a:pt x="172" y="60"/>
                </a:lnTo>
                <a:lnTo>
                  <a:pt x="170" y="58"/>
                </a:lnTo>
                <a:lnTo>
                  <a:pt x="168" y="56"/>
                </a:lnTo>
                <a:lnTo>
                  <a:pt x="166" y="54"/>
                </a:lnTo>
                <a:lnTo>
                  <a:pt x="164" y="54"/>
                </a:lnTo>
                <a:lnTo>
                  <a:pt x="164" y="54"/>
                </a:lnTo>
                <a:lnTo>
                  <a:pt x="164" y="52"/>
                </a:lnTo>
                <a:lnTo>
                  <a:pt x="164" y="52"/>
                </a:lnTo>
                <a:lnTo>
                  <a:pt x="164" y="50"/>
                </a:lnTo>
                <a:lnTo>
                  <a:pt x="164" y="50"/>
                </a:lnTo>
                <a:lnTo>
                  <a:pt x="164" y="46"/>
                </a:lnTo>
                <a:lnTo>
                  <a:pt x="164" y="44"/>
                </a:lnTo>
                <a:lnTo>
                  <a:pt x="166" y="40"/>
                </a:lnTo>
                <a:lnTo>
                  <a:pt x="166" y="38"/>
                </a:lnTo>
                <a:lnTo>
                  <a:pt x="166" y="36"/>
                </a:lnTo>
                <a:lnTo>
                  <a:pt x="166" y="34"/>
                </a:lnTo>
                <a:lnTo>
                  <a:pt x="166" y="34"/>
                </a:lnTo>
                <a:lnTo>
                  <a:pt x="166" y="32"/>
                </a:lnTo>
                <a:lnTo>
                  <a:pt x="164" y="30"/>
                </a:lnTo>
                <a:lnTo>
                  <a:pt x="162" y="28"/>
                </a:lnTo>
                <a:lnTo>
                  <a:pt x="160" y="26"/>
                </a:lnTo>
                <a:lnTo>
                  <a:pt x="160" y="26"/>
                </a:lnTo>
                <a:lnTo>
                  <a:pt x="158" y="24"/>
                </a:lnTo>
                <a:lnTo>
                  <a:pt x="158" y="24"/>
                </a:lnTo>
                <a:lnTo>
                  <a:pt x="158" y="24"/>
                </a:lnTo>
                <a:lnTo>
                  <a:pt x="158" y="22"/>
                </a:lnTo>
                <a:lnTo>
                  <a:pt x="158" y="22"/>
                </a:lnTo>
                <a:lnTo>
                  <a:pt x="158" y="20"/>
                </a:lnTo>
                <a:lnTo>
                  <a:pt x="158" y="18"/>
                </a:lnTo>
                <a:lnTo>
                  <a:pt x="160" y="16"/>
                </a:lnTo>
                <a:lnTo>
                  <a:pt x="160" y="12"/>
                </a:lnTo>
                <a:lnTo>
                  <a:pt x="160" y="10"/>
                </a:lnTo>
                <a:lnTo>
                  <a:pt x="156" y="6"/>
                </a:lnTo>
                <a:lnTo>
                  <a:pt x="152" y="4"/>
                </a:lnTo>
                <a:lnTo>
                  <a:pt x="148" y="2"/>
                </a:lnTo>
                <a:lnTo>
                  <a:pt x="146" y="2"/>
                </a:lnTo>
                <a:lnTo>
                  <a:pt x="144" y="2"/>
                </a:lnTo>
                <a:lnTo>
                  <a:pt x="142" y="0"/>
                </a:lnTo>
                <a:lnTo>
                  <a:pt x="140" y="0"/>
                </a:lnTo>
                <a:lnTo>
                  <a:pt x="138"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5"/>
          <p:cNvSpPr>
            <a:spLocks/>
          </p:cNvSpPr>
          <p:nvPr/>
        </p:nvSpPr>
        <p:spPr bwMode="auto">
          <a:xfrm>
            <a:off x="6854830" y="2976242"/>
            <a:ext cx="119063" cy="204938"/>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Freeform 36"/>
          <p:cNvSpPr>
            <a:spLocks/>
          </p:cNvSpPr>
          <p:nvPr/>
        </p:nvSpPr>
        <p:spPr bwMode="auto">
          <a:xfrm>
            <a:off x="6854830" y="2976242"/>
            <a:ext cx="119063" cy="204938"/>
          </a:xfrm>
          <a:custGeom>
            <a:avLst/>
            <a:gdLst>
              <a:gd name="T0" fmla="*/ 22 w 58"/>
              <a:gd name="T1" fmla="*/ 16 h 88"/>
              <a:gd name="T2" fmla="*/ 2 w 58"/>
              <a:gd name="T3" fmla="*/ 24 h 88"/>
              <a:gd name="T4" fmla="*/ 6 w 58"/>
              <a:gd name="T5" fmla="*/ 30 h 88"/>
              <a:gd name="T6" fmla="*/ 8 w 58"/>
              <a:gd name="T7" fmla="*/ 34 h 88"/>
              <a:gd name="T8" fmla="*/ 8 w 58"/>
              <a:gd name="T9" fmla="*/ 36 h 88"/>
              <a:gd name="T10" fmla="*/ 8 w 58"/>
              <a:gd name="T11" fmla="*/ 42 h 88"/>
              <a:gd name="T12" fmla="*/ 8 w 58"/>
              <a:gd name="T13" fmla="*/ 44 h 88"/>
              <a:gd name="T14" fmla="*/ 8 w 58"/>
              <a:gd name="T15" fmla="*/ 46 h 88"/>
              <a:gd name="T16" fmla="*/ 8 w 58"/>
              <a:gd name="T17" fmla="*/ 48 h 88"/>
              <a:gd name="T18" fmla="*/ 10 w 58"/>
              <a:gd name="T19" fmla="*/ 48 h 88"/>
              <a:gd name="T20" fmla="*/ 12 w 58"/>
              <a:gd name="T21" fmla="*/ 50 h 88"/>
              <a:gd name="T22" fmla="*/ 16 w 58"/>
              <a:gd name="T23" fmla="*/ 50 h 88"/>
              <a:gd name="T24" fmla="*/ 18 w 58"/>
              <a:gd name="T25" fmla="*/ 50 h 88"/>
              <a:gd name="T26" fmla="*/ 20 w 58"/>
              <a:gd name="T27" fmla="*/ 52 h 88"/>
              <a:gd name="T28" fmla="*/ 20 w 58"/>
              <a:gd name="T29" fmla="*/ 52 h 88"/>
              <a:gd name="T30" fmla="*/ 22 w 58"/>
              <a:gd name="T31" fmla="*/ 54 h 88"/>
              <a:gd name="T32" fmla="*/ 22 w 58"/>
              <a:gd name="T33" fmla="*/ 58 h 88"/>
              <a:gd name="T34" fmla="*/ 20 w 58"/>
              <a:gd name="T35" fmla="*/ 62 h 88"/>
              <a:gd name="T36" fmla="*/ 18 w 58"/>
              <a:gd name="T37" fmla="*/ 70 h 88"/>
              <a:gd name="T38" fmla="*/ 16 w 58"/>
              <a:gd name="T39" fmla="*/ 74 h 88"/>
              <a:gd name="T40" fmla="*/ 16 w 58"/>
              <a:gd name="T41" fmla="*/ 78 h 88"/>
              <a:gd name="T42" fmla="*/ 18 w 58"/>
              <a:gd name="T43" fmla="*/ 80 h 88"/>
              <a:gd name="T44" fmla="*/ 18 w 58"/>
              <a:gd name="T45" fmla="*/ 82 h 88"/>
              <a:gd name="T46" fmla="*/ 20 w 58"/>
              <a:gd name="T47" fmla="*/ 84 h 88"/>
              <a:gd name="T48" fmla="*/ 24 w 58"/>
              <a:gd name="T49" fmla="*/ 86 h 88"/>
              <a:gd name="T50" fmla="*/ 30 w 58"/>
              <a:gd name="T51" fmla="*/ 88 h 88"/>
              <a:gd name="T52" fmla="*/ 32 w 58"/>
              <a:gd name="T53" fmla="*/ 88 h 88"/>
              <a:gd name="T54" fmla="*/ 36 w 58"/>
              <a:gd name="T55" fmla="*/ 86 h 88"/>
              <a:gd name="T56" fmla="*/ 40 w 58"/>
              <a:gd name="T57" fmla="*/ 86 h 88"/>
              <a:gd name="T58" fmla="*/ 46 w 58"/>
              <a:gd name="T59" fmla="*/ 82 h 88"/>
              <a:gd name="T60" fmla="*/ 52 w 58"/>
              <a:gd name="T61" fmla="*/ 78 h 88"/>
              <a:gd name="T62" fmla="*/ 54 w 58"/>
              <a:gd name="T63" fmla="*/ 76 h 88"/>
              <a:gd name="T64" fmla="*/ 56 w 58"/>
              <a:gd name="T65" fmla="*/ 74 h 88"/>
              <a:gd name="T66" fmla="*/ 58 w 58"/>
              <a:gd name="T67" fmla="*/ 70 h 88"/>
              <a:gd name="T68" fmla="*/ 58 w 58"/>
              <a:gd name="T69" fmla="*/ 66 h 88"/>
              <a:gd name="T70" fmla="*/ 58 w 58"/>
              <a:gd name="T71" fmla="*/ 60 h 88"/>
              <a:gd name="T72" fmla="*/ 58 w 58"/>
              <a:gd name="T73" fmla="*/ 50 h 88"/>
              <a:gd name="T74" fmla="*/ 58 w 58"/>
              <a:gd name="T75" fmla="*/ 42 h 88"/>
              <a:gd name="T76" fmla="*/ 56 w 58"/>
              <a:gd name="T77" fmla="*/ 38 h 88"/>
              <a:gd name="T78" fmla="*/ 54 w 58"/>
              <a:gd name="T79" fmla="*/ 34 h 88"/>
              <a:gd name="T80" fmla="*/ 50 w 58"/>
              <a:gd name="T81" fmla="*/ 28 h 88"/>
              <a:gd name="T82" fmla="*/ 44 w 58"/>
              <a:gd name="T83" fmla="*/ 20 h 88"/>
              <a:gd name="T84" fmla="*/ 34 w 58"/>
              <a:gd name="T85" fmla="*/ 8 h 88"/>
              <a:gd name="T86" fmla="*/ 26 w 58"/>
              <a:gd name="T8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88">
                <a:moveTo>
                  <a:pt x="26" y="0"/>
                </a:moveTo>
                <a:lnTo>
                  <a:pt x="22" y="16"/>
                </a:lnTo>
                <a:lnTo>
                  <a:pt x="0" y="22"/>
                </a:lnTo>
                <a:lnTo>
                  <a:pt x="2" y="24"/>
                </a:lnTo>
                <a:lnTo>
                  <a:pt x="4" y="28"/>
                </a:lnTo>
                <a:lnTo>
                  <a:pt x="6" y="30"/>
                </a:lnTo>
                <a:lnTo>
                  <a:pt x="8" y="32"/>
                </a:lnTo>
                <a:lnTo>
                  <a:pt x="8" y="34"/>
                </a:lnTo>
                <a:lnTo>
                  <a:pt x="8" y="36"/>
                </a:lnTo>
                <a:lnTo>
                  <a:pt x="8" y="36"/>
                </a:lnTo>
                <a:lnTo>
                  <a:pt x="8" y="38"/>
                </a:lnTo>
                <a:lnTo>
                  <a:pt x="8" y="42"/>
                </a:lnTo>
                <a:lnTo>
                  <a:pt x="8" y="42"/>
                </a:lnTo>
                <a:lnTo>
                  <a:pt x="8" y="44"/>
                </a:lnTo>
                <a:lnTo>
                  <a:pt x="8" y="46"/>
                </a:lnTo>
                <a:lnTo>
                  <a:pt x="8" y="46"/>
                </a:lnTo>
                <a:lnTo>
                  <a:pt x="8" y="46"/>
                </a:lnTo>
                <a:lnTo>
                  <a:pt x="8" y="48"/>
                </a:lnTo>
                <a:lnTo>
                  <a:pt x="8" y="48"/>
                </a:lnTo>
                <a:lnTo>
                  <a:pt x="10" y="48"/>
                </a:lnTo>
                <a:lnTo>
                  <a:pt x="10" y="48"/>
                </a:lnTo>
                <a:lnTo>
                  <a:pt x="12" y="50"/>
                </a:lnTo>
                <a:lnTo>
                  <a:pt x="14" y="50"/>
                </a:lnTo>
                <a:lnTo>
                  <a:pt x="16" y="50"/>
                </a:lnTo>
                <a:lnTo>
                  <a:pt x="18" y="50"/>
                </a:lnTo>
                <a:lnTo>
                  <a:pt x="18" y="50"/>
                </a:lnTo>
                <a:lnTo>
                  <a:pt x="20" y="50"/>
                </a:lnTo>
                <a:lnTo>
                  <a:pt x="20" y="52"/>
                </a:lnTo>
                <a:lnTo>
                  <a:pt x="20" y="52"/>
                </a:lnTo>
                <a:lnTo>
                  <a:pt x="20" y="52"/>
                </a:lnTo>
                <a:lnTo>
                  <a:pt x="20" y="54"/>
                </a:lnTo>
                <a:lnTo>
                  <a:pt x="22" y="54"/>
                </a:lnTo>
                <a:lnTo>
                  <a:pt x="22" y="56"/>
                </a:lnTo>
                <a:lnTo>
                  <a:pt x="22" y="58"/>
                </a:lnTo>
                <a:lnTo>
                  <a:pt x="20" y="60"/>
                </a:lnTo>
                <a:lnTo>
                  <a:pt x="20" y="62"/>
                </a:lnTo>
                <a:lnTo>
                  <a:pt x="18" y="66"/>
                </a:lnTo>
                <a:lnTo>
                  <a:pt x="18" y="70"/>
                </a:lnTo>
                <a:lnTo>
                  <a:pt x="18" y="72"/>
                </a:lnTo>
                <a:lnTo>
                  <a:pt x="16" y="74"/>
                </a:lnTo>
                <a:lnTo>
                  <a:pt x="16" y="76"/>
                </a:lnTo>
                <a:lnTo>
                  <a:pt x="16" y="78"/>
                </a:lnTo>
                <a:lnTo>
                  <a:pt x="18" y="80"/>
                </a:lnTo>
                <a:lnTo>
                  <a:pt x="18" y="80"/>
                </a:lnTo>
                <a:lnTo>
                  <a:pt x="18" y="82"/>
                </a:lnTo>
                <a:lnTo>
                  <a:pt x="18" y="82"/>
                </a:lnTo>
                <a:lnTo>
                  <a:pt x="18" y="82"/>
                </a:lnTo>
                <a:lnTo>
                  <a:pt x="20" y="84"/>
                </a:lnTo>
                <a:lnTo>
                  <a:pt x="22" y="84"/>
                </a:lnTo>
                <a:lnTo>
                  <a:pt x="24" y="86"/>
                </a:lnTo>
                <a:lnTo>
                  <a:pt x="26" y="86"/>
                </a:lnTo>
                <a:lnTo>
                  <a:pt x="30" y="88"/>
                </a:lnTo>
                <a:lnTo>
                  <a:pt x="32" y="88"/>
                </a:lnTo>
                <a:lnTo>
                  <a:pt x="32" y="88"/>
                </a:lnTo>
                <a:lnTo>
                  <a:pt x="34" y="88"/>
                </a:lnTo>
                <a:lnTo>
                  <a:pt x="36" y="86"/>
                </a:lnTo>
                <a:lnTo>
                  <a:pt x="38" y="86"/>
                </a:lnTo>
                <a:lnTo>
                  <a:pt x="40" y="86"/>
                </a:lnTo>
                <a:lnTo>
                  <a:pt x="42" y="84"/>
                </a:lnTo>
                <a:lnTo>
                  <a:pt x="46" y="82"/>
                </a:lnTo>
                <a:lnTo>
                  <a:pt x="50" y="80"/>
                </a:lnTo>
                <a:lnTo>
                  <a:pt x="52" y="78"/>
                </a:lnTo>
                <a:lnTo>
                  <a:pt x="54" y="76"/>
                </a:lnTo>
                <a:lnTo>
                  <a:pt x="54" y="76"/>
                </a:lnTo>
                <a:lnTo>
                  <a:pt x="56" y="74"/>
                </a:lnTo>
                <a:lnTo>
                  <a:pt x="56" y="74"/>
                </a:lnTo>
                <a:lnTo>
                  <a:pt x="56" y="72"/>
                </a:lnTo>
                <a:lnTo>
                  <a:pt x="58" y="70"/>
                </a:lnTo>
                <a:lnTo>
                  <a:pt x="58" y="68"/>
                </a:lnTo>
                <a:lnTo>
                  <a:pt x="58" y="66"/>
                </a:lnTo>
                <a:lnTo>
                  <a:pt x="58" y="64"/>
                </a:lnTo>
                <a:lnTo>
                  <a:pt x="58" y="60"/>
                </a:lnTo>
                <a:lnTo>
                  <a:pt x="58" y="56"/>
                </a:lnTo>
                <a:lnTo>
                  <a:pt x="58" y="50"/>
                </a:lnTo>
                <a:lnTo>
                  <a:pt x="58" y="46"/>
                </a:lnTo>
                <a:lnTo>
                  <a:pt x="58" y="42"/>
                </a:lnTo>
                <a:lnTo>
                  <a:pt x="56" y="40"/>
                </a:lnTo>
                <a:lnTo>
                  <a:pt x="56" y="38"/>
                </a:lnTo>
                <a:lnTo>
                  <a:pt x="56" y="36"/>
                </a:lnTo>
                <a:lnTo>
                  <a:pt x="54" y="34"/>
                </a:lnTo>
                <a:lnTo>
                  <a:pt x="52" y="30"/>
                </a:lnTo>
                <a:lnTo>
                  <a:pt x="50" y="28"/>
                </a:lnTo>
                <a:lnTo>
                  <a:pt x="48" y="24"/>
                </a:lnTo>
                <a:lnTo>
                  <a:pt x="44" y="20"/>
                </a:lnTo>
                <a:lnTo>
                  <a:pt x="40" y="14"/>
                </a:lnTo>
                <a:lnTo>
                  <a:pt x="34" y="8"/>
                </a:lnTo>
                <a:lnTo>
                  <a:pt x="30" y="4"/>
                </a:lnTo>
                <a:lnTo>
                  <a:pt x="26"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1" name="Freeform 37"/>
          <p:cNvSpPr>
            <a:spLocks/>
          </p:cNvSpPr>
          <p:nvPr/>
        </p:nvSpPr>
        <p:spPr bwMode="auto">
          <a:xfrm>
            <a:off x="5220798" y="3227755"/>
            <a:ext cx="845755" cy="99208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2" name="Freeform 38"/>
          <p:cNvSpPr>
            <a:spLocks/>
          </p:cNvSpPr>
          <p:nvPr/>
        </p:nvSpPr>
        <p:spPr bwMode="auto">
          <a:xfrm>
            <a:off x="5220798" y="3227755"/>
            <a:ext cx="845755" cy="99208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3" name="Freeform 39"/>
          <p:cNvSpPr>
            <a:spLocks/>
          </p:cNvSpPr>
          <p:nvPr/>
        </p:nvSpPr>
        <p:spPr bwMode="auto">
          <a:xfrm>
            <a:off x="5220798" y="3227755"/>
            <a:ext cx="845755" cy="99208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4" name="Freeform 40"/>
          <p:cNvSpPr>
            <a:spLocks/>
          </p:cNvSpPr>
          <p:nvPr/>
        </p:nvSpPr>
        <p:spPr bwMode="auto">
          <a:xfrm>
            <a:off x="5220798" y="3227755"/>
            <a:ext cx="845755" cy="99208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 name="Freeform 41"/>
          <p:cNvSpPr>
            <a:spLocks/>
          </p:cNvSpPr>
          <p:nvPr/>
        </p:nvSpPr>
        <p:spPr bwMode="auto">
          <a:xfrm>
            <a:off x="5220798" y="3227755"/>
            <a:ext cx="845755" cy="992084"/>
          </a:xfrm>
          <a:custGeom>
            <a:avLst/>
            <a:gdLst>
              <a:gd name="T0" fmla="*/ 408 w 412"/>
              <a:gd name="T1" fmla="*/ 108 h 426"/>
              <a:gd name="T2" fmla="*/ 388 w 412"/>
              <a:gd name="T3" fmla="*/ 120 h 426"/>
              <a:gd name="T4" fmla="*/ 374 w 412"/>
              <a:gd name="T5" fmla="*/ 150 h 426"/>
              <a:gd name="T6" fmla="*/ 360 w 412"/>
              <a:gd name="T7" fmla="*/ 168 h 426"/>
              <a:gd name="T8" fmla="*/ 352 w 412"/>
              <a:gd name="T9" fmla="*/ 184 h 426"/>
              <a:gd name="T10" fmla="*/ 346 w 412"/>
              <a:gd name="T11" fmla="*/ 150 h 426"/>
              <a:gd name="T12" fmla="*/ 330 w 412"/>
              <a:gd name="T13" fmla="*/ 134 h 426"/>
              <a:gd name="T14" fmla="*/ 302 w 412"/>
              <a:gd name="T15" fmla="*/ 122 h 426"/>
              <a:gd name="T16" fmla="*/ 290 w 412"/>
              <a:gd name="T17" fmla="*/ 122 h 426"/>
              <a:gd name="T18" fmla="*/ 282 w 412"/>
              <a:gd name="T19" fmla="*/ 146 h 426"/>
              <a:gd name="T20" fmla="*/ 294 w 412"/>
              <a:gd name="T21" fmla="*/ 152 h 426"/>
              <a:gd name="T22" fmla="*/ 296 w 412"/>
              <a:gd name="T23" fmla="*/ 180 h 426"/>
              <a:gd name="T24" fmla="*/ 276 w 412"/>
              <a:gd name="T25" fmla="*/ 198 h 426"/>
              <a:gd name="T26" fmla="*/ 276 w 412"/>
              <a:gd name="T27" fmla="*/ 216 h 426"/>
              <a:gd name="T28" fmla="*/ 262 w 412"/>
              <a:gd name="T29" fmla="*/ 232 h 426"/>
              <a:gd name="T30" fmla="*/ 244 w 412"/>
              <a:gd name="T31" fmla="*/ 242 h 426"/>
              <a:gd name="T32" fmla="*/ 224 w 412"/>
              <a:gd name="T33" fmla="*/ 260 h 426"/>
              <a:gd name="T34" fmla="*/ 210 w 412"/>
              <a:gd name="T35" fmla="*/ 276 h 426"/>
              <a:gd name="T36" fmla="*/ 190 w 412"/>
              <a:gd name="T37" fmla="*/ 296 h 426"/>
              <a:gd name="T38" fmla="*/ 172 w 412"/>
              <a:gd name="T39" fmla="*/ 310 h 426"/>
              <a:gd name="T40" fmla="*/ 180 w 412"/>
              <a:gd name="T41" fmla="*/ 352 h 426"/>
              <a:gd name="T42" fmla="*/ 172 w 412"/>
              <a:gd name="T43" fmla="*/ 360 h 426"/>
              <a:gd name="T44" fmla="*/ 178 w 412"/>
              <a:gd name="T45" fmla="*/ 382 h 426"/>
              <a:gd name="T46" fmla="*/ 164 w 412"/>
              <a:gd name="T47" fmla="*/ 410 h 426"/>
              <a:gd name="T48" fmla="*/ 144 w 412"/>
              <a:gd name="T49" fmla="*/ 426 h 426"/>
              <a:gd name="T50" fmla="*/ 132 w 412"/>
              <a:gd name="T51" fmla="*/ 420 h 426"/>
              <a:gd name="T52" fmla="*/ 124 w 412"/>
              <a:gd name="T53" fmla="*/ 388 h 426"/>
              <a:gd name="T54" fmla="*/ 96 w 412"/>
              <a:gd name="T55" fmla="*/ 318 h 426"/>
              <a:gd name="T56" fmla="*/ 74 w 412"/>
              <a:gd name="T57" fmla="*/ 278 h 426"/>
              <a:gd name="T58" fmla="*/ 70 w 412"/>
              <a:gd name="T59" fmla="*/ 224 h 426"/>
              <a:gd name="T60" fmla="*/ 62 w 412"/>
              <a:gd name="T61" fmla="*/ 186 h 426"/>
              <a:gd name="T62" fmla="*/ 58 w 412"/>
              <a:gd name="T63" fmla="*/ 190 h 426"/>
              <a:gd name="T64" fmla="*/ 52 w 412"/>
              <a:gd name="T65" fmla="*/ 206 h 426"/>
              <a:gd name="T66" fmla="*/ 30 w 412"/>
              <a:gd name="T67" fmla="*/ 208 h 426"/>
              <a:gd name="T68" fmla="*/ 12 w 412"/>
              <a:gd name="T69" fmla="*/ 188 h 426"/>
              <a:gd name="T70" fmla="*/ 20 w 412"/>
              <a:gd name="T71" fmla="*/ 176 h 426"/>
              <a:gd name="T72" fmla="*/ 12 w 412"/>
              <a:gd name="T73" fmla="*/ 176 h 426"/>
              <a:gd name="T74" fmla="*/ 2 w 412"/>
              <a:gd name="T75" fmla="*/ 162 h 426"/>
              <a:gd name="T76" fmla="*/ 24 w 412"/>
              <a:gd name="T77" fmla="*/ 156 h 426"/>
              <a:gd name="T78" fmla="*/ 40 w 412"/>
              <a:gd name="T79" fmla="*/ 152 h 426"/>
              <a:gd name="T80" fmla="*/ 34 w 412"/>
              <a:gd name="T81" fmla="*/ 132 h 426"/>
              <a:gd name="T82" fmla="*/ 12 w 412"/>
              <a:gd name="T83" fmla="*/ 110 h 426"/>
              <a:gd name="T84" fmla="*/ 22 w 412"/>
              <a:gd name="T85" fmla="*/ 88 h 426"/>
              <a:gd name="T86" fmla="*/ 44 w 412"/>
              <a:gd name="T87" fmla="*/ 94 h 426"/>
              <a:gd name="T88" fmla="*/ 54 w 412"/>
              <a:gd name="T89" fmla="*/ 90 h 426"/>
              <a:gd name="T90" fmla="*/ 60 w 412"/>
              <a:gd name="T91" fmla="*/ 70 h 426"/>
              <a:gd name="T92" fmla="*/ 76 w 412"/>
              <a:gd name="T93" fmla="*/ 48 h 426"/>
              <a:gd name="T94" fmla="*/ 88 w 412"/>
              <a:gd name="T95" fmla="*/ 34 h 426"/>
              <a:gd name="T96" fmla="*/ 100 w 412"/>
              <a:gd name="T97" fmla="*/ 2 h 426"/>
              <a:gd name="T98" fmla="*/ 122 w 412"/>
              <a:gd name="T99" fmla="*/ 2 h 426"/>
              <a:gd name="T100" fmla="*/ 134 w 412"/>
              <a:gd name="T101" fmla="*/ 14 h 426"/>
              <a:gd name="T102" fmla="*/ 134 w 412"/>
              <a:gd name="T103" fmla="*/ 36 h 426"/>
              <a:gd name="T104" fmla="*/ 158 w 412"/>
              <a:gd name="T105" fmla="*/ 42 h 426"/>
              <a:gd name="T106" fmla="*/ 170 w 412"/>
              <a:gd name="T107" fmla="*/ 76 h 426"/>
              <a:gd name="T108" fmla="*/ 186 w 412"/>
              <a:gd name="T109" fmla="*/ 94 h 426"/>
              <a:gd name="T110" fmla="*/ 224 w 412"/>
              <a:gd name="T111" fmla="*/ 106 h 426"/>
              <a:gd name="T112" fmla="*/ 250 w 412"/>
              <a:gd name="T113" fmla="*/ 116 h 426"/>
              <a:gd name="T114" fmla="*/ 276 w 412"/>
              <a:gd name="T115" fmla="*/ 116 h 426"/>
              <a:gd name="T116" fmla="*/ 290 w 412"/>
              <a:gd name="T117" fmla="*/ 102 h 426"/>
              <a:gd name="T118" fmla="*/ 324 w 412"/>
              <a:gd name="T119" fmla="*/ 94 h 426"/>
              <a:gd name="T120" fmla="*/ 354 w 412"/>
              <a:gd name="T121" fmla="*/ 78 h 426"/>
              <a:gd name="T122" fmla="*/ 382 w 412"/>
              <a:gd name="T123" fmla="*/ 72 h 426"/>
              <a:gd name="T124" fmla="*/ 404 w 412"/>
              <a:gd name="T125" fmla="*/ 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 h="426">
                <a:moveTo>
                  <a:pt x="412" y="96"/>
                </a:moveTo>
                <a:lnTo>
                  <a:pt x="412" y="96"/>
                </a:lnTo>
                <a:lnTo>
                  <a:pt x="412" y="98"/>
                </a:lnTo>
                <a:lnTo>
                  <a:pt x="412" y="100"/>
                </a:lnTo>
                <a:lnTo>
                  <a:pt x="412" y="102"/>
                </a:lnTo>
                <a:lnTo>
                  <a:pt x="412" y="104"/>
                </a:lnTo>
                <a:lnTo>
                  <a:pt x="410" y="104"/>
                </a:lnTo>
                <a:lnTo>
                  <a:pt x="410" y="106"/>
                </a:lnTo>
                <a:lnTo>
                  <a:pt x="410" y="106"/>
                </a:lnTo>
                <a:lnTo>
                  <a:pt x="410" y="106"/>
                </a:lnTo>
                <a:lnTo>
                  <a:pt x="408" y="108"/>
                </a:lnTo>
                <a:lnTo>
                  <a:pt x="406" y="108"/>
                </a:lnTo>
                <a:lnTo>
                  <a:pt x="404" y="110"/>
                </a:lnTo>
                <a:lnTo>
                  <a:pt x="402" y="110"/>
                </a:lnTo>
                <a:lnTo>
                  <a:pt x="398" y="112"/>
                </a:lnTo>
                <a:lnTo>
                  <a:pt x="396" y="112"/>
                </a:lnTo>
                <a:lnTo>
                  <a:pt x="394" y="114"/>
                </a:lnTo>
                <a:lnTo>
                  <a:pt x="392" y="114"/>
                </a:lnTo>
                <a:lnTo>
                  <a:pt x="392" y="114"/>
                </a:lnTo>
                <a:lnTo>
                  <a:pt x="390" y="116"/>
                </a:lnTo>
                <a:lnTo>
                  <a:pt x="388" y="118"/>
                </a:lnTo>
                <a:lnTo>
                  <a:pt x="388" y="120"/>
                </a:lnTo>
                <a:lnTo>
                  <a:pt x="386" y="122"/>
                </a:lnTo>
                <a:lnTo>
                  <a:pt x="382" y="126"/>
                </a:lnTo>
                <a:lnTo>
                  <a:pt x="382" y="128"/>
                </a:lnTo>
                <a:lnTo>
                  <a:pt x="380" y="130"/>
                </a:lnTo>
                <a:lnTo>
                  <a:pt x="380" y="132"/>
                </a:lnTo>
                <a:lnTo>
                  <a:pt x="378" y="134"/>
                </a:lnTo>
                <a:lnTo>
                  <a:pt x="378" y="140"/>
                </a:lnTo>
                <a:lnTo>
                  <a:pt x="376" y="142"/>
                </a:lnTo>
                <a:lnTo>
                  <a:pt x="376" y="146"/>
                </a:lnTo>
                <a:lnTo>
                  <a:pt x="376" y="148"/>
                </a:lnTo>
                <a:lnTo>
                  <a:pt x="374" y="150"/>
                </a:lnTo>
                <a:lnTo>
                  <a:pt x="372" y="150"/>
                </a:lnTo>
                <a:lnTo>
                  <a:pt x="372" y="152"/>
                </a:lnTo>
                <a:lnTo>
                  <a:pt x="368" y="156"/>
                </a:lnTo>
                <a:lnTo>
                  <a:pt x="366" y="158"/>
                </a:lnTo>
                <a:lnTo>
                  <a:pt x="364" y="160"/>
                </a:lnTo>
                <a:lnTo>
                  <a:pt x="362" y="162"/>
                </a:lnTo>
                <a:lnTo>
                  <a:pt x="362" y="162"/>
                </a:lnTo>
                <a:lnTo>
                  <a:pt x="362" y="164"/>
                </a:lnTo>
                <a:lnTo>
                  <a:pt x="362" y="164"/>
                </a:lnTo>
                <a:lnTo>
                  <a:pt x="360" y="166"/>
                </a:lnTo>
                <a:lnTo>
                  <a:pt x="360" y="168"/>
                </a:lnTo>
                <a:lnTo>
                  <a:pt x="360" y="170"/>
                </a:lnTo>
                <a:lnTo>
                  <a:pt x="360" y="176"/>
                </a:lnTo>
                <a:lnTo>
                  <a:pt x="360" y="180"/>
                </a:lnTo>
                <a:lnTo>
                  <a:pt x="360" y="184"/>
                </a:lnTo>
                <a:lnTo>
                  <a:pt x="362" y="188"/>
                </a:lnTo>
                <a:lnTo>
                  <a:pt x="362" y="192"/>
                </a:lnTo>
                <a:lnTo>
                  <a:pt x="360" y="192"/>
                </a:lnTo>
                <a:lnTo>
                  <a:pt x="358" y="190"/>
                </a:lnTo>
                <a:lnTo>
                  <a:pt x="354" y="186"/>
                </a:lnTo>
                <a:lnTo>
                  <a:pt x="354" y="186"/>
                </a:lnTo>
                <a:lnTo>
                  <a:pt x="352" y="184"/>
                </a:lnTo>
                <a:lnTo>
                  <a:pt x="352" y="184"/>
                </a:lnTo>
                <a:lnTo>
                  <a:pt x="352" y="182"/>
                </a:lnTo>
                <a:lnTo>
                  <a:pt x="350" y="180"/>
                </a:lnTo>
                <a:lnTo>
                  <a:pt x="350" y="176"/>
                </a:lnTo>
                <a:lnTo>
                  <a:pt x="348" y="172"/>
                </a:lnTo>
                <a:lnTo>
                  <a:pt x="348" y="166"/>
                </a:lnTo>
                <a:lnTo>
                  <a:pt x="346" y="160"/>
                </a:lnTo>
                <a:lnTo>
                  <a:pt x="346" y="158"/>
                </a:lnTo>
                <a:lnTo>
                  <a:pt x="346" y="156"/>
                </a:lnTo>
                <a:lnTo>
                  <a:pt x="346" y="152"/>
                </a:lnTo>
                <a:lnTo>
                  <a:pt x="346" y="150"/>
                </a:lnTo>
                <a:lnTo>
                  <a:pt x="346" y="146"/>
                </a:lnTo>
                <a:lnTo>
                  <a:pt x="344" y="144"/>
                </a:lnTo>
                <a:lnTo>
                  <a:pt x="344" y="144"/>
                </a:lnTo>
                <a:lnTo>
                  <a:pt x="344" y="144"/>
                </a:lnTo>
                <a:lnTo>
                  <a:pt x="344" y="142"/>
                </a:lnTo>
                <a:lnTo>
                  <a:pt x="342" y="142"/>
                </a:lnTo>
                <a:lnTo>
                  <a:pt x="340" y="140"/>
                </a:lnTo>
                <a:lnTo>
                  <a:pt x="338" y="138"/>
                </a:lnTo>
                <a:lnTo>
                  <a:pt x="336" y="138"/>
                </a:lnTo>
                <a:lnTo>
                  <a:pt x="334" y="136"/>
                </a:lnTo>
                <a:lnTo>
                  <a:pt x="330" y="134"/>
                </a:lnTo>
                <a:lnTo>
                  <a:pt x="326" y="134"/>
                </a:lnTo>
                <a:lnTo>
                  <a:pt x="324" y="132"/>
                </a:lnTo>
                <a:lnTo>
                  <a:pt x="322" y="132"/>
                </a:lnTo>
                <a:lnTo>
                  <a:pt x="318" y="132"/>
                </a:lnTo>
                <a:lnTo>
                  <a:pt x="314" y="132"/>
                </a:lnTo>
                <a:lnTo>
                  <a:pt x="312" y="130"/>
                </a:lnTo>
                <a:lnTo>
                  <a:pt x="312" y="130"/>
                </a:lnTo>
                <a:lnTo>
                  <a:pt x="310" y="130"/>
                </a:lnTo>
                <a:lnTo>
                  <a:pt x="310" y="130"/>
                </a:lnTo>
                <a:lnTo>
                  <a:pt x="308" y="128"/>
                </a:lnTo>
                <a:lnTo>
                  <a:pt x="302" y="122"/>
                </a:lnTo>
                <a:lnTo>
                  <a:pt x="300" y="120"/>
                </a:lnTo>
                <a:lnTo>
                  <a:pt x="298" y="120"/>
                </a:lnTo>
                <a:lnTo>
                  <a:pt x="298" y="118"/>
                </a:lnTo>
                <a:lnTo>
                  <a:pt x="296" y="118"/>
                </a:lnTo>
                <a:lnTo>
                  <a:pt x="296" y="118"/>
                </a:lnTo>
                <a:lnTo>
                  <a:pt x="294" y="118"/>
                </a:lnTo>
                <a:lnTo>
                  <a:pt x="294" y="118"/>
                </a:lnTo>
                <a:lnTo>
                  <a:pt x="292" y="118"/>
                </a:lnTo>
                <a:lnTo>
                  <a:pt x="292" y="118"/>
                </a:lnTo>
                <a:lnTo>
                  <a:pt x="290" y="120"/>
                </a:lnTo>
                <a:lnTo>
                  <a:pt x="290" y="122"/>
                </a:lnTo>
                <a:lnTo>
                  <a:pt x="288" y="122"/>
                </a:lnTo>
                <a:lnTo>
                  <a:pt x="286" y="124"/>
                </a:lnTo>
                <a:lnTo>
                  <a:pt x="286" y="128"/>
                </a:lnTo>
                <a:lnTo>
                  <a:pt x="284" y="130"/>
                </a:lnTo>
                <a:lnTo>
                  <a:pt x="284" y="132"/>
                </a:lnTo>
                <a:lnTo>
                  <a:pt x="284" y="134"/>
                </a:lnTo>
                <a:lnTo>
                  <a:pt x="282" y="136"/>
                </a:lnTo>
                <a:lnTo>
                  <a:pt x="282" y="140"/>
                </a:lnTo>
                <a:lnTo>
                  <a:pt x="282" y="142"/>
                </a:lnTo>
                <a:lnTo>
                  <a:pt x="282" y="144"/>
                </a:lnTo>
                <a:lnTo>
                  <a:pt x="282" y="146"/>
                </a:lnTo>
                <a:lnTo>
                  <a:pt x="282" y="148"/>
                </a:lnTo>
                <a:lnTo>
                  <a:pt x="284" y="150"/>
                </a:lnTo>
                <a:lnTo>
                  <a:pt x="284" y="150"/>
                </a:lnTo>
                <a:lnTo>
                  <a:pt x="284" y="150"/>
                </a:lnTo>
                <a:lnTo>
                  <a:pt x="286" y="150"/>
                </a:lnTo>
                <a:lnTo>
                  <a:pt x="286" y="150"/>
                </a:lnTo>
                <a:lnTo>
                  <a:pt x="288" y="150"/>
                </a:lnTo>
                <a:lnTo>
                  <a:pt x="290" y="150"/>
                </a:lnTo>
                <a:lnTo>
                  <a:pt x="292" y="150"/>
                </a:lnTo>
                <a:lnTo>
                  <a:pt x="292" y="152"/>
                </a:lnTo>
                <a:lnTo>
                  <a:pt x="294" y="152"/>
                </a:lnTo>
                <a:lnTo>
                  <a:pt x="294" y="152"/>
                </a:lnTo>
                <a:lnTo>
                  <a:pt x="294" y="152"/>
                </a:lnTo>
                <a:lnTo>
                  <a:pt x="294" y="154"/>
                </a:lnTo>
                <a:lnTo>
                  <a:pt x="296" y="156"/>
                </a:lnTo>
                <a:lnTo>
                  <a:pt x="296" y="158"/>
                </a:lnTo>
                <a:lnTo>
                  <a:pt x="296" y="162"/>
                </a:lnTo>
                <a:lnTo>
                  <a:pt x="296" y="164"/>
                </a:lnTo>
                <a:lnTo>
                  <a:pt x="296" y="168"/>
                </a:lnTo>
                <a:lnTo>
                  <a:pt x="296" y="170"/>
                </a:lnTo>
                <a:lnTo>
                  <a:pt x="296" y="174"/>
                </a:lnTo>
                <a:lnTo>
                  <a:pt x="296" y="180"/>
                </a:lnTo>
                <a:lnTo>
                  <a:pt x="296" y="186"/>
                </a:lnTo>
                <a:lnTo>
                  <a:pt x="294" y="190"/>
                </a:lnTo>
                <a:lnTo>
                  <a:pt x="290" y="192"/>
                </a:lnTo>
                <a:lnTo>
                  <a:pt x="288" y="192"/>
                </a:lnTo>
                <a:lnTo>
                  <a:pt x="286" y="192"/>
                </a:lnTo>
                <a:lnTo>
                  <a:pt x="284" y="192"/>
                </a:lnTo>
                <a:lnTo>
                  <a:pt x="282" y="194"/>
                </a:lnTo>
                <a:lnTo>
                  <a:pt x="280" y="194"/>
                </a:lnTo>
                <a:lnTo>
                  <a:pt x="278" y="196"/>
                </a:lnTo>
                <a:lnTo>
                  <a:pt x="276" y="196"/>
                </a:lnTo>
                <a:lnTo>
                  <a:pt x="276" y="198"/>
                </a:lnTo>
                <a:lnTo>
                  <a:pt x="274" y="198"/>
                </a:lnTo>
                <a:lnTo>
                  <a:pt x="274" y="200"/>
                </a:lnTo>
                <a:lnTo>
                  <a:pt x="274" y="200"/>
                </a:lnTo>
                <a:lnTo>
                  <a:pt x="274" y="202"/>
                </a:lnTo>
                <a:lnTo>
                  <a:pt x="274" y="202"/>
                </a:lnTo>
                <a:lnTo>
                  <a:pt x="274" y="206"/>
                </a:lnTo>
                <a:lnTo>
                  <a:pt x="274" y="208"/>
                </a:lnTo>
                <a:lnTo>
                  <a:pt x="276" y="210"/>
                </a:lnTo>
                <a:lnTo>
                  <a:pt x="276" y="214"/>
                </a:lnTo>
                <a:lnTo>
                  <a:pt x="276" y="214"/>
                </a:lnTo>
                <a:lnTo>
                  <a:pt x="276" y="216"/>
                </a:lnTo>
                <a:lnTo>
                  <a:pt x="276" y="216"/>
                </a:lnTo>
                <a:lnTo>
                  <a:pt x="274" y="218"/>
                </a:lnTo>
                <a:lnTo>
                  <a:pt x="274" y="218"/>
                </a:lnTo>
                <a:lnTo>
                  <a:pt x="274" y="218"/>
                </a:lnTo>
                <a:lnTo>
                  <a:pt x="272" y="220"/>
                </a:lnTo>
                <a:lnTo>
                  <a:pt x="270" y="220"/>
                </a:lnTo>
                <a:lnTo>
                  <a:pt x="270" y="220"/>
                </a:lnTo>
                <a:lnTo>
                  <a:pt x="268" y="222"/>
                </a:lnTo>
                <a:lnTo>
                  <a:pt x="266" y="224"/>
                </a:lnTo>
                <a:lnTo>
                  <a:pt x="264" y="230"/>
                </a:lnTo>
                <a:lnTo>
                  <a:pt x="262" y="232"/>
                </a:lnTo>
                <a:lnTo>
                  <a:pt x="262" y="234"/>
                </a:lnTo>
                <a:lnTo>
                  <a:pt x="260" y="236"/>
                </a:lnTo>
                <a:lnTo>
                  <a:pt x="260" y="236"/>
                </a:lnTo>
                <a:lnTo>
                  <a:pt x="258" y="238"/>
                </a:lnTo>
                <a:lnTo>
                  <a:pt x="258" y="238"/>
                </a:lnTo>
                <a:lnTo>
                  <a:pt x="256" y="238"/>
                </a:lnTo>
                <a:lnTo>
                  <a:pt x="254" y="240"/>
                </a:lnTo>
                <a:lnTo>
                  <a:pt x="252" y="240"/>
                </a:lnTo>
                <a:lnTo>
                  <a:pt x="250" y="242"/>
                </a:lnTo>
                <a:lnTo>
                  <a:pt x="248" y="242"/>
                </a:lnTo>
                <a:lnTo>
                  <a:pt x="244" y="242"/>
                </a:lnTo>
                <a:lnTo>
                  <a:pt x="242" y="244"/>
                </a:lnTo>
                <a:lnTo>
                  <a:pt x="240" y="244"/>
                </a:lnTo>
                <a:lnTo>
                  <a:pt x="240" y="246"/>
                </a:lnTo>
                <a:lnTo>
                  <a:pt x="238" y="248"/>
                </a:lnTo>
                <a:lnTo>
                  <a:pt x="236" y="252"/>
                </a:lnTo>
                <a:lnTo>
                  <a:pt x="234" y="254"/>
                </a:lnTo>
                <a:lnTo>
                  <a:pt x="232" y="256"/>
                </a:lnTo>
                <a:lnTo>
                  <a:pt x="230" y="258"/>
                </a:lnTo>
                <a:lnTo>
                  <a:pt x="230" y="258"/>
                </a:lnTo>
                <a:lnTo>
                  <a:pt x="228" y="258"/>
                </a:lnTo>
                <a:lnTo>
                  <a:pt x="224" y="260"/>
                </a:lnTo>
                <a:lnTo>
                  <a:pt x="220" y="262"/>
                </a:lnTo>
                <a:lnTo>
                  <a:pt x="218" y="262"/>
                </a:lnTo>
                <a:lnTo>
                  <a:pt x="218" y="262"/>
                </a:lnTo>
                <a:lnTo>
                  <a:pt x="216" y="264"/>
                </a:lnTo>
                <a:lnTo>
                  <a:pt x="216" y="264"/>
                </a:lnTo>
                <a:lnTo>
                  <a:pt x="214" y="264"/>
                </a:lnTo>
                <a:lnTo>
                  <a:pt x="214" y="266"/>
                </a:lnTo>
                <a:lnTo>
                  <a:pt x="214" y="268"/>
                </a:lnTo>
                <a:lnTo>
                  <a:pt x="212" y="270"/>
                </a:lnTo>
                <a:lnTo>
                  <a:pt x="212" y="272"/>
                </a:lnTo>
                <a:lnTo>
                  <a:pt x="210" y="276"/>
                </a:lnTo>
                <a:lnTo>
                  <a:pt x="210" y="278"/>
                </a:lnTo>
                <a:lnTo>
                  <a:pt x="210" y="280"/>
                </a:lnTo>
                <a:lnTo>
                  <a:pt x="208" y="282"/>
                </a:lnTo>
                <a:lnTo>
                  <a:pt x="208" y="282"/>
                </a:lnTo>
                <a:lnTo>
                  <a:pt x="206" y="284"/>
                </a:lnTo>
                <a:lnTo>
                  <a:pt x="206" y="286"/>
                </a:lnTo>
                <a:lnTo>
                  <a:pt x="202" y="286"/>
                </a:lnTo>
                <a:lnTo>
                  <a:pt x="200" y="288"/>
                </a:lnTo>
                <a:lnTo>
                  <a:pt x="196" y="292"/>
                </a:lnTo>
                <a:lnTo>
                  <a:pt x="192" y="294"/>
                </a:lnTo>
                <a:lnTo>
                  <a:pt x="190" y="296"/>
                </a:lnTo>
                <a:lnTo>
                  <a:pt x="188" y="296"/>
                </a:lnTo>
                <a:lnTo>
                  <a:pt x="182" y="300"/>
                </a:lnTo>
                <a:lnTo>
                  <a:pt x="180" y="300"/>
                </a:lnTo>
                <a:lnTo>
                  <a:pt x="176" y="302"/>
                </a:lnTo>
                <a:lnTo>
                  <a:pt x="176" y="304"/>
                </a:lnTo>
                <a:lnTo>
                  <a:pt x="174" y="304"/>
                </a:lnTo>
                <a:lnTo>
                  <a:pt x="174" y="306"/>
                </a:lnTo>
                <a:lnTo>
                  <a:pt x="172" y="306"/>
                </a:lnTo>
                <a:lnTo>
                  <a:pt x="172" y="308"/>
                </a:lnTo>
                <a:lnTo>
                  <a:pt x="172" y="308"/>
                </a:lnTo>
                <a:lnTo>
                  <a:pt x="172" y="310"/>
                </a:lnTo>
                <a:lnTo>
                  <a:pt x="172" y="312"/>
                </a:lnTo>
                <a:lnTo>
                  <a:pt x="172" y="314"/>
                </a:lnTo>
                <a:lnTo>
                  <a:pt x="172" y="318"/>
                </a:lnTo>
                <a:lnTo>
                  <a:pt x="172" y="322"/>
                </a:lnTo>
                <a:lnTo>
                  <a:pt x="174" y="324"/>
                </a:lnTo>
                <a:lnTo>
                  <a:pt x="176" y="332"/>
                </a:lnTo>
                <a:lnTo>
                  <a:pt x="178" y="340"/>
                </a:lnTo>
                <a:lnTo>
                  <a:pt x="178" y="344"/>
                </a:lnTo>
                <a:lnTo>
                  <a:pt x="180" y="346"/>
                </a:lnTo>
                <a:lnTo>
                  <a:pt x="180" y="350"/>
                </a:lnTo>
                <a:lnTo>
                  <a:pt x="180" y="352"/>
                </a:lnTo>
                <a:lnTo>
                  <a:pt x="180" y="352"/>
                </a:lnTo>
                <a:lnTo>
                  <a:pt x="180" y="354"/>
                </a:lnTo>
                <a:lnTo>
                  <a:pt x="178" y="356"/>
                </a:lnTo>
                <a:lnTo>
                  <a:pt x="178" y="356"/>
                </a:lnTo>
                <a:lnTo>
                  <a:pt x="178" y="358"/>
                </a:lnTo>
                <a:lnTo>
                  <a:pt x="178" y="358"/>
                </a:lnTo>
                <a:lnTo>
                  <a:pt x="176" y="358"/>
                </a:lnTo>
                <a:lnTo>
                  <a:pt x="174" y="360"/>
                </a:lnTo>
                <a:lnTo>
                  <a:pt x="172" y="360"/>
                </a:lnTo>
                <a:lnTo>
                  <a:pt x="172" y="360"/>
                </a:lnTo>
                <a:lnTo>
                  <a:pt x="172" y="360"/>
                </a:lnTo>
                <a:lnTo>
                  <a:pt x="172" y="362"/>
                </a:lnTo>
                <a:lnTo>
                  <a:pt x="172" y="362"/>
                </a:lnTo>
                <a:lnTo>
                  <a:pt x="172" y="364"/>
                </a:lnTo>
                <a:lnTo>
                  <a:pt x="172" y="366"/>
                </a:lnTo>
                <a:lnTo>
                  <a:pt x="172" y="368"/>
                </a:lnTo>
                <a:lnTo>
                  <a:pt x="172" y="368"/>
                </a:lnTo>
                <a:lnTo>
                  <a:pt x="174" y="372"/>
                </a:lnTo>
                <a:lnTo>
                  <a:pt x="176" y="376"/>
                </a:lnTo>
                <a:lnTo>
                  <a:pt x="176" y="378"/>
                </a:lnTo>
                <a:lnTo>
                  <a:pt x="178" y="380"/>
                </a:lnTo>
                <a:lnTo>
                  <a:pt x="178" y="382"/>
                </a:lnTo>
                <a:lnTo>
                  <a:pt x="178" y="382"/>
                </a:lnTo>
                <a:lnTo>
                  <a:pt x="178" y="384"/>
                </a:lnTo>
                <a:lnTo>
                  <a:pt x="178" y="386"/>
                </a:lnTo>
                <a:lnTo>
                  <a:pt x="178" y="386"/>
                </a:lnTo>
                <a:lnTo>
                  <a:pt x="176" y="388"/>
                </a:lnTo>
                <a:lnTo>
                  <a:pt x="176" y="390"/>
                </a:lnTo>
                <a:lnTo>
                  <a:pt x="174" y="394"/>
                </a:lnTo>
                <a:lnTo>
                  <a:pt x="170" y="398"/>
                </a:lnTo>
                <a:lnTo>
                  <a:pt x="168" y="402"/>
                </a:lnTo>
                <a:lnTo>
                  <a:pt x="166" y="406"/>
                </a:lnTo>
                <a:lnTo>
                  <a:pt x="164" y="410"/>
                </a:lnTo>
                <a:lnTo>
                  <a:pt x="162" y="412"/>
                </a:lnTo>
                <a:lnTo>
                  <a:pt x="160" y="414"/>
                </a:lnTo>
                <a:lnTo>
                  <a:pt x="160" y="416"/>
                </a:lnTo>
                <a:lnTo>
                  <a:pt x="158" y="418"/>
                </a:lnTo>
                <a:lnTo>
                  <a:pt x="156" y="420"/>
                </a:lnTo>
                <a:lnTo>
                  <a:pt x="154" y="420"/>
                </a:lnTo>
                <a:lnTo>
                  <a:pt x="152" y="422"/>
                </a:lnTo>
                <a:lnTo>
                  <a:pt x="150" y="424"/>
                </a:lnTo>
                <a:lnTo>
                  <a:pt x="148" y="426"/>
                </a:lnTo>
                <a:lnTo>
                  <a:pt x="146" y="426"/>
                </a:lnTo>
                <a:lnTo>
                  <a:pt x="144" y="426"/>
                </a:lnTo>
                <a:lnTo>
                  <a:pt x="142" y="426"/>
                </a:lnTo>
                <a:lnTo>
                  <a:pt x="142" y="426"/>
                </a:lnTo>
                <a:lnTo>
                  <a:pt x="140" y="426"/>
                </a:lnTo>
                <a:lnTo>
                  <a:pt x="140" y="426"/>
                </a:lnTo>
                <a:lnTo>
                  <a:pt x="138" y="426"/>
                </a:lnTo>
                <a:lnTo>
                  <a:pt x="136" y="424"/>
                </a:lnTo>
                <a:lnTo>
                  <a:pt x="136" y="424"/>
                </a:lnTo>
                <a:lnTo>
                  <a:pt x="134" y="422"/>
                </a:lnTo>
                <a:lnTo>
                  <a:pt x="134" y="422"/>
                </a:lnTo>
                <a:lnTo>
                  <a:pt x="132" y="420"/>
                </a:lnTo>
                <a:lnTo>
                  <a:pt x="132" y="420"/>
                </a:lnTo>
                <a:lnTo>
                  <a:pt x="132" y="418"/>
                </a:lnTo>
                <a:lnTo>
                  <a:pt x="132" y="416"/>
                </a:lnTo>
                <a:lnTo>
                  <a:pt x="132" y="414"/>
                </a:lnTo>
                <a:lnTo>
                  <a:pt x="130" y="412"/>
                </a:lnTo>
                <a:lnTo>
                  <a:pt x="130" y="406"/>
                </a:lnTo>
                <a:lnTo>
                  <a:pt x="130" y="404"/>
                </a:lnTo>
                <a:lnTo>
                  <a:pt x="130" y="402"/>
                </a:lnTo>
                <a:lnTo>
                  <a:pt x="130" y="400"/>
                </a:lnTo>
                <a:lnTo>
                  <a:pt x="128" y="398"/>
                </a:lnTo>
                <a:lnTo>
                  <a:pt x="126" y="392"/>
                </a:lnTo>
                <a:lnTo>
                  <a:pt x="124" y="388"/>
                </a:lnTo>
                <a:lnTo>
                  <a:pt x="122" y="382"/>
                </a:lnTo>
                <a:lnTo>
                  <a:pt x="116" y="370"/>
                </a:lnTo>
                <a:lnTo>
                  <a:pt x="114" y="366"/>
                </a:lnTo>
                <a:lnTo>
                  <a:pt x="112" y="362"/>
                </a:lnTo>
                <a:lnTo>
                  <a:pt x="110" y="358"/>
                </a:lnTo>
                <a:lnTo>
                  <a:pt x="108" y="352"/>
                </a:lnTo>
                <a:lnTo>
                  <a:pt x="104" y="340"/>
                </a:lnTo>
                <a:lnTo>
                  <a:pt x="102" y="334"/>
                </a:lnTo>
                <a:lnTo>
                  <a:pt x="100" y="328"/>
                </a:lnTo>
                <a:lnTo>
                  <a:pt x="98" y="322"/>
                </a:lnTo>
                <a:lnTo>
                  <a:pt x="96" y="318"/>
                </a:lnTo>
                <a:lnTo>
                  <a:pt x="94" y="314"/>
                </a:lnTo>
                <a:lnTo>
                  <a:pt x="92" y="312"/>
                </a:lnTo>
                <a:lnTo>
                  <a:pt x="88" y="304"/>
                </a:lnTo>
                <a:lnTo>
                  <a:pt x="84" y="300"/>
                </a:lnTo>
                <a:lnTo>
                  <a:pt x="82" y="298"/>
                </a:lnTo>
                <a:lnTo>
                  <a:pt x="80" y="294"/>
                </a:lnTo>
                <a:lnTo>
                  <a:pt x="80" y="292"/>
                </a:lnTo>
                <a:lnTo>
                  <a:pt x="78" y="292"/>
                </a:lnTo>
                <a:lnTo>
                  <a:pt x="78" y="288"/>
                </a:lnTo>
                <a:lnTo>
                  <a:pt x="76" y="284"/>
                </a:lnTo>
                <a:lnTo>
                  <a:pt x="74" y="278"/>
                </a:lnTo>
                <a:lnTo>
                  <a:pt x="74" y="274"/>
                </a:lnTo>
                <a:lnTo>
                  <a:pt x="72" y="268"/>
                </a:lnTo>
                <a:lnTo>
                  <a:pt x="72" y="264"/>
                </a:lnTo>
                <a:lnTo>
                  <a:pt x="72" y="260"/>
                </a:lnTo>
                <a:lnTo>
                  <a:pt x="70" y="256"/>
                </a:lnTo>
                <a:lnTo>
                  <a:pt x="70" y="252"/>
                </a:lnTo>
                <a:lnTo>
                  <a:pt x="70" y="250"/>
                </a:lnTo>
                <a:lnTo>
                  <a:pt x="70" y="240"/>
                </a:lnTo>
                <a:lnTo>
                  <a:pt x="72" y="232"/>
                </a:lnTo>
                <a:lnTo>
                  <a:pt x="72" y="228"/>
                </a:lnTo>
                <a:lnTo>
                  <a:pt x="70" y="224"/>
                </a:lnTo>
                <a:lnTo>
                  <a:pt x="70" y="218"/>
                </a:lnTo>
                <a:lnTo>
                  <a:pt x="70" y="212"/>
                </a:lnTo>
                <a:lnTo>
                  <a:pt x="70" y="208"/>
                </a:lnTo>
                <a:lnTo>
                  <a:pt x="68" y="206"/>
                </a:lnTo>
                <a:lnTo>
                  <a:pt x="68" y="202"/>
                </a:lnTo>
                <a:lnTo>
                  <a:pt x="68" y="200"/>
                </a:lnTo>
                <a:lnTo>
                  <a:pt x="66" y="196"/>
                </a:lnTo>
                <a:lnTo>
                  <a:pt x="66" y="192"/>
                </a:lnTo>
                <a:lnTo>
                  <a:pt x="64" y="190"/>
                </a:lnTo>
                <a:lnTo>
                  <a:pt x="64" y="188"/>
                </a:lnTo>
                <a:lnTo>
                  <a:pt x="62" y="186"/>
                </a:lnTo>
                <a:lnTo>
                  <a:pt x="62" y="186"/>
                </a:lnTo>
                <a:lnTo>
                  <a:pt x="62" y="186"/>
                </a:lnTo>
                <a:lnTo>
                  <a:pt x="62" y="184"/>
                </a:lnTo>
                <a:lnTo>
                  <a:pt x="60" y="184"/>
                </a:lnTo>
                <a:lnTo>
                  <a:pt x="60" y="184"/>
                </a:lnTo>
                <a:lnTo>
                  <a:pt x="60" y="184"/>
                </a:lnTo>
                <a:lnTo>
                  <a:pt x="58" y="186"/>
                </a:lnTo>
                <a:lnTo>
                  <a:pt x="58" y="186"/>
                </a:lnTo>
                <a:lnTo>
                  <a:pt x="58" y="186"/>
                </a:lnTo>
                <a:lnTo>
                  <a:pt x="58" y="188"/>
                </a:lnTo>
                <a:lnTo>
                  <a:pt x="58" y="190"/>
                </a:lnTo>
                <a:lnTo>
                  <a:pt x="60" y="192"/>
                </a:lnTo>
                <a:lnTo>
                  <a:pt x="60" y="194"/>
                </a:lnTo>
                <a:lnTo>
                  <a:pt x="60" y="196"/>
                </a:lnTo>
                <a:lnTo>
                  <a:pt x="60" y="198"/>
                </a:lnTo>
                <a:lnTo>
                  <a:pt x="60" y="198"/>
                </a:lnTo>
                <a:lnTo>
                  <a:pt x="60" y="200"/>
                </a:lnTo>
                <a:lnTo>
                  <a:pt x="58" y="202"/>
                </a:lnTo>
                <a:lnTo>
                  <a:pt x="56" y="202"/>
                </a:lnTo>
                <a:lnTo>
                  <a:pt x="56" y="204"/>
                </a:lnTo>
                <a:lnTo>
                  <a:pt x="54" y="206"/>
                </a:lnTo>
                <a:lnTo>
                  <a:pt x="52" y="206"/>
                </a:lnTo>
                <a:lnTo>
                  <a:pt x="52" y="208"/>
                </a:lnTo>
                <a:lnTo>
                  <a:pt x="50" y="208"/>
                </a:lnTo>
                <a:lnTo>
                  <a:pt x="48" y="208"/>
                </a:lnTo>
                <a:lnTo>
                  <a:pt x="48" y="210"/>
                </a:lnTo>
                <a:lnTo>
                  <a:pt x="44" y="210"/>
                </a:lnTo>
                <a:lnTo>
                  <a:pt x="42" y="210"/>
                </a:lnTo>
                <a:lnTo>
                  <a:pt x="38" y="210"/>
                </a:lnTo>
                <a:lnTo>
                  <a:pt x="36" y="210"/>
                </a:lnTo>
                <a:lnTo>
                  <a:pt x="34" y="208"/>
                </a:lnTo>
                <a:lnTo>
                  <a:pt x="30" y="208"/>
                </a:lnTo>
                <a:lnTo>
                  <a:pt x="30" y="208"/>
                </a:lnTo>
                <a:lnTo>
                  <a:pt x="28" y="208"/>
                </a:lnTo>
                <a:lnTo>
                  <a:pt x="28" y="206"/>
                </a:lnTo>
                <a:lnTo>
                  <a:pt x="26" y="206"/>
                </a:lnTo>
                <a:lnTo>
                  <a:pt x="24" y="204"/>
                </a:lnTo>
                <a:lnTo>
                  <a:pt x="20" y="200"/>
                </a:lnTo>
                <a:lnTo>
                  <a:pt x="18" y="198"/>
                </a:lnTo>
                <a:lnTo>
                  <a:pt x="16" y="194"/>
                </a:lnTo>
                <a:lnTo>
                  <a:pt x="14" y="194"/>
                </a:lnTo>
                <a:lnTo>
                  <a:pt x="14" y="192"/>
                </a:lnTo>
                <a:lnTo>
                  <a:pt x="12" y="190"/>
                </a:lnTo>
                <a:lnTo>
                  <a:pt x="12" y="188"/>
                </a:lnTo>
                <a:lnTo>
                  <a:pt x="12" y="188"/>
                </a:lnTo>
                <a:lnTo>
                  <a:pt x="12" y="186"/>
                </a:lnTo>
                <a:lnTo>
                  <a:pt x="12" y="186"/>
                </a:lnTo>
                <a:lnTo>
                  <a:pt x="12" y="184"/>
                </a:lnTo>
                <a:lnTo>
                  <a:pt x="12" y="184"/>
                </a:lnTo>
                <a:lnTo>
                  <a:pt x="14" y="184"/>
                </a:lnTo>
                <a:lnTo>
                  <a:pt x="16" y="182"/>
                </a:lnTo>
                <a:lnTo>
                  <a:pt x="18" y="180"/>
                </a:lnTo>
                <a:lnTo>
                  <a:pt x="18" y="178"/>
                </a:lnTo>
                <a:lnTo>
                  <a:pt x="20" y="178"/>
                </a:lnTo>
                <a:lnTo>
                  <a:pt x="20" y="176"/>
                </a:lnTo>
                <a:lnTo>
                  <a:pt x="20" y="176"/>
                </a:lnTo>
                <a:lnTo>
                  <a:pt x="20" y="176"/>
                </a:lnTo>
                <a:lnTo>
                  <a:pt x="20" y="174"/>
                </a:lnTo>
                <a:lnTo>
                  <a:pt x="20" y="174"/>
                </a:lnTo>
                <a:lnTo>
                  <a:pt x="20" y="174"/>
                </a:lnTo>
                <a:lnTo>
                  <a:pt x="20" y="174"/>
                </a:lnTo>
                <a:lnTo>
                  <a:pt x="18" y="174"/>
                </a:lnTo>
                <a:lnTo>
                  <a:pt x="16" y="174"/>
                </a:lnTo>
                <a:lnTo>
                  <a:pt x="14" y="174"/>
                </a:lnTo>
                <a:lnTo>
                  <a:pt x="12" y="176"/>
                </a:lnTo>
                <a:lnTo>
                  <a:pt x="12" y="176"/>
                </a:lnTo>
                <a:lnTo>
                  <a:pt x="10" y="176"/>
                </a:lnTo>
                <a:lnTo>
                  <a:pt x="8" y="176"/>
                </a:lnTo>
                <a:lnTo>
                  <a:pt x="8" y="176"/>
                </a:lnTo>
                <a:lnTo>
                  <a:pt x="8" y="176"/>
                </a:lnTo>
                <a:lnTo>
                  <a:pt x="6" y="174"/>
                </a:lnTo>
                <a:lnTo>
                  <a:pt x="6" y="174"/>
                </a:lnTo>
                <a:lnTo>
                  <a:pt x="4" y="172"/>
                </a:lnTo>
                <a:lnTo>
                  <a:pt x="4" y="168"/>
                </a:lnTo>
                <a:lnTo>
                  <a:pt x="2" y="166"/>
                </a:lnTo>
                <a:lnTo>
                  <a:pt x="0" y="164"/>
                </a:lnTo>
                <a:lnTo>
                  <a:pt x="2" y="162"/>
                </a:lnTo>
                <a:lnTo>
                  <a:pt x="4" y="160"/>
                </a:lnTo>
                <a:lnTo>
                  <a:pt x="6" y="158"/>
                </a:lnTo>
                <a:lnTo>
                  <a:pt x="6" y="156"/>
                </a:lnTo>
                <a:lnTo>
                  <a:pt x="8" y="156"/>
                </a:lnTo>
                <a:lnTo>
                  <a:pt x="10" y="154"/>
                </a:lnTo>
                <a:lnTo>
                  <a:pt x="10" y="154"/>
                </a:lnTo>
                <a:lnTo>
                  <a:pt x="12" y="154"/>
                </a:lnTo>
                <a:lnTo>
                  <a:pt x="14" y="154"/>
                </a:lnTo>
                <a:lnTo>
                  <a:pt x="16" y="154"/>
                </a:lnTo>
                <a:lnTo>
                  <a:pt x="20" y="154"/>
                </a:lnTo>
                <a:lnTo>
                  <a:pt x="24" y="156"/>
                </a:lnTo>
                <a:lnTo>
                  <a:pt x="28" y="156"/>
                </a:lnTo>
                <a:lnTo>
                  <a:pt x="30" y="156"/>
                </a:lnTo>
                <a:lnTo>
                  <a:pt x="32" y="156"/>
                </a:lnTo>
                <a:lnTo>
                  <a:pt x="34" y="156"/>
                </a:lnTo>
                <a:lnTo>
                  <a:pt x="36" y="156"/>
                </a:lnTo>
                <a:lnTo>
                  <a:pt x="38" y="156"/>
                </a:lnTo>
                <a:lnTo>
                  <a:pt x="38" y="154"/>
                </a:lnTo>
                <a:lnTo>
                  <a:pt x="38" y="154"/>
                </a:lnTo>
                <a:lnTo>
                  <a:pt x="38" y="154"/>
                </a:lnTo>
                <a:lnTo>
                  <a:pt x="40" y="154"/>
                </a:lnTo>
                <a:lnTo>
                  <a:pt x="40" y="152"/>
                </a:lnTo>
                <a:lnTo>
                  <a:pt x="40" y="150"/>
                </a:lnTo>
                <a:lnTo>
                  <a:pt x="40" y="148"/>
                </a:lnTo>
                <a:lnTo>
                  <a:pt x="40" y="146"/>
                </a:lnTo>
                <a:lnTo>
                  <a:pt x="40" y="144"/>
                </a:lnTo>
                <a:lnTo>
                  <a:pt x="40" y="144"/>
                </a:lnTo>
                <a:lnTo>
                  <a:pt x="40" y="142"/>
                </a:lnTo>
                <a:lnTo>
                  <a:pt x="40" y="140"/>
                </a:lnTo>
                <a:lnTo>
                  <a:pt x="38" y="140"/>
                </a:lnTo>
                <a:lnTo>
                  <a:pt x="38" y="136"/>
                </a:lnTo>
                <a:lnTo>
                  <a:pt x="36" y="134"/>
                </a:lnTo>
                <a:lnTo>
                  <a:pt x="34" y="132"/>
                </a:lnTo>
                <a:lnTo>
                  <a:pt x="28" y="126"/>
                </a:lnTo>
                <a:lnTo>
                  <a:pt x="24" y="122"/>
                </a:lnTo>
                <a:lnTo>
                  <a:pt x="24" y="120"/>
                </a:lnTo>
                <a:lnTo>
                  <a:pt x="22" y="120"/>
                </a:lnTo>
                <a:lnTo>
                  <a:pt x="18" y="116"/>
                </a:lnTo>
                <a:lnTo>
                  <a:pt x="16" y="114"/>
                </a:lnTo>
                <a:lnTo>
                  <a:pt x="14" y="112"/>
                </a:lnTo>
                <a:lnTo>
                  <a:pt x="14" y="112"/>
                </a:lnTo>
                <a:lnTo>
                  <a:pt x="12" y="110"/>
                </a:lnTo>
                <a:lnTo>
                  <a:pt x="12" y="110"/>
                </a:lnTo>
                <a:lnTo>
                  <a:pt x="12" y="110"/>
                </a:lnTo>
                <a:lnTo>
                  <a:pt x="12" y="108"/>
                </a:lnTo>
                <a:lnTo>
                  <a:pt x="12" y="108"/>
                </a:lnTo>
                <a:lnTo>
                  <a:pt x="12" y="106"/>
                </a:lnTo>
                <a:lnTo>
                  <a:pt x="12" y="104"/>
                </a:lnTo>
                <a:lnTo>
                  <a:pt x="14" y="102"/>
                </a:lnTo>
                <a:lnTo>
                  <a:pt x="14" y="100"/>
                </a:lnTo>
                <a:lnTo>
                  <a:pt x="16" y="98"/>
                </a:lnTo>
                <a:lnTo>
                  <a:pt x="18" y="94"/>
                </a:lnTo>
                <a:lnTo>
                  <a:pt x="18" y="92"/>
                </a:lnTo>
                <a:lnTo>
                  <a:pt x="20" y="90"/>
                </a:lnTo>
                <a:lnTo>
                  <a:pt x="22" y="88"/>
                </a:lnTo>
                <a:lnTo>
                  <a:pt x="24" y="86"/>
                </a:lnTo>
                <a:lnTo>
                  <a:pt x="24" y="86"/>
                </a:lnTo>
                <a:lnTo>
                  <a:pt x="26" y="86"/>
                </a:lnTo>
                <a:lnTo>
                  <a:pt x="28" y="86"/>
                </a:lnTo>
                <a:lnTo>
                  <a:pt x="28" y="86"/>
                </a:lnTo>
                <a:lnTo>
                  <a:pt x="30" y="86"/>
                </a:lnTo>
                <a:lnTo>
                  <a:pt x="32" y="86"/>
                </a:lnTo>
                <a:lnTo>
                  <a:pt x="34" y="88"/>
                </a:lnTo>
                <a:lnTo>
                  <a:pt x="38" y="90"/>
                </a:lnTo>
                <a:lnTo>
                  <a:pt x="42" y="92"/>
                </a:lnTo>
                <a:lnTo>
                  <a:pt x="44" y="94"/>
                </a:lnTo>
                <a:lnTo>
                  <a:pt x="46" y="94"/>
                </a:lnTo>
                <a:lnTo>
                  <a:pt x="46" y="94"/>
                </a:lnTo>
                <a:lnTo>
                  <a:pt x="48" y="94"/>
                </a:lnTo>
                <a:lnTo>
                  <a:pt x="50" y="94"/>
                </a:lnTo>
                <a:lnTo>
                  <a:pt x="50" y="94"/>
                </a:lnTo>
                <a:lnTo>
                  <a:pt x="50" y="94"/>
                </a:lnTo>
                <a:lnTo>
                  <a:pt x="52" y="94"/>
                </a:lnTo>
                <a:lnTo>
                  <a:pt x="52" y="94"/>
                </a:lnTo>
                <a:lnTo>
                  <a:pt x="52" y="92"/>
                </a:lnTo>
                <a:lnTo>
                  <a:pt x="54" y="92"/>
                </a:lnTo>
                <a:lnTo>
                  <a:pt x="54" y="90"/>
                </a:lnTo>
                <a:lnTo>
                  <a:pt x="54" y="86"/>
                </a:lnTo>
                <a:lnTo>
                  <a:pt x="54" y="84"/>
                </a:lnTo>
                <a:lnTo>
                  <a:pt x="54" y="84"/>
                </a:lnTo>
                <a:lnTo>
                  <a:pt x="54" y="82"/>
                </a:lnTo>
                <a:lnTo>
                  <a:pt x="56" y="78"/>
                </a:lnTo>
                <a:lnTo>
                  <a:pt x="56" y="76"/>
                </a:lnTo>
                <a:lnTo>
                  <a:pt x="56" y="74"/>
                </a:lnTo>
                <a:lnTo>
                  <a:pt x="56" y="72"/>
                </a:lnTo>
                <a:lnTo>
                  <a:pt x="56" y="72"/>
                </a:lnTo>
                <a:lnTo>
                  <a:pt x="58" y="72"/>
                </a:lnTo>
                <a:lnTo>
                  <a:pt x="60" y="70"/>
                </a:lnTo>
                <a:lnTo>
                  <a:pt x="62" y="68"/>
                </a:lnTo>
                <a:lnTo>
                  <a:pt x="64" y="66"/>
                </a:lnTo>
                <a:lnTo>
                  <a:pt x="66" y="64"/>
                </a:lnTo>
                <a:lnTo>
                  <a:pt x="68" y="62"/>
                </a:lnTo>
                <a:lnTo>
                  <a:pt x="70" y="60"/>
                </a:lnTo>
                <a:lnTo>
                  <a:pt x="72" y="60"/>
                </a:lnTo>
                <a:lnTo>
                  <a:pt x="72" y="60"/>
                </a:lnTo>
                <a:lnTo>
                  <a:pt x="74" y="58"/>
                </a:lnTo>
                <a:lnTo>
                  <a:pt x="74" y="56"/>
                </a:lnTo>
                <a:lnTo>
                  <a:pt x="74" y="52"/>
                </a:lnTo>
                <a:lnTo>
                  <a:pt x="76" y="48"/>
                </a:lnTo>
                <a:lnTo>
                  <a:pt x="76" y="46"/>
                </a:lnTo>
                <a:lnTo>
                  <a:pt x="78" y="46"/>
                </a:lnTo>
                <a:lnTo>
                  <a:pt x="78" y="44"/>
                </a:lnTo>
                <a:lnTo>
                  <a:pt x="80" y="42"/>
                </a:lnTo>
                <a:lnTo>
                  <a:pt x="82" y="40"/>
                </a:lnTo>
                <a:lnTo>
                  <a:pt x="84" y="38"/>
                </a:lnTo>
                <a:lnTo>
                  <a:pt x="86" y="38"/>
                </a:lnTo>
                <a:lnTo>
                  <a:pt x="86" y="36"/>
                </a:lnTo>
                <a:lnTo>
                  <a:pt x="86" y="36"/>
                </a:lnTo>
                <a:lnTo>
                  <a:pt x="88" y="36"/>
                </a:lnTo>
                <a:lnTo>
                  <a:pt x="88" y="34"/>
                </a:lnTo>
                <a:lnTo>
                  <a:pt x="88" y="32"/>
                </a:lnTo>
                <a:lnTo>
                  <a:pt x="88" y="32"/>
                </a:lnTo>
                <a:lnTo>
                  <a:pt x="88" y="30"/>
                </a:lnTo>
                <a:lnTo>
                  <a:pt x="88" y="26"/>
                </a:lnTo>
                <a:lnTo>
                  <a:pt x="88" y="22"/>
                </a:lnTo>
                <a:lnTo>
                  <a:pt x="86" y="16"/>
                </a:lnTo>
                <a:lnTo>
                  <a:pt x="86" y="12"/>
                </a:lnTo>
                <a:lnTo>
                  <a:pt x="88" y="10"/>
                </a:lnTo>
                <a:lnTo>
                  <a:pt x="94" y="6"/>
                </a:lnTo>
                <a:lnTo>
                  <a:pt x="98" y="4"/>
                </a:lnTo>
                <a:lnTo>
                  <a:pt x="100" y="2"/>
                </a:lnTo>
                <a:lnTo>
                  <a:pt x="104" y="2"/>
                </a:lnTo>
                <a:lnTo>
                  <a:pt x="106" y="0"/>
                </a:lnTo>
                <a:lnTo>
                  <a:pt x="106" y="0"/>
                </a:lnTo>
                <a:lnTo>
                  <a:pt x="108" y="0"/>
                </a:lnTo>
                <a:lnTo>
                  <a:pt x="110" y="0"/>
                </a:lnTo>
                <a:lnTo>
                  <a:pt x="112" y="0"/>
                </a:lnTo>
                <a:lnTo>
                  <a:pt x="114" y="0"/>
                </a:lnTo>
                <a:lnTo>
                  <a:pt x="116" y="0"/>
                </a:lnTo>
                <a:lnTo>
                  <a:pt x="118" y="0"/>
                </a:lnTo>
                <a:lnTo>
                  <a:pt x="122" y="0"/>
                </a:lnTo>
                <a:lnTo>
                  <a:pt x="122" y="2"/>
                </a:lnTo>
                <a:lnTo>
                  <a:pt x="124" y="2"/>
                </a:lnTo>
                <a:lnTo>
                  <a:pt x="126" y="2"/>
                </a:lnTo>
                <a:lnTo>
                  <a:pt x="128" y="4"/>
                </a:lnTo>
                <a:lnTo>
                  <a:pt x="128" y="4"/>
                </a:lnTo>
                <a:lnTo>
                  <a:pt x="130" y="6"/>
                </a:lnTo>
                <a:lnTo>
                  <a:pt x="132" y="8"/>
                </a:lnTo>
                <a:lnTo>
                  <a:pt x="134" y="8"/>
                </a:lnTo>
                <a:lnTo>
                  <a:pt x="134" y="10"/>
                </a:lnTo>
                <a:lnTo>
                  <a:pt x="134" y="12"/>
                </a:lnTo>
                <a:lnTo>
                  <a:pt x="134" y="12"/>
                </a:lnTo>
                <a:lnTo>
                  <a:pt x="134" y="14"/>
                </a:lnTo>
                <a:lnTo>
                  <a:pt x="134" y="16"/>
                </a:lnTo>
                <a:lnTo>
                  <a:pt x="134" y="20"/>
                </a:lnTo>
                <a:lnTo>
                  <a:pt x="134" y="24"/>
                </a:lnTo>
                <a:lnTo>
                  <a:pt x="132" y="28"/>
                </a:lnTo>
                <a:lnTo>
                  <a:pt x="132" y="28"/>
                </a:lnTo>
                <a:lnTo>
                  <a:pt x="132" y="30"/>
                </a:lnTo>
                <a:lnTo>
                  <a:pt x="132" y="32"/>
                </a:lnTo>
                <a:lnTo>
                  <a:pt x="132" y="34"/>
                </a:lnTo>
                <a:lnTo>
                  <a:pt x="134" y="34"/>
                </a:lnTo>
                <a:lnTo>
                  <a:pt x="134" y="36"/>
                </a:lnTo>
                <a:lnTo>
                  <a:pt x="134" y="36"/>
                </a:lnTo>
                <a:lnTo>
                  <a:pt x="136" y="38"/>
                </a:lnTo>
                <a:lnTo>
                  <a:pt x="136" y="38"/>
                </a:lnTo>
                <a:lnTo>
                  <a:pt x="138" y="38"/>
                </a:lnTo>
                <a:lnTo>
                  <a:pt x="140" y="38"/>
                </a:lnTo>
                <a:lnTo>
                  <a:pt x="144" y="38"/>
                </a:lnTo>
                <a:lnTo>
                  <a:pt x="148" y="38"/>
                </a:lnTo>
                <a:lnTo>
                  <a:pt x="150" y="40"/>
                </a:lnTo>
                <a:lnTo>
                  <a:pt x="154" y="40"/>
                </a:lnTo>
                <a:lnTo>
                  <a:pt x="154" y="40"/>
                </a:lnTo>
                <a:lnTo>
                  <a:pt x="156" y="40"/>
                </a:lnTo>
                <a:lnTo>
                  <a:pt x="158" y="42"/>
                </a:lnTo>
                <a:lnTo>
                  <a:pt x="158" y="44"/>
                </a:lnTo>
                <a:lnTo>
                  <a:pt x="162" y="46"/>
                </a:lnTo>
                <a:lnTo>
                  <a:pt x="164" y="48"/>
                </a:lnTo>
                <a:lnTo>
                  <a:pt x="166" y="52"/>
                </a:lnTo>
                <a:lnTo>
                  <a:pt x="168" y="52"/>
                </a:lnTo>
                <a:lnTo>
                  <a:pt x="168" y="56"/>
                </a:lnTo>
                <a:lnTo>
                  <a:pt x="168" y="64"/>
                </a:lnTo>
                <a:lnTo>
                  <a:pt x="168" y="68"/>
                </a:lnTo>
                <a:lnTo>
                  <a:pt x="168" y="72"/>
                </a:lnTo>
                <a:lnTo>
                  <a:pt x="170" y="74"/>
                </a:lnTo>
                <a:lnTo>
                  <a:pt x="170" y="76"/>
                </a:lnTo>
                <a:lnTo>
                  <a:pt x="170" y="78"/>
                </a:lnTo>
                <a:lnTo>
                  <a:pt x="172" y="80"/>
                </a:lnTo>
                <a:lnTo>
                  <a:pt x="172" y="82"/>
                </a:lnTo>
                <a:lnTo>
                  <a:pt x="174" y="84"/>
                </a:lnTo>
                <a:lnTo>
                  <a:pt x="176" y="86"/>
                </a:lnTo>
                <a:lnTo>
                  <a:pt x="176" y="88"/>
                </a:lnTo>
                <a:lnTo>
                  <a:pt x="178" y="90"/>
                </a:lnTo>
                <a:lnTo>
                  <a:pt x="180" y="90"/>
                </a:lnTo>
                <a:lnTo>
                  <a:pt x="182" y="92"/>
                </a:lnTo>
                <a:lnTo>
                  <a:pt x="184" y="92"/>
                </a:lnTo>
                <a:lnTo>
                  <a:pt x="186" y="94"/>
                </a:lnTo>
                <a:lnTo>
                  <a:pt x="188" y="94"/>
                </a:lnTo>
                <a:lnTo>
                  <a:pt x="190" y="94"/>
                </a:lnTo>
                <a:lnTo>
                  <a:pt x="196" y="96"/>
                </a:lnTo>
                <a:lnTo>
                  <a:pt x="198" y="96"/>
                </a:lnTo>
                <a:lnTo>
                  <a:pt x="200" y="96"/>
                </a:lnTo>
                <a:lnTo>
                  <a:pt x="204" y="98"/>
                </a:lnTo>
                <a:lnTo>
                  <a:pt x="210" y="102"/>
                </a:lnTo>
                <a:lnTo>
                  <a:pt x="216" y="104"/>
                </a:lnTo>
                <a:lnTo>
                  <a:pt x="220" y="104"/>
                </a:lnTo>
                <a:lnTo>
                  <a:pt x="222" y="106"/>
                </a:lnTo>
                <a:lnTo>
                  <a:pt x="224" y="106"/>
                </a:lnTo>
                <a:lnTo>
                  <a:pt x="226" y="106"/>
                </a:lnTo>
                <a:lnTo>
                  <a:pt x="230" y="108"/>
                </a:lnTo>
                <a:lnTo>
                  <a:pt x="236" y="108"/>
                </a:lnTo>
                <a:lnTo>
                  <a:pt x="238" y="108"/>
                </a:lnTo>
                <a:lnTo>
                  <a:pt x="240" y="110"/>
                </a:lnTo>
                <a:lnTo>
                  <a:pt x="240" y="110"/>
                </a:lnTo>
                <a:lnTo>
                  <a:pt x="242" y="110"/>
                </a:lnTo>
                <a:lnTo>
                  <a:pt x="246" y="114"/>
                </a:lnTo>
                <a:lnTo>
                  <a:pt x="248" y="114"/>
                </a:lnTo>
                <a:lnTo>
                  <a:pt x="250" y="116"/>
                </a:lnTo>
                <a:lnTo>
                  <a:pt x="250" y="116"/>
                </a:lnTo>
                <a:lnTo>
                  <a:pt x="252" y="116"/>
                </a:lnTo>
                <a:lnTo>
                  <a:pt x="254" y="118"/>
                </a:lnTo>
                <a:lnTo>
                  <a:pt x="256" y="118"/>
                </a:lnTo>
                <a:lnTo>
                  <a:pt x="258" y="116"/>
                </a:lnTo>
                <a:lnTo>
                  <a:pt x="260" y="116"/>
                </a:lnTo>
                <a:lnTo>
                  <a:pt x="264" y="116"/>
                </a:lnTo>
                <a:lnTo>
                  <a:pt x="266" y="116"/>
                </a:lnTo>
                <a:lnTo>
                  <a:pt x="268" y="116"/>
                </a:lnTo>
                <a:lnTo>
                  <a:pt x="270" y="116"/>
                </a:lnTo>
                <a:lnTo>
                  <a:pt x="272" y="116"/>
                </a:lnTo>
                <a:lnTo>
                  <a:pt x="276" y="116"/>
                </a:lnTo>
                <a:lnTo>
                  <a:pt x="278" y="116"/>
                </a:lnTo>
                <a:lnTo>
                  <a:pt x="280" y="116"/>
                </a:lnTo>
                <a:lnTo>
                  <a:pt x="280" y="116"/>
                </a:lnTo>
                <a:lnTo>
                  <a:pt x="282" y="116"/>
                </a:lnTo>
                <a:lnTo>
                  <a:pt x="282" y="116"/>
                </a:lnTo>
                <a:lnTo>
                  <a:pt x="282" y="114"/>
                </a:lnTo>
                <a:lnTo>
                  <a:pt x="284" y="114"/>
                </a:lnTo>
                <a:lnTo>
                  <a:pt x="284" y="112"/>
                </a:lnTo>
                <a:lnTo>
                  <a:pt x="286" y="110"/>
                </a:lnTo>
                <a:lnTo>
                  <a:pt x="288" y="108"/>
                </a:lnTo>
                <a:lnTo>
                  <a:pt x="290" y="102"/>
                </a:lnTo>
                <a:lnTo>
                  <a:pt x="290" y="100"/>
                </a:lnTo>
                <a:lnTo>
                  <a:pt x="298" y="86"/>
                </a:lnTo>
                <a:lnTo>
                  <a:pt x="300" y="88"/>
                </a:lnTo>
                <a:lnTo>
                  <a:pt x="304" y="90"/>
                </a:lnTo>
                <a:lnTo>
                  <a:pt x="308" y="92"/>
                </a:lnTo>
                <a:lnTo>
                  <a:pt x="312" y="94"/>
                </a:lnTo>
                <a:lnTo>
                  <a:pt x="314" y="94"/>
                </a:lnTo>
                <a:lnTo>
                  <a:pt x="314" y="94"/>
                </a:lnTo>
                <a:lnTo>
                  <a:pt x="316" y="94"/>
                </a:lnTo>
                <a:lnTo>
                  <a:pt x="320" y="94"/>
                </a:lnTo>
                <a:lnTo>
                  <a:pt x="324" y="94"/>
                </a:lnTo>
                <a:lnTo>
                  <a:pt x="328" y="94"/>
                </a:lnTo>
                <a:lnTo>
                  <a:pt x="334" y="94"/>
                </a:lnTo>
                <a:lnTo>
                  <a:pt x="338" y="94"/>
                </a:lnTo>
                <a:lnTo>
                  <a:pt x="340" y="90"/>
                </a:lnTo>
                <a:lnTo>
                  <a:pt x="342" y="86"/>
                </a:lnTo>
                <a:lnTo>
                  <a:pt x="344" y="84"/>
                </a:lnTo>
                <a:lnTo>
                  <a:pt x="344" y="82"/>
                </a:lnTo>
                <a:lnTo>
                  <a:pt x="346" y="82"/>
                </a:lnTo>
                <a:lnTo>
                  <a:pt x="348" y="80"/>
                </a:lnTo>
                <a:lnTo>
                  <a:pt x="350" y="78"/>
                </a:lnTo>
                <a:lnTo>
                  <a:pt x="354" y="78"/>
                </a:lnTo>
                <a:lnTo>
                  <a:pt x="356" y="76"/>
                </a:lnTo>
                <a:lnTo>
                  <a:pt x="358" y="74"/>
                </a:lnTo>
                <a:lnTo>
                  <a:pt x="360" y="74"/>
                </a:lnTo>
                <a:lnTo>
                  <a:pt x="362" y="72"/>
                </a:lnTo>
                <a:lnTo>
                  <a:pt x="364" y="72"/>
                </a:lnTo>
                <a:lnTo>
                  <a:pt x="368" y="72"/>
                </a:lnTo>
                <a:lnTo>
                  <a:pt x="370" y="72"/>
                </a:lnTo>
                <a:lnTo>
                  <a:pt x="374" y="72"/>
                </a:lnTo>
                <a:lnTo>
                  <a:pt x="378" y="72"/>
                </a:lnTo>
                <a:lnTo>
                  <a:pt x="380" y="72"/>
                </a:lnTo>
                <a:lnTo>
                  <a:pt x="382" y="72"/>
                </a:lnTo>
                <a:lnTo>
                  <a:pt x="386" y="72"/>
                </a:lnTo>
                <a:lnTo>
                  <a:pt x="388" y="74"/>
                </a:lnTo>
                <a:lnTo>
                  <a:pt x="390" y="74"/>
                </a:lnTo>
                <a:lnTo>
                  <a:pt x="392" y="76"/>
                </a:lnTo>
                <a:lnTo>
                  <a:pt x="394" y="76"/>
                </a:lnTo>
                <a:lnTo>
                  <a:pt x="396" y="78"/>
                </a:lnTo>
                <a:lnTo>
                  <a:pt x="398" y="80"/>
                </a:lnTo>
                <a:lnTo>
                  <a:pt x="400" y="80"/>
                </a:lnTo>
                <a:lnTo>
                  <a:pt x="402" y="82"/>
                </a:lnTo>
                <a:lnTo>
                  <a:pt x="404" y="84"/>
                </a:lnTo>
                <a:lnTo>
                  <a:pt x="404" y="86"/>
                </a:lnTo>
                <a:lnTo>
                  <a:pt x="406" y="88"/>
                </a:lnTo>
                <a:lnTo>
                  <a:pt x="408" y="90"/>
                </a:lnTo>
                <a:lnTo>
                  <a:pt x="410" y="94"/>
                </a:lnTo>
                <a:lnTo>
                  <a:pt x="412" y="96"/>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 name="Freeform 42"/>
          <p:cNvSpPr>
            <a:spLocks/>
          </p:cNvSpPr>
          <p:nvPr/>
        </p:nvSpPr>
        <p:spPr bwMode="auto">
          <a:xfrm>
            <a:off x="5799691" y="3502559"/>
            <a:ext cx="164222" cy="20027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43"/>
          <p:cNvSpPr>
            <a:spLocks/>
          </p:cNvSpPr>
          <p:nvPr/>
        </p:nvSpPr>
        <p:spPr bwMode="auto">
          <a:xfrm>
            <a:off x="5799691" y="3502559"/>
            <a:ext cx="164222" cy="20027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 name="Freeform 44"/>
          <p:cNvSpPr>
            <a:spLocks/>
          </p:cNvSpPr>
          <p:nvPr/>
        </p:nvSpPr>
        <p:spPr bwMode="auto">
          <a:xfrm>
            <a:off x="5799691" y="3502559"/>
            <a:ext cx="164222" cy="20027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45"/>
          <p:cNvSpPr>
            <a:spLocks/>
          </p:cNvSpPr>
          <p:nvPr/>
        </p:nvSpPr>
        <p:spPr bwMode="auto">
          <a:xfrm>
            <a:off x="5799691" y="3502559"/>
            <a:ext cx="164222" cy="20027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50" name="Freeform 46"/>
          <p:cNvSpPr>
            <a:spLocks/>
          </p:cNvSpPr>
          <p:nvPr/>
        </p:nvSpPr>
        <p:spPr bwMode="auto">
          <a:xfrm>
            <a:off x="5799691" y="3502559"/>
            <a:ext cx="164222" cy="200278"/>
          </a:xfrm>
          <a:custGeom>
            <a:avLst/>
            <a:gdLst>
              <a:gd name="T0" fmla="*/ 70 w 80"/>
              <a:gd name="T1" fmla="*/ 86 h 86"/>
              <a:gd name="T2" fmla="*/ 64 w 80"/>
              <a:gd name="T3" fmla="*/ 84 h 86"/>
              <a:gd name="T4" fmla="*/ 60 w 80"/>
              <a:gd name="T5" fmla="*/ 78 h 86"/>
              <a:gd name="T6" fmla="*/ 56 w 80"/>
              <a:gd name="T7" fmla="*/ 72 h 86"/>
              <a:gd name="T8" fmla="*/ 54 w 80"/>
              <a:gd name="T9" fmla="*/ 66 h 86"/>
              <a:gd name="T10" fmla="*/ 54 w 80"/>
              <a:gd name="T11" fmla="*/ 62 h 86"/>
              <a:gd name="T12" fmla="*/ 56 w 80"/>
              <a:gd name="T13" fmla="*/ 58 h 86"/>
              <a:gd name="T14" fmla="*/ 56 w 80"/>
              <a:gd name="T15" fmla="*/ 54 h 86"/>
              <a:gd name="T16" fmla="*/ 54 w 80"/>
              <a:gd name="T17" fmla="*/ 48 h 86"/>
              <a:gd name="T18" fmla="*/ 50 w 80"/>
              <a:gd name="T19" fmla="*/ 44 h 86"/>
              <a:gd name="T20" fmla="*/ 48 w 80"/>
              <a:gd name="T21" fmla="*/ 42 h 86"/>
              <a:gd name="T22" fmla="*/ 46 w 80"/>
              <a:gd name="T23" fmla="*/ 42 h 86"/>
              <a:gd name="T24" fmla="*/ 46 w 80"/>
              <a:gd name="T25" fmla="*/ 44 h 86"/>
              <a:gd name="T26" fmla="*/ 44 w 80"/>
              <a:gd name="T27" fmla="*/ 50 h 86"/>
              <a:gd name="T28" fmla="*/ 44 w 80"/>
              <a:gd name="T29" fmla="*/ 52 h 86"/>
              <a:gd name="T30" fmla="*/ 40 w 80"/>
              <a:gd name="T31" fmla="*/ 54 h 86"/>
              <a:gd name="T32" fmla="*/ 34 w 80"/>
              <a:gd name="T33" fmla="*/ 56 h 86"/>
              <a:gd name="T34" fmla="*/ 30 w 80"/>
              <a:gd name="T35" fmla="*/ 58 h 86"/>
              <a:gd name="T36" fmla="*/ 30 w 80"/>
              <a:gd name="T37" fmla="*/ 60 h 86"/>
              <a:gd name="T38" fmla="*/ 30 w 80"/>
              <a:gd name="T39" fmla="*/ 64 h 86"/>
              <a:gd name="T40" fmla="*/ 30 w 80"/>
              <a:gd name="T41" fmla="*/ 72 h 86"/>
              <a:gd name="T42" fmla="*/ 30 w 80"/>
              <a:gd name="T43" fmla="*/ 74 h 86"/>
              <a:gd name="T44" fmla="*/ 28 w 80"/>
              <a:gd name="T45" fmla="*/ 76 h 86"/>
              <a:gd name="T46" fmla="*/ 22 w 80"/>
              <a:gd name="T47" fmla="*/ 76 h 86"/>
              <a:gd name="T48" fmla="*/ 14 w 80"/>
              <a:gd name="T49" fmla="*/ 74 h 86"/>
              <a:gd name="T50" fmla="*/ 14 w 80"/>
              <a:gd name="T51" fmla="*/ 62 h 86"/>
              <a:gd name="T52" fmla="*/ 14 w 80"/>
              <a:gd name="T53" fmla="*/ 50 h 86"/>
              <a:gd name="T54" fmla="*/ 14 w 80"/>
              <a:gd name="T55" fmla="*/ 40 h 86"/>
              <a:gd name="T56" fmla="*/ 12 w 80"/>
              <a:gd name="T57" fmla="*/ 34 h 86"/>
              <a:gd name="T58" fmla="*/ 10 w 80"/>
              <a:gd name="T59" fmla="*/ 34 h 86"/>
              <a:gd name="T60" fmla="*/ 6 w 80"/>
              <a:gd name="T61" fmla="*/ 32 h 86"/>
              <a:gd name="T62" fmla="*/ 2 w 80"/>
              <a:gd name="T63" fmla="*/ 32 h 86"/>
              <a:gd name="T64" fmla="*/ 0 w 80"/>
              <a:gd name="T65" fmla="*/ 30 h 86"/>
              <a:gd name="T66" fmla="*/ 0 w 80"/>
              <a:gd name="T67" fmla="*/ 24 h 86"/>
              <a:gd name="T68" fmla="*/ 2 w 80"/>
              <a:gd name="T69" fmla="*/ 16 h 86"/>
              <a:gd name="T70" fmla="*/ 4 w 80"/>
              <a:gd name="T71" fmla="*/ 10 h 86"/>
              <a:gd name="T72" fmla="*/ 8 w 80"/>
              <a:gd name="T73" fmla="*/ 4 h 86"/>
              <a:gd name="T74" fmla="*/ 10 w 80"/>
              <a:gd name="T75" fmla="*/ 0 h 86"/>
              <a:gd name="T76" fmla="*/ 14 w 80"/>
              <a:gd name="T77" fmla="*/ 0 h 86"/>
              <a:gd name="T78" fmla="*/ 16 w 80"/>
              <a:gd name="T79" fmla="*/ 2 h 86"/>
              <a:gd name="T80" fmla="*/ 24 w 80"/>
              <a:gd name="T81" fmla="*/ 10 h 86"/>
              <a:gd name="T82" fmla="*/ 30 w 80"/>
              <a:gd name="T83" fmla="*/ 12 h 86"/>
              <a:gd name="T84" fmla="*/ 36 w 80"/>
              <a:gd name="T85" fmla="*/ 14 h 86"/>
              <a:gd name="T86" fmla="*/ 44 w 80"/>
              <a:gd name="T87" fmla="*/ 16 h 86"/>
              <a:gd name="T88" fmla="*/ 54 w 80"/>
              <a:gd name="T89" fmla="*/ 20 h 86"/>
              <a:gd name="T90" fmla="*/ 60 w 80"/>
              <a:gd name="T91" fmla="*/ 24 h 86"/>
              <a:gd name="T92" fmla="*/ 62 w 80"/>
              <a:gd name="T93" fmla="*/ 26 h 86"/>
              <a:gd name="T94" fmla="*/ 64 w 80"/>
              <a:gd name="T95" fmla="*/ 32 h 86"/>
              <a:gd name="T96" fmla="*/ 64 w 80"/>
              <a:gd name="T97" fmla="*/ 40 h 86"/>
              <a:gd name="T98" fmla="*/ 66 w 80"/>
              <a:gd name="T99" fmla="*/ 54 h 86"/>
              <a:gd name="T100" fmla="*/ 70 w 80"/>
              <a:gd name="T101" fmla="*/ 64 h 86"/>
              <a:gd name="T102" fmla="*/ 72 w 80"/>
              <a:gd name="T103" fmla="*/ 68 h 86"/>
              <a:gd name="T104" fmla="*/ 78 w 80"/>
              <a:gd name="T105"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6">
                <a:moveTo>
                  <a:pt x="80" y="74"/>
                </a:moveTo>
                <a:lnTo>
                  <a:pt x="74" y="86"/>
                </a:lnTo>
                <a:lnTo>
                  <a:pt x="70" y="86"/>
                </a:lnTo>
                <a:lnTo>
                  <a:pt x="66" y="84"/>
                </a:lnTo>
                <a:lnTo>
                  <a:pt x="66" y="84"/>
                </a:lnTo>
                <a:lnTo>
                  <a:pt x="64" y="84"/>
                </a:lnTo>
                <a:lnTo>
                  <a:pt x="64" y="82"/>
                </a:lnTo>
                <a:lnTo>
                  <a:pt x="62" y="80"/>
                </a:lnTo>
                <a:lnTo>
                  <a:pt x="60" y="78"/>
                </a:lnTo>
                <a:lnTo>
                  <a:pt x="58" y="76"/>
                </a:lnTo>
                <a:lnTo>
                  <a:pt x="56" y="74"/>
                </a:lnTo>
                <a:lnTo>
                  <a:pt x="56" y="72"/>
                </a:lnTo>
                <a:lnTo>
                  <a:pt x="54" y="70"/>
                </a:lnTo>
                <a:lnTo>
                  <a:pt x="54" y="68"/>
                </a:lnTo>
                <a:lnTo>
                  <a:pt x="54" y="66"/>
                </a:lnTo>
                <a:lnTo>
                  <a:pt x="54" y="66"/>
                </a:lnTo>
                <a:lnTo>
                  <a:pt x="54" y="64"/>
                </a:lnTo>
                <a:lnTo>
                  <a:pt x="54" y="62"/>
                </a:lnTo>
                <a:lnTo>
                  <a:pt x="54" y="60"/>
                </a:lnTo>
                <a:lnTo>
                  <a:pt x="56" y="58"/>
                </a:lnTo>
                <a:lnTo>
                  <a:pt x="56" y="58"/>
                </a:lnTo>
                <a:lnTo>
                  <a:pt x="56" y="56"/>
                </a:lnTo>
                <a:lnTo>
                  <a:pt x="56" y="54"/>
                </a:lnTo>
                <a:lnTo>
                  <a:pt x="56" y="54"/>
                </a:lnTo>
                <a:lnTo>
                  <a:pt x="56" y="52"/>
                </a:lnTo>
                <a:lnTo>
                  <a:pt x="54" y="50"/>
                </a:lnTo>
                <a:lnTo>
                  <a:pt x="54" y="48"/>
                </a:lnTo>
                <a:lnTo>
                  <a:pt x="52" y="46"/>
                </a:lnTo>
                <a:lnTo>
                  <a:pt x="52" y="44"/>
                </a:lnTo>
                <a:lnTo>
                  <a:pt x="50" y="44"/>
                </a:lnTo>
                <a:lnTo>
                  <a:pt x="50" y="42"/>
                </a:lnTo>
                <a:lnTo>
                  <a:pt x="50" y="42"/>
                </a:lnTo>
                <a:lnTo>
                  <a:pt x="48" y="42"/>
                </a:lnTo>
                <a:lnTo>
                  <a:pt x="48" y="42"/>
                </a:lnTo>
                <a:lnTo>
                  <a:pt x="46" y="42"/>
                </a:lnTo>
                <a:lnTo>
                  <a:pt x="46" y="42"/>
                </a:lnTo>
                <a:lnTo>
                  <a:pt x="46" y="42"/>
                </a:lnTo>
                <a:lnTo>
                  <a:pt x="46" y="42"/>
                </a:lnTo>
                <a:lnTo>
                  <a:pt x="46" y="44"/>
                </a:lnTo>
                <a:lnTo>
                  <a:pt x="44" y="44"/>
                </a:lnTo>
                <a:lnTo>
                  <a:pt x="44" y="46"/>
                </a:lnTo>
                <a:lnTo>
                  <a:pt x="44" y="50"/>
                </a:lnTo>
                <a:lnTo>
                  <a:pt x="44" y="52"/>
                </a:lnTo>
                <a:lnTo>
                  <a:pt x="44" y="52"/>
                </a:lnTo>
                <a:lnTo>
                  <a:pt x="44" y="52"/>
                </a:lnTo>
                <a:lnTo>
                  <a:pt x="42" y="54"/>
                </a:lnTo>
                <a:lnTo>
                  <a:pt x="42" y="54"/>
                </a:lnTo>
                <a:lnTo>
                  <a:pt x="40" y="54"/>
                </a:lnTo>
                <a:lnTo>
                  <a:pt x="38" y="54"/>
                </a:lnTo>
                <a:lnTo>
                  <a:pt x="36" y="56"/>
                </a:lnTo>
                <a:lnTo>
                  <a:pt x="34" y="56"/>
                </a:lnTo>
                <a:lnTo>
                  <a:pt x="32" y="58"/>
                </a:lnTo>
                <a:lnTo>
                  <a:pt x="32" y="58"/>
                </a:lnTo>
                <a:lnTo>
                  <a:pt x="30" y="58"/>
                </a:lnTo>
                <a:lnTo>
                  <a:pt x="30" y="58"/>
                </a:lnTo>
                <a:lnTo>
                  <a:pt x="30" y="60"/>
                </a:lnTo>
                <a:lnTo>
                  <a:pt x="30" y="60"/>
                </a:lnTo>
                <a:lnTo>
                  <a:pt x="30" y="62"/>
                </a:lnTo>
                <a:lnTo>
                  <a:pt x="30" y="62"/>
                </a:lnTo>
                <a:lnTo>
                  <a:pt x="30" y="64"/>
                </a:lnTo>
                <a:lnTo>
                  <a:pt x="30" y="68"/>
                </a:lnTo>
                <a:lnTo>
                  <a:pt x="30" y="70"/>
                </a:lnTo>
                <a:lnTo>
                  <a:pt x="30" y="72"/>
                </a:lnTo>
                <a:lnTo>
                  <a:pt x="30" y="72"/>
                </a:lnTo>
                <a:lnTo>
                  <a:pt x="30" y="74"/>
                </a:lnTo>
                <a:lnTo>
                  <a:pt x="30" y="74"/>
                </a:lnTo>
                <a:lnTo>
                  <a:pt x="30" y="76"/>
                </a:lnTo>
                <a:lnTo>
                  <a:pt x="28" y="76"/>
                </a:lnTo>
                <a:lnTo>
                  <a:pt x="28" y="76"/>
                </a:lnTo>
                <a:lnTo>
                  <a:pt x="26" y="76"/>
                </a:lnTo>
                <a:lnTo>
                  <a:pt x="26" y="76"/>
                </a:lnTo>
                <a:lnTo>
                  <a:pt x="22" y="76"/>
                </a:lnTo>
                <a:lnTo>
                  <a:pt x="20" y="74"/>
                </a:lnTo>
                <a:lnTo>
                  <a:pt x="18" y="74"/>
                </a:lnTo>
                <a:lnTo>
                  <a:pt x="14" y="74"/>
                </a:lnTo>
                <a:lnTo>
                  <a:pt x="12" y="72"/>
                </a:lnTo>
                <a:lnTo>
                  <a:pt x="14" y="68"/>
                </a:lnTo>
                <a:lnTo>
                  <a:pt x="14" y="62"/>
                </a:lnTo>
                <a:lnTo>
                  <a:pt x="14" y="56"/>
                </a:lnTo>
                <a:lnTo>
                  <a:pt x="14" y="52"/>
                </a:lnTo>
                <a:lnTo>
                  <a:pt x="14" y="50"/>
                </a:lnTo>
                <a:lnTo>
                  <a:pt x="14" y="46"/>
                </a:lnTo>
                <a:lnTo>
                  <a:pt x="14" y="44"/>
                </a:lnTo>
                <a:lnTo>
                  <a:pt x="14" y="40"/>
                </a:lnTo>
                <a:lnTo>
                  <a:pt x="14" y="38"/>
                </a:lnTo>
                <a:lnTo>
                  <a:pt x="12" y="36"/>
                </a:lnTo>
                <a:lnTo>
                  <a:pt x="12" y="34"/>
                </a:lnTo>
                <a:lnTo>
                  <a:pt x="12" y="34"/>
                </a:lnTo>
                <a:lnTo>
                  <a:pt x="12" y="34"/>
                </a:lnTo>
                <a:lnTo>
                  <a:pt x="10" y="34"/>
                </a:lnTo>
                <a:lnTo>
                  <a:pt x="10" y="34"/>
                </a:lnTo>
                <a:lnTo>
                  <a:pt x="8" y="32"/>
                </a:lnTo>
                <a:lnTo>
                  <a:pt x="6" y="32"/>
                </a:lnTo>
                <a:lnTo>
                  <a:pt x="4" y="32"/>
                </a:lnTo>
                <a:lnTo>
                  <a:pt x="4" y="32"/>
                </a:lnTo>
                <a:lnTo>
                  <a:pt x="2" y="32"/>
                </a:lnTo>
                <a:lnTo>
                  <a:pt x="2" y="32"/>
                </a:lnTo>
                <a:lnTo>
                  <a:pt x="2" y="32"/>
                </a:lnTo>
                <a:lnTo>
                  <a:pt x="0" y="30"/>
                </a:lnTo>
                <a:lnTo>
                  <a:pt x="0" y="28"/>
                </a:lnTo>
                <a:lnTo>
                  <a:pt x="0" y="26"/>
                </a:lnTo>
                <a:lnTo>
                  <a:pt x="0" y="24"/>
                </a:lnTo>
                <a:lnTo>
                  <a:pt x="0" y="22"/>
                </a:lnTo>
                <a:lnTo>
                  <a:pt x="0" y="20"/>
                </a:lnTo>
                <a:lnTo>
                  <a:pt x="2" y="16"/>
                </a:lnTo>
                <a:lnTo>
                  <a:pt x="2" y="14"/>
                </a:lnTo>
                <a:lnTo>
                  <a:pt x="2" y="12"/>
                </a:lnTo>
                <a:lnTo>
                  <a:pt x="4" y="10"/>
                </a:lnTo>
                <a:lnTo>
                  <a:pt x="4" y="8"/>
                </a:lnTo>
                <a:lnTo>
                  <a:pt x="6" y="6"/>
                </a:lnTo>
                <a:lnTo>
                  <a:pt x="8" y="4"/>
                </a:lnTo>
                <a:lnTo>
                  <a:pt x="8" y="2"/>
                </a:lnTo>
                <a:lnTo>
                  <a:pt x="10" y="2"/>
                </a:lnTo>
                <a:lnTo>
                  <a:pt x="10" y="0"/>
                </a:lnTo>
                <a:lnTo>
                  <a:pt x="12" y="0"/>
                </a:lnTo>
                <a:lnTo>
                  <a:pt x="12" y="0"/>
                </a:lnTo>
                <a:lnTo>
                  <a:pt x="14" y="0"/>
                </a:lnTo>
                <a:lnTo>
                  <a:pt x="14" y="0"/>
                </a:lnTo>
                <a:lnTo>
                  <a:pt x="16" y="2"/>
                </a:lnTo>
                <a:lnTo>
                  <a:pt x="16" y="2"/>
                </a:lnTo>
                <a:lnTo>
                  <a:pt x="18" y="2"/>
                </a:lnTo>
                <a:lnTo>
                  <a:pt x="20" y="6"/>
                </a:lnTo>
                <a:lnTo>
                  <a:pt x="24" y="10"/>
                </a:lnTo>
                <a:lnTo>
                  <a:pt x="28" y="12"/>
                </a:lnTo>
                <a:lnTo>
                  <a:pt x="28" y="12"/>
                </a:lnTo>
                <a:lnTo>
                  <a:pt x="30" y="12"/>
                </a:lnTo>
                <a:lnTo>
                  <a:pt x="30" y="14"/>
                </a:lnTo>
                <a:lnTo>
                  <a:pt x="32" y="14"/>
                </a:lnTo>
                <a:lnTo>
                  <a:pt x="36" y="14"/>
                </a:lnTo>
                <a:lnTo>
                  <a:pt x="40" y="14"/>
                </a:lnTo>
                <a:lnTo>
                  <a:pt x="42" y="14"/>
                </a:lnTo>
                <a:lnTo>
                  <a:pt x="44" y="16"/>
                </a:lnTo>
                <a:lnTo>
                  <a:pt x="48" y="16"/>
                </a:lnTo>
                <a:lnTo>
                  <a:pt x="52" y="18"/>
                </a:lnTo>
                <a:lnTo>
                  <a:pt x="54" y="20"/>
                </a:lnTo>
                <a:lnTo>
                  <a:pt x="56" y="20"/>
                </a:lnTo>
                <a:lnTo>
                  <a:pt x="58" y="22"/>
                </a:lnTo>
                <a:lnTo>
                  <a:pt x="60" y="24"/>
                </a:lnTo>
                <a:lnTo>
                  <a:pt x="62" y="24"/>
                </a:lnTo>
                <a:lnTo>
                  <a:pt x="62" y="26"/>
                </a:lnTo>
                <a:lnTo>
                  <a:pt x="62" y="26"/>
                </a:lnTo>
                <a:lnTo>
                  <a:pt x="62" y="26"/>
                </a:lnTo>
                <a:lnTo>
                  <a:pt x="64" y="28"/>
                </a:lnTo>
                <a:lnTo>
                  <a:pt x="64" y="32"/>
                </a:lnTo>
                <a:lnTo>
                  <a:pt x="64" y="34"/>
                </a:lnTo>
                <a:lnTo>
                  <a:pt x="64" y="38"/>
                </a:lnTo>
                <a:lnTo>
                  <a:pt x="64" y="40"/>
                </a:lnTo>
                <a:lnTo>
                  <a:pt x="64" y="42"/>
                </a:lnTo>
                <a:lnTo>
                  <a:pt x="66" y="48"/>
                </a:lnTo>
                <a:lnTo>
                  <a:pt x="66" y="54"/>
                </a:lnTo>
                <a:lnTo>
                  <a:pt x="68" y="58"/>
                </a:lnTo>
                <a:lnTo>
                  <a:pt x="68" y="62"/>
                </a:lnTo>
                <a:lnTo>
                  <a:pt x="70" y="64"/>
                </a:lnTo>
                <a:lnTo>
                  <a:pt x="70" y="66"/>
                </a:lnTo>
                <a:lnTo>
                  <a:pt x="70" y="66"/>
                </a:lnTo>
                <a:lnTo>
                  <a:pt x="72" y="68"/>
                </a:lnTo>
                <a:lnTo>
                  <a:pt x="72" y="68"/>
                </a:lnTo>
                <a:lnTo>
                  <a:pt x="76" y="72"/>
                </a:lnTo>
                <a:lnTo>
                  <a:pt x="78" y="74"/>
                </a:lnTo>
                <a:lnTo>
                  <a:pt x="80" y="74"/>
                </a:lnTo>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51" name="Freeform 47"/>
          <p:cNvSpPr>
            <a:spLocks/>
          </p:cNvSpPr>
          <p:nvPr/>
        </p:nvSpPr>
        <p:spPr bwMode="auto">
          <a:xfrm>
            <a:off x="4609059" y="2286910"/>
            <a:ext cx="1096198" cy="633440"/>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2" name="Freeform 48"/>
          <p:cNvSpPr>
            <a:spLocks/>
          </p:cNvSpPr>
          <p:nvPr/>
        </p:nvSpPr>
        <p:spPr bwMode="auto">
          <a:xfrm>
            <a:off x="4609059" y="2286910"/>
            <a:ext cx="1096198" cy="633440"/>
          </a:xfrm>
          <a:custGeom>
            <a:avLst/>
            <a:gdLst>
              <a:gd name="T0" fmla="*/ 518 w 534"/>
              <a:gd name="T1" fmla="*/ 76 h 272"/>
              <a:gd name="T2" fmla="*/ 490 w 534"/>
              <a:gd name="T3" fmla="*/ 60 h 272"/>
              <a:gd name="T4" fmla="*/ 472 w 534"/>
              <a:gd name="T5" fmla="*/ 54 h 272"/>
              <a:gd name="T6" fmla="*/ 452 w 534"/>
              <a:gd name="T7" fmla="*/ 16 h 272"/>
              <a:gd name="T8" fmla="*/ 412 w 534"/>
              <a:gd name="T9" fmla="*/ 26 h 272"/>
              <a:gd name="T10" fmla="*/ 396 w 534"/>
              <a:gd name="T11" fmla="*/ 14 h 272"/>
              <a:gd name="T12" fmla="*/ 376 w 534"/>
              <a:gd name="T13" fmla="*/ 0 h 272"/>
              <a:gd name="T14" fmla="*/ 306 w 534"/>
              <a:gd name="T15" fmla="*/ 8 h 272"/>
              <a:gd name="T16" fmla="*/ 268 w 534"/>
              <a:gd name="T17" fmla="*/ 4 h 272"/>
              <a:gd name="T18" fmla="*/ 270 w 534"/>
              <a:gd name="T19" fmla="*/ 28 h 272"/>
              <a:gd name="T20" fmla="*/ 238 w 534"/>
              <a:gd name="T21" fmla="*/ 38 h 272"/>
              <a:gd name="T22" fmla="*/ 246 w 534"/>
              <a:gd name="T23" fmla="*/ 60 h 272"/>
              <a:gd name="T24" fmla="*/ 226 w 534"/>
              <a:gd name="T25" fmla="*/ 64 h 272"/>
              <a:gd name="T26" fmla="*/ 184 w 534"/>
              <a:gd name="T27" fmla="*/ 50 h 272"/>
              <a:gd name="T28" fmla="*/ 166 w 534"/>
              <a:gd name="T29" fmla="*/ 42 h 272"/>
              <a:gd name="T30" fmla="*/ 146 w 534"/>
              <a:gd name="T31" fmla="*/ 20 h 272"/>
              <a:gd name="T32" fmla="*/ 94 w 534"/>
              <a:gd name="T33" fmla="*/ 10 h 272"/>
              <a:gd name="T34" fmla="*/ 66 w 534"/>
              <a:gd name="T35" fmla="*/ 16 h 272"/>
              <a:gd name="T36" fmla="*/ 56 w 534"/>
              <a:gd name="T37" fmla="*/ 20 h 272"/>
              <a:gd name="T38" fmla="*/ 34 w 534"/>
              <a:gd name="T39" fmla="*/ 10 h 272"/>
              <a:gd name="T40" fmla="*/ 2 w 534"/>
              <a:gd name="T41" fmla="*/ 52 h 272"/>
              <a:gd name="T42" fmla="*/ 10 w 534"/>
              <a:gd name="T43" fmla="*/ 78 h 272"/>
              <a:gd name="T44" fmla="*/ 28 w 534"/>
              <a:gd name="T45" fmla="*/ 98 h 272"/>
              <a:gd name="T46" fmla="*/ 12 w 534"/>
              <a:gd name="T47" fmla="*/ 124 h 272"/>
              <a:gd name="T48" fmla="*/ 30 w 534"/>
              <a:gd name="T49" fmla="*/ 142 h 272"/>
              <a:gd name="T50" fmla="*/ 48 w 534"/>
              <a:gd name="T51" fmla="*/ 142 h 272"/>
              <a:gd name="T52" fmla="*/ 60 w 534"/>
              <a:gd name="T53" fmla="*/ 150 h 272"/>
              <a:gd name="T54" fmla="*/ 60 w 534"/>
              <a:gd name="T55" fmla="*/ 174 h 272"/>
              <a:gd name="T56" fmla="*/ 38 w 534"/>
              <a:gd name="T57" fmla="*/ 174 h 272"/>
              <a:gd name="T58" fmla="*/ 30 w 534"/>
              <a:gd name="T59" fmla="*/ 192 h 272"/>
              <a:gd name="T60" fmla="*/ 22 w 534"/>
              <a:gd name="T61" fmla="*/ 202 h 272"/>
              <a:gd name="T62" fmla="*/ 42 w 534"/>
              <a:gd name="T63" fmla="*/ 216 h 272"/>
              <a:gd name="T64" fmla="*/ 52 w 534"/>
              <a:gd name="T65" fmla="*/ 238 h 272"/>
              <a:gd name="T66" fmla="*/ 58 w 534"/>
              <a:gd name="T67" fmla="*/ 232 h 272"/>
              <a:gd name="T68" fmla="*/ 78 w 534"/>
              <a:gd name="T69" fmla="*/ 230 h 272"/>
              <a:gd name="T70" fmla="*/ 94 w 534"/>
              <a:gd name="T71" fmla="*/ 246 h 272"/>
              <a:gd name="T72" fmla="*/ 106 w 534"/>
              <a:gd name="T73" fmla="*/ 256 h 272"/>
              <a:gd name="T74" fmla="*/ 122 w 534"/>
              <a:gd name="T75" fmla="*/ 228 h 272"/>
              <a:gd name="T76" fmla="*/ 144 w 534"/>
              <a:gd name="T77" fmla="*/ 180 h 272"/>
              <a:gd name="T78" fmla="*/ 178 w 534"/>
              <a:gd name="T79" fmla="*/ 160 h 272"/>
              <a:gd name="T80" fmla="*/ 188 w 534"/>
              <a:gd name="T81" fmla="*/ 144 h 272"/>
              <a:gd name="T82" fmla="*/ 206 w 534"/>
              <a:gd name="T83" fmla="*/ 154 h 272"/>
              <a:gd name="T84" fmla="*/ 212 w 534"/>
              <a:gd name="T85" fmla="*/ 178 h 272"/>
              <a:gd name="T86" fmla="*/ 218 w 534"/>
              <a:gd name="T87" fmla="*/ 210 h 272"/>
              <a:gd name="T88" fmla="*/ 240 w 534"/>
              <a:gd name="T89" fmla="*/ 212 h 272"/>
              <a:gd name="T90" fmla="*/ 272 w 534"/>
              <a:gd name="T91" fmla="*/ 224 h 272"/>
              <a:gd name="T92" fmla="*/ 278 w 534"/>
              <a:gd name="T93" fmla="*/ 256 h 272"/>
              <a:gd name="T94" fmla="*/ 326 w 534"/>
              <a:gd name="T95" fmla="*/ 258 h 272"/>
              <a:gd name="T96" fmla="*/ 362 w 534"/>
              <a:gd name="T97" fmla="*/ 242 h 272"/>
              <a:gd name="T98" fmla="*/ 346 w 534"/>
              <a:gd name="T99" fmla="*/ 228 h 272"/>
              <a:gd name="T100" fmla="*/ 326 w 534"/>
              <a:gd name="T101" fmla="*/ 220 h 272"/>
              <a:gd name="T102" fmla="*/ 332 w 534"/>
              <a:gd name="T103" fmla="*/ 204 h 272"/>
              <a:gd name="T104" fmla="*/ 342 w 534"/>
              <a:gd name="T105" fmla="*/ 188 h 272"/>
              <a:gd name="T106" fmla="*/ 356 w 534"/>
              <a:gd name="T107" fmla="*/ 200 h 272"/>
              <a:gd name="T108" fmla="*/ 378 w 534"/>
              <a:gd name="T109" fmla="*/ 186 h 272"/>
              <a:gd name="T110" fmla="*/ 398 w 534"/>
              <a:gd name="T111" fmla="*/ 196 h 272"/>
              <a:gd name="T112" fmla="*/ 446 w 534"/>
              <a:gd name="T113" fmla="*/ 196 h 272"/>
              <a:gd name="T114" fmla="*/ 462 w 534"/>
              <a:gd name="T115" fmla="*/ 182 h 272"/>
              <a:gd name="T116" fmla="*/ 480 w 534"/>
              <a:gd name="T117" fmla="*/ 170 h 272"/>
              <a:gd name="T118" fmla="*/ 500 w 534"/>
              <a:gd name="T119" fmla="*/ 170 h 272"/>
              <a:gd name="T120" fmla="*/ 510 w 534"/>
              <a:gd name="T121" fmla="*/ 134 h 272"/>
              <a:gd name="T122" fmla="*/ 524 w 534"/>
              <a:gd name="T123" fmla="*/ 12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272">
                <a:moveTo>
                  <a:pt x="534" y="114"/>
                </a:moveTo>
                <a:lnTo>
                  <a:pt x="534" y="114"/>
                </a:lnTo>
                <a:lnTo>
                  <a:pt x="534" y="110"/>
                </a:lnTo>
                <a:lnTo>
                  <a:pt x="532" y="106"/>
                </a:lnTo>
                <a:lnTo>
                  <a:pt x="530" y="100"/>
                </a:lnTo>
                <a:lnTo>
                  <a:pt x="528" y="94"/>
                </a:lnTo>
                <a:lnTo>
                  <a:pt x="528" y="90"/>
                </a:lnTo>
                <a:lnTo>
                  <a:pt x="526" y="88"/>
                </a:lnTo>
                <a:lnTo>
                  <a:pt x="524" y="86"/>
                </a:lnTo>
                <a:lnTo>
                  <a:pt x="524" y="82"/>
                </a:lnTo>
                <a:lnTo>
                  <a:pt x="522" y="80"/>
                </a:lnTo>
                <a:lnTo>
                  <a:pt x="522" y="80"/>
                </a:lnTo>
                <a:lnTo>
                  <a:pt x="520" y="78"/>
                </a:lnTo>
                <a:lnTo>
                  <a:pt x="520" y="78"/>
                </a:lnTo>
                <a:lnTo>
                  <a:pt x="518" y="76"/>
                </a:lnTo>
                <a:lnTo>
                  <a:pt x="516" y="76"/>
                </a:lnTo>
                <a:lnTo>
                  <a:pt x="514" y="76"/>
                </a:lnTo>
                <a:lnTo>
                  <a:pt x="510" y="74"/>
                </a:lnTo>
                <a:lnTo>
                  <a:pt x="506" y="74"/>
                </a:lnTo>
                <a:lnTo>
                  <a:pt x="504" y="72"/>
                </a:lnTo>
                <a:lnTo>
                  <a:pt x="500" y="70"/>
                </a:lnTo>
                <a:lnTo>
                  <a:pt x="500" y="70"/>
                </a:lnTo>
                <a:lnTo>
                  <a:pt x="498" y="70"/>
                </a:lnTo>
                <a:lnTo>
                  <a:pt x="498" y="68"/>
                </a:lnTo>
                <a:lnTo>
                  <a:pt x="496" y="68"/>
                </a:lnTo>
                <a:lnTo>
                  <a:pt x="494" y="64"/>
                </a:lnTo>
                <a:lnTo>
                  <a:pt x="494" y="62"/>
                </a:lnTo>
                <a:lnTo>
                  <a:pt x="492" y="60"/>
                </a:lnTo>
                <a:lnTo>
                  <a:pt x="492" y="60"/>
                </a:lnTo>
                <a:lnTo>
                  <a:pt x="490" y="60"/>
                </a:lnTo>
                <a:lnTo>
                  <a:pt x="490" y="58"/>
                </a:lnTo>
                <a:lnTo>
                  <a:pt x="490" y="58"/>
                </a:lnTo>
                <a:lnTo>
                  <a:pt x="488" y="58"/>
                </a:lnTo>
                <a:lnTo>
                  <a:pt x="486" y="58"/>
                </a:lnTo>
                <a:lnTo>
                  <a:pt x="484" y="58"/>
                </a:lnTo>
                <a:lnTo>
                  <a:pt x="482" y="58"/>
                </a:lnTo>
                <a:lnTo>
                  <a:pt x="480" y="58"/>
                </a:lnTo>
                <a:lnTo>
                  <a:pt x="478" y="58"/>
                </a:lnTo>
                <a:lnTo>
                  <a:pt x="476" y="58"/>
                </a:lnTo>
                <a:lnTo>
                  <a:pt x="476" y="58"/>
                </a:lnTo>
                <a:lnTo>
                  <a:pt x="476" y="58"/>
                </a:lnTo>
                <a:lnTo>
                  <a:pt x="474" y="58"/>
                </a:lnTo>
                <a:lnTo>
                  <a:pt x="474" y="56"/>
                </a:lnTo>
                <a:lnTo>
                  <a:pt x="474" y="56"/>
                </a:lnTo>
                <a:lnTo>
                  <a:pt x="472" y="54"/>
                </a:lnTo>
                <a:lnTo>
                  <a:pt x="470" y="52"/>
                </a:lnTo>
                <a:lnTo>
                  <a:pt x="470" y="50"/>
                </a:lnTo>
                <a:lnTo>
                  <a:pt x="468" y="46"/>
                </a:lnTo>
                <a:lnTo>
                  <a:pt x="468" y="44"/>
                </a:lnTo>
                <a:lnTo>
                  <a:pt x="464" y="38"/>
                </a:lnTo>
                <a:lnTo>
                  <a:pt x="462" y="30"/>
                </a:lnTo>
                <a:lnTo>
                  <a:pt x="462" y="28"/>
                </a:lnTo>
                <a:lnTo>
                  <a:pt x="460" y="24"/>
                </a:lnTo>
                <a:lnTo>
                  <a:pt x="458" y="22"/>
                </a:lnTo>
                <a:lnTo>
                  <a:pt x="458" y="20"/>
                </a:lnTo>
                <a:lnTo>
                  <a:pt x="456" y="18"/>
                </a:lnTo>
                <a:lnTo>
                  <a:pt x="456" y="18"/>
                </a:lnTo>
                <a:lnTo>
                  <a:pt x="454" y="18"/>
                </a:lnTo>
                <a:lnTo>
                  <a:pt x="454" y="16"/>
                </a:lnTo>
                <a:lnTo>
                  <a:pt x="452" y="16"/>
                </a:lnTo>
                <a:lnTo>
                  <a:pt x="452" y="16"/>
                </a:lnTo>
                <a:lnTo>
                  <a:pt x="450" y="16"/>
                </a:lnTo>
                <a:lnTo>
                  <a:pt x="448" y="16"/>
                </a:lnTo>
                <a:lnTo>
                  <a:pt x="444" y="16"/>
                </a:lnTo>
                <a:lnTo>
                  <a:pt x="442" y="16"/>
                </a:lnTo>
                <a:lnTo>
                  <a:pt x="440" y="16"/>
                </a:lnTo>
                <a:lnTo>
                  <a:pt x="434" y="16"/>
                </a:lnTo>
                <a:lnTo>
                  <a:pt x="432" y="18"/>
                </a:lnTo>
                <a:lnTo>
                  <a:pt x="430" y="18"/>
                </a:lnTo>
                <a:lnTo>
                  <a:pt x="424" y="22"/>
                </a:lnTo>
                <a:lnTo>
                  <a:pt x="420" y="22"/>
                </a:lnTo>
                <a:lnTo>
                  <a:pt x="418" y="24"/>
                </a:lnTo>
                <a:lnTo>
                  <a:pt x="414" y="24"/>
                </a:lnTo>
                <a:lnTo>
                  <a:pt x="412" y="24"/>
                </a:lnTo>
                <a:lnTo>
                  <a:pt x="412" y="26"/>
                </a:lnTo>
                <a:lnTo>
                  <a:pt x="408" y="26"/>
                </a:lnTo>
                <a:lnTo>
                  <a:pt x="406" y="26"/>
                </a:lnTo>
                <a:lnTo>
                  <a:pt x="404" y="26"/>
                </a:lnTo>
                <a:lnTo>
                  <a:pt x="402" y="26"/>
                </a:lnTo>
                <a:lnTo>
                  <a:pt x="400" y="26"/>
                </a:lnTo>
                <a:lnTo>
                  <a:pt x="398" y="26"/>
                </a:lnTo>
                <a:lnTo>
                  <a:pt x="398" y="24"/>
                </a:lnTo>
                <a:lnTo>
                  <a:pt x="396" y="24"/>
                </a:lnTo>
                <a:lnTo>
                  <a:pt x="396" y="24"/>
                </a:lnTo>
                <a:lnTo>
                  <a:pt x="396" y="24"/>
                </a:lnTo>
                <a:lnTo>
                  <a:pt x="396" y="22"/>
                </a:lnTo>
                <a:lnTo>
                  <a:pt x="396" y="22"/>
                </a:lnTo>
                <a:lnTo>
                  <a:pt x="396" y="20"/>
                </a:lnTo>
                <a:lnTo>
                  <a:pt x="396" y="18"/>
                </a:lnTo>
                <a:lnTo>
                  <a:pt x="396" y="14"/>
                </a:lnTo>
                <a:lnTo>
                  <a:pt x="396" y="14"/>
                </a:lnTo>
                <a:lnTo>
                  <a:pt x="396" y="12"/>
                </a:lnTo>
                <a:lnTo>
                  <a:pt x="394" y="12"/>
                </a:lnTo>
                <a:lnTo>
                  <a:pt x="394" y="10"/>
                </a:lnTo>
                <a:lnTo>
                  <a:pt x="392" y="8"/>
                </a:lnTo>
                <a:lnTo>
                  <a:pt x="392" y="8"/>
                </a:lnTo>
                <a:lnTo>
                  <a:pt x="390" y="6"/>
                </a:lnTo>
                <a:lnTo>
                  <a:pt x="388" y="4"/>
                </a:lnTo>
                <a:lnTo>
                  <a:pt x="386" y="2"/>
                </a:lnTo>
                <a:lnTo>
                  <a:pt x="384" y="2"/>
                </a:lnTo>
                <a:lnTo>
                  <a:pt x="382" y="2"/>
                </a:lnTo>
                <a:lnTo>
                  <a:pt x="382" y="0"/>
                </a:lnTo>
                <a:lnTo>
                  <a:pt x="380" y="0"/>
                </a:lnTo>
                <a:lnTo>
                  <a:pt x="378" y="0"/>
                </a:lnTo>
                <a:lnTo>
                  <a:pt x="376" y="0"/>
                </a:lnTo>
                <a:lnTo>
                  <a:pt x="372" y="2"/>
                </a:lnTo>
                <a:lnTo>
                  <a:pt x="370" y="2"/>
                </a:lnTo>
                <a:lnTo>
                  <a:pt x="362" y="4"/>
                </a:lnTo>
                <a:lnTo>
                  <a:pt x="358" y="6"/>
                </a:lnTo>
                <a:lnTo>
                  <a:pt x="356" y="6"/>
                </a:lnTo>
                <a:lnTo>
                  <a:pt x="350" y="8"/>
                </a:lnTo>
                <a:lnTo>
                  <a:pt x="344" y="8"/>
                </a:lnTo>
                <a:lnTo>
                  <a:pt x="338" y="10"/>
                </a:lnTo>
                <a:lnTo>
                  <a:pt x="336" y="10"/>
                </a:lnTo>
                <a:lnTo>
                  <a:pt x="334" y="10"/>
                </a:lnTo>
                <a:lnTo>
                  <a:pt x="330" y="10"/>
                </a:lnTo>
                <a:lnTo>
                  <a:pt x="326" y="10"/>
                </a:lnTo>
                <a:lnTo>
                  <a:pt x="320" y="10"/>
                </a:lnTo>
                <a:lnTo>
                  <a:pt x="316" y="10"/>
                </a:lnTo>
                <a:lnTo>
                  <a:pt x="306" y="8"/>
                </a:lnTo>
                <a:lnTo>
                  <a:pt x="298" y="8"/>
                </a:lnTo>
                <a:lnTo>
                  <a:pt x="296" y="6"/>
                </a:lnTo>
                <a:lnTo>
                  <a:pt x="294" y="6"/>
                </a:lnTo>
                <a:lnTo>
                  <a:pt x="288" y="4"/>
                </a:lnTo>
                <a:lnTo>
                  <a:pt x="286" y="4"/>
                </a:lnTo>
                <a:lnTo>
                  <a:pt x="282" y="2"/>
                </a:lnTo>
                <a:lnTo>
                  <a:pt x="280" y="2"/>
                </a:lnTo>
                <a:lnTo>
                  <a:pt x="278" y="2"/>
                </a:lnTo>
                <a:lnTo>
                  <a:pt x="276" y="2"/>
                </a:lnTo>
                <a:lnTo>
                  <a:pt x="272" y="2"/>
                </a:lnTo>
                <a:lnTo>
                  <a:pt x="272" y="4"/>
                </a:lnTo>
                <a:lnTo>
                  <a:pt x="270" y="4"/>
                </a:lnTo>
                <a:lnTo>
                  <a:pt x="270" y="4"/>
                </a:lnTo>
                <a:lnTo>
                  <a:pt x="268" y="4"/>
                </a:lnTo>
                <a:lnTo>
                  <a:pt x="268" y="4"/>
                </a:lnTo>
                <a:lnTo>
                  <a:pt x="268" y="6"/>
                </a:lnTo>
                <a:lnTo>
                  <a:pt x="268" y="6"/>
                </a:lnTo>
                <a:lnTo>
                  <a:pt x="268" y="8"/>
                </a:lnTo>
                <a:lnTo>
                  <a:pt x="268" y="10"/>
                </a:lnTo>
                <a:lnTo>
                  <a:pt x="268" y="12"/>
                </a:lnTo>
                <a:lnTo>
                  <a:pt x="270" y="14"/>
                </a:lnTo>
                <a:lnTo>
                  <a:pt x="272" y="18"/>
                </a:lnTo>
                <a:lnTo>
                  <a:pt x="272" y="20"/>
                </a:lnTo>
                <a:lnTo>
                  <a:pt x="272" y="22"/>
                </a:lnTo>
                <a:lnTo>
                  <a:pt x="272" y="24"/>
                </a:lnTo>
                <a:lnTo>
                  <a:pt x="272" y="24"/>
                </a:lnTo>
                <a:lnTo>
                  <a:pt x="272" y="26"/>
                </a:lnTo>
                <a:lnTo>
                  <a:pt x="272" y="26"/>
                </a:lnTo>
                <a:lnTo>
                  <a:pt x="270" y="26"/>
                </a:lnTo>
                <a:lnTo>
                  <a:pt x="270" y="28"/>
                </a:lnTo>
                <a:lnTo>
                  <a:pt x="270" y="28"/>
                </a:lnTo>
                <a:lnTo>
                  <a:pt x="266" y="30"/>
                </a:lnTo>
                <a:lnTo>
                  <a:pt x="264" y="30"/>
                </a:lnTo>
                <a:lnTo>
                  <a:pt x="260" y="32"/>
                </a:lnTo>
                <a:lnTo>
                  <a:pt x="258" y="32"/>
                </a:lnTo>
                <a:lnTo>
                  <a:pt x="256" y="34"/>
                </a:lnTo>
                <a:lnTo>
                  <a:pt x="254" y="34"/>
                </a:lnTo>
                <a:lnTo>
                  <a:pt x="254" y="34"/>
                </a:lnTo>
                <a:lnTo>
                  <a:pt x="252" y="34"/>
                </a:lnTo>
                <a:lnTo>
                  <a:pt x="248" y="36"/>
                </a:lnTo>
                <a:lnTo>
                  <a:pt x="246" y="36"/>
                </a:lnTo>
                <a:lnTo>
                  <a:pt x="242" y="36"/>
                </a:lnTo>
                <a:lnTo>
                  <a:pt x="242" y="38"/>
                </a:lnTo>
                <a:lnTo>
                  <a:pt x="240" y="38"/>
                </a:lnTo>
                <a:lnTo>
                  <a:pt x="238" y="38"/>
                </a:lnTo>
                <a:lnTo>
                  <a:pt x="238" y="40"/>
                </a:lnTo>
                <a:lnTo>
                  <a:pt x="236" y="40"/>
                </a:lnTo>
                <a:lnTo>
                  <a:pt x="236" y="42"/>
                </a:lnTo>
                <a:lnTo>
                  <a:pt x="236" y="42"/>
                </a:lnTo>
                <a:lnTo>
                  <a:pt x="236" y="44"/>
                </a:lnTo>
                <a:lnTo>
                  <a:pt x="236" y="44"/>
                </a:lnTo>
                <a:lnTo>
                  <a:pt x="236" y="46"/>
                </a:lnTo>
                <a:lnTo>
                  <a:pt x="238" y="48"/>
                </a:lnTo>
                <a:lnTo>
                  <a:pt x="242" y="50"/>
                </a:lnTo>
                <a:lnTo>
                  <a:pt x="244" y="52"/>
                </a:lnTo>
                <a:lnTo>
                  <a:pt x="246" y="56"/>
                </a:lnTo>
                <a:lnTo>
                  <a:pt x="246" y="56"/>
                </a:lnTo>
                <a:lnTo>
                  <a:pt x="246" y="58"/>
                </a:lnTo>
                <a:lnTo>
                  <a:pt x="246" y="60"/>
                </a:lnTo>
                <a:lnTo>
                  <a:pt x="246" y="60"/>
                </a:lnTo>
                <a:lnTo>
                  <a:pt x="246" y="62"/>
                </a:lnTo>
                <a:lnTo>
                  <a:pt x="246" y="62"/>
                </a:lnTo>
                <a:lnTo>
                  <a:pt x="244" y="64"/>
                </a:lnTo>
                <a:lnTo>
                  <a:pt x="244" y="64"/>
                </a:lnTo>
                <a:lnTo>
                  <a:pt x="242" y="66"/>
                </a:lnTo>
                <a:lnTo>
                  <a:pt x="240" y="68"/>
                </a:lnTo>
                <a:lnTo>
                  <a:pt x="240" y="68"/>
                </a:lnTo>
                <a:lnTo>
                  <a:pt x="238" y="68"/>
                </a:lnTo>
                <a:lnTo>
                  <a:pt x="238" y="68"/>
                </a:lnTo>
                <a:lnTo>
                  <a:pt x="236" y="68"/>
                </a:lnTo>
                <a:lnTo>
                  <a:pt x="236" y="68"/>
                </a:lnTo>
                <a:lnTo>
                  <a:pt x="234" y="68"/>
                </a:lnTo>
                <a:lnTo>
                  <a:pt x="232" y="66"/>
                </a:lnTo>
                <a:lnTo>
                  <a:pt x="228" y="66"/>
                </a:lnTo>
                <a:lnTo>
                  <a:pt x="226" y="64"/>
                </a:lnTo>
                <a:lnTo>
                  <a:pt x="222" y="62"/>
                </a:lnTo>
                <a:lnTo>
                  <a:pt x="220" y="60"/>
                </a:lnTo>
                <a:lnTo>
                  <a:pt x="212" y="56"/>
                </a:lnTo>
                <a:lnTo>
                  <a:pt x="208" y="52"/>
                </a:lnTo>
                <a:lnTo>
                  <a:pt x="204" y="50"/>
                </a:lnTo>
                <a:lnTo>
                  <a:pt x="204" y="50"/>
                </a:lnTo>
                <a:lnTo>
                  <a:pt x="202" y="48"/>
                </a:lnTo>
                <a:lnTo>
                  <a:pt x="200" y="48"/>
                </a:lnTo>
                <a:lnTo>
                  <a:pt x="198" y="48"/>
                </a:lnTo>
                <a:lnTo>
                  <a:pt x="198" y="48"/>
                </a:lnTo>
                <a:lnTo>
                  <a:pt x="196" y="48"/>
                </a:lnTo>
                <a:lnTo>
                  <a:pt x="194" y="48"/>
                </a:lnTo>
                <a:lnTo>
                  <a:pt x="192" y="48"/>
                </a:lnTo>
                <a:lnTo>
                  <a:pt x="188" y="48"/>
                </a:lnTo>
                <a:lnTo>
                  <a:pt x="184" y="50"/>
                </a:lnTo>
                <a:lnTo>
                  <a:pt x="182" y="50"/>
                </a:lnTo>
                <a:lnTo>
                  <a:pt x="180" y="50"/>
                </a:lnTo>
                <a:lnTo>
                  <a:pt x="180" y="50"/>
                </a:lnTo>
                <a:lnTo>
                  <a:pt x="176" y="50"/>
                </a:lnTo>
                <a:lnTo>
                  <a:pt x="174" y="50"/>
                </a:lnTo>
                <a:lnTo>
                  <a:pt x="172" y="48"/>
                </a:lnTo>
                <a:lnTo>
                  <a:pt x="170" y="48"/>
                </a:lnTo>
                <a:lnTo>
                  <a:pt x="168" y="48"/>
                </a:lnTo>
                <a:lnTo>
                  <a:pt x="168" y="46"/>
                </a:lnTo>
                <a:lnTo>
                  <a:pt x="166" y="46"/>
                </a:lnTo>
                <a:lnTo>
                  <a:pt x="166" y="46"/>
                </a:lnTo>
                <a:lnTo>
                  <a:pt x="166" y="46"/>
                </a:lnTo>
                <a:lnTo>
                  <a:pt x="166" y="44"/>
                </a:lnTo>
                <a:lnTo>
                  <a:pt x="166" y="44"/>
                </a:lnTo>
                <a:lnTo>
                  <a:pt x="166" y="42"/>
                </a:lnTo>
                <a:lnTo>
                  <a:pt x="166" y="40"/>
                </a:lnTo>
                <a:lnTo>
                  <a:pt x="168" y="40"/>
                </a:lnTo>
                <a:lnTo>
                  <a:pt x="168" y="38"/>
                </a:lnTo>
                <a:lnTo>
                  <a:pt x="168" y="36"/>
                </a:lnTo>
                <a:lnTo>
                  <a:pt x="168" y="36"/>
                </a:lnTo>
                <a:lnTo>
                  <a:pt x="168" y="36"/>
                </a:lnTo>
                <a:lnTo>
                  <a:pt x="166" y="34"/>
                </a:lnTo>
                <a:lnTo>
                  <a:pt x="166" y="32"/>
                </a:lnTo>
                <a:lnTo>
                  <a:pt x="164" y="30"/>
                </a:lnTo>
                <a:lnTo>
                  <a:pt x="162" y="28"/>
                </a:lnTo>
                <a:lnTo>
                  <a:pt x="160" y="26"/>
                </a:lnTo>
                <a:lnTo>
                  <a:pt x="156" y="26"/>
                </a:lnTo>
                <a:lnTo>
                  <a:pt x="154" y="24"/>
                </a:lnTo>
                <a:lnTo>
                  <a:pt x="152" y="22"/>
                </a:lnTo>
                <a:lnTo>
                  <a:pt x="146" y="20"/>
                </a:lnTo>
                <a:lnTo>
                  <a:pt x="140" y="16"/>
                </a:lnTo>
                <a:lnTo>
                  <a:pt x="136" y="14"/>
                </a:lnTo>
                <a:lnTo>
                  <a:pt x="132" y="14"/>
                </a:lnTo>
                <a:lnTo>
                  <a:pt x="130" y="12"/>
                </a:lnTo>
                <a:lnTo>
                  <a:pt x="128" y="12"/>
                </a:lnTo>
                <a:lnTo>
                  <a:pt x="126" y="12"/>
                </a:lnTo>
                <a:lnTo>
                  <a:pt x="122" y="12"/>
                </a:lnTo>
                <a:lnTo>
                  <a:pt x="118" y="12"/>
                </a:lnTo>
                <a:lnTo>
                  <a:pt x="110" y="12"/>
                </a:lnTo>
                <a:lnTo>
                  <a:pt x="106" y="12"/>
                </a:lnTo>
                <a:lnTo>
                  <a:pt x="104" y="12"/>
                </a:lnTo>
                <a:lnTo>
                  <a:pt x="102" y="10"/>
                </a:lnTo>
                <a:lnTo>
                  <a:pt x="100" y="10"/>
                </a:lnTo>
                <a:lnTo>
                  <a:pt x="96" y="10"/>
                </a:lnTo>
                <a:lnTo>
                  <a:pt x="94" y="10"/>
                </a:lnTo>
                <a:lnTo>
                  <a:pt x="90" y="8"/>
                </a:lnTo>
                <a:lnTo>
                  <a:pt x="88" y="8"/>
                </a:lnTo>
                <a:lnTo>
                  <a:pt x="86" y="8"/>
                </a:lnTo>
                <a:lnTo>
                  <a:pt x="84" y="8"/>
                </a:lnTo>
                <a:lnTo>
                  <a:pt x="82" y="8"/>
                </a:lnTo>
                <a:lnTo>
                  <a:pt x="80" y="10"/>
                </a:lnTo>
                <a:lnTo>
                  <a:pt x="76" y="10"/>
                </a:lnTo>
                <a:lnTo>
                  <a:pt x="74" y="10"/>
                </a:lnTo>
                <a:lnTo>
                  <a:pt x="72" y="10"/>
                </a:lnTo>
                <a:lnTo>
                  <a:pt x="70" y="12"/>
                </a:lnTo>
                <a:lnTo>
                  <a:pt x="68" y="12"/>
                </a:lnTo>
                <a:lnTo>
                  <a:pt x="68" y="14"/>
                </a:lnTo>
                <a:lnTo>
                  <a:pt x="66" y="14"/>
                </a:lnTo>
                <a:lnTo>
                  <a:pt x="66" y="14"/>
                </a:lnTo>
                <a:lnTo>
                  <a:pt x="66" y="16"/>
                </a:lnTo>
                <a:lnTo>
                  <a:pt x="66" y="18"/>
                </a:lnTo>
                <a:lnTo>
                  <a:pt x="64" y="20"/>
                </a:lnTo>
                <a:lnTo>
                  <a:pt x="64" y="22"/>
                </a:lnTo>
                <a:lnTo>
                  <a:pt x="64" y="24"/>
                </a:lnTo>
                <a:lnTo>
                  <a:pt x="64" y="24"/>
                </a:lnTo>
                <a:lnTo>
                  <a:pt x="62" y="24"/>
                </a:lnTo>
                <a:lnTo>
                  <a:pt x="62" y="26"/>
                </a:lnTo>
                <a:lnTo>
                  <a:pt x="62" y="26"/>
                </a:lnTo>
                <a:lnTo>
                  <a:pt x="60" y="26"/>
                </a:lnTo>
                <a:lnTo>
                  <a:pt x="60" y="26"/>
                </a:lnTo>
                <a:lnTo>
                  <a:pt x="60" y="24"/>
                </a:lnTo>
                <a:lnTo>
                  <a:pt x="58" y="24"/>
                </a:lnTo>
                <a:lnTo>
                  <a:pt x="58" y="22"/>
                </a:lnTo>
                <a:lnTo>
                  <a:pt x="56" y="22"/>
                </a:lnTo>
                <a:lnTo>
                  <a:pt x="56" y="20"/>
                </a:lnTo>
                <a:lnTo>
                  <a:pt x="54" y="16"/>
                </a:lnTo>
                <a:lnTo>
                  <a:pt x="52" y="14"/>
                </a:lnTo>
                <a:lnTo>
                  <a:pt x="50" y="12"/>
                </a:lnTo>
                <a:lnTo>
                  <a:pt x="50" y="10"/>
                </a:lnTo>
                <a:lnTo>
                  <a:pt x="48" y="10"/>
                </a:lnTo>
                <a:lnTo>
                  <a:pt x="48" y="8"/>
                </a:lnTo>
                <a:lnTo>
                  <a:pt x="46" y="8"/>
                </a:lnTo>
                <a:lnTo>
                  <a:pt x="46" y="8"/>
                </a:lnTo>
                <a:lnTo>
                  <a:pt x="46" y="8"/>
                </a:lnTo>
                <a:lnTo>
                  <a:pt x="44" y="6"/>
                </a:lnTo>
                <a:lnTo>
                  <a:pt x="42" y="8"/>
                </a:lnTo>
                <a:lnTo>
                  <a:pt x="40" y="8"/>
                </a:lnTo>
                <a:lnTo>
                  <a:pt x="38" y="8"/>
                </a:lnTo>
                <a:lnTo>
                  <a:pt x="36" y="8"/>
                </a:lnTo>
                <a:lnTo>
                  <a:pt x="34" y="10"/>
                </a:lnTo>
                <a:lnTo>
                  <a:pt x="32" y="10"/>
                </a:lnTo>
                <a:lnTo>
                  <a:pt x="30" y="12"/>
                </a:lnTo>
                <a:lnTo>
                  <a:pt x="28" y="14"/>
                </a:lnTo>
                <a:lnTo>
                  <a:pt x="26" y="14"/>
                </a:lnTo>
                <a:lnTo>
                  <a:pt x="24" y="16"/>
                </a:lnTo>
                <a:lnTo>
                  <a:pt x="22" y="18"/>
                </a:lnTo>
                <a:lnTo>
                  <a:pt x="20" y="20"/>
                </a:lnTo>
                <a:lnTo>
                  <a:pt x="20" y="22"/>
                </a:lnTo>
                <a:lnTo>
                  <a:pt x="16" y="26"/>
                </a:lnTo>
                <a:lnTo>
                  <a:pt x="12" y="30"/>
                </a:lnTo>
                <a:lnTo>
                  <a:pt x="10" y="36"/>
                </a:lnTo>
                <a:lnTo>
                  <a:pt x="8" y="40"/>
                </a:lnTo>
                <a:lnTo>
                  <a:pt x="6" y="44"/>
                </a:lnTo>
                <a:lnTo>
                  <a:pt x="4" y="48"/>
                </a:lnTo>
                <a:lnTo>
                  <a:pt x="2" y="52"/>
                </a:lnTo>
                <a:lnTo>
                  <a:pt x="2" y="54"/>
                </a:lnTo>
                <a:lnTo>
                  <a:pt x="2" y="56"/>
                </a:lnTo>
                <a:lnTo>
                  <a:pt x="0" y="58"/>
                </a:lnTo>
                <a:lnTo>
                  <a:pt x="0" y="60"/>
                </a:lnTo>
                <a:lnTo>
                  <a:pt x="0" y="60"/>
                </a:lnTo>
                <a:lnTo>
                  <a:pt x="0" y="62"/>
                </a:lnTo>
                <a:lnTo>
                  <a:pt x="2" y="64"/>
                </a:lnTo>
                <a:lnTo>
                  <a:pt x="2" y="66"/>
                </a:lnTo>
                <a:lnTo>
                  <a:pt x="4" y="68"/>
                </a:lnTo>
                <a:lnTo>
                  <a:pt x="4" y="70"/>
                </a:lnTo>
                <a:lnTo>
                  <a:pt x="6" y="72"/>
                </a:lnTo>
                <a:lnTo>
                  <a:pt x="8" y="74"/>
                </a:lnTo>
                <a:lnTo>
                  <a:pt x="8" y="76"/>
                </a:lnTo>
                <a:lnTo>
                  <a:pt x="10" y="76"/>
                </a:lnTo>
                <a:lnTo>
                  <a:pt x="10" y="78"/>
                </a:lnTo>
                <a:lnTo>
                  <a:pt x="12" y="78"/>
                </a:lnTo>
                <a:lnTo>
                  <a:pt x="14" y="80"/>
                </a:lnTo>
                <a:lnTo>
                  <a:pt x="18" y="80"/>
                </a:lnTo>
                <a:lnTo>
                  <a:pt x="20" y="82"/>
                </a:lnTo>
                <a:lnTo>
                  <a:pt x="22" y="84"/>
                </a:lnTo>
                <a:lnTo>
                  <a:pt x="24" y="84"/>
                </a:lnTo>
                <a:lnTo>
                  <a:pt x="24" y="84"/>
                </a:lnTo>
                <a:lnTo>
                  <a:pt x="24" y="86"/>
                </a:lnTo>
                <a:lnTo>
                  <a:pt x="26" y="86"/>
                </a:lnTo>
                <a:lnTo>
                  <a:pt x="26" y="88"/>
                </a:lnTo>
                <a:lnTo>
                  <a:pt x="26" y="88"/>
                </a:lnTo>
                <a:lnTo>
                  <a:pt x="26" y="90"/>
                </a:lnTo>
                <a:lnTo>
                  <a:pt x="28" y="94"/>
                </a:lnTo>
                <a:lnTo>
                  <a:pt x="28" y="96"/>
                </a:lnTo>
                <a:lnTo>
                  <a:pt x="28" y="98"/>
                </a:lnTo>
                <a:lnTo>
                  <a:pt x="28" y="102"/>
                </a:lnTo>
                <a:lnTo>
                  <a:pt x="26" y="104"/>
                </a:lnTo>
                <a:lnTo>
                  <a:pt x="26" y="106"/>
                </a:lnTo>
                <a:lnTo>
                  <a:pt x="26" y="106"/>
                </a:lnTo>
                <a:lnTo>
                  <a:pt x="26" y="108"/>
                </a:lnTo>
                <a:lnTo>
                  <a:pt x="24" y="110"/>
                </a:lnTo>
                <a:lnTo>
                  <a:pt x="22" y="112"/>
                </a:lnTo>
                <a:lnTo>
                  <a:pt x="20" y="114"/>
                </a:lnTo>
                <a:lnTo>
                  <a:pt x="18" y="114"/>
                </a:lnTo>
                <a:lnTo>
                  <a:pt x="16" y="116"/>
                </a:lnTo>
                <a:lnTo>
                  <a:pt x="14" y="118"/>
                </a:lnTo>
                <a:lnTo>
                  <a:pt x="14" y="120"/>
                </a:lnTo>
                <a:lnTo>
                  <a:pt x="14" y="120"/>
                </a:lnTo>
                <a:lnTo>
                  <a:pt x="12" y="122"/>
                </a:lnTo>
                <a:lnTo>
                  <a:pt x="12" y="124"/>
                </a:lnTo>
                <a:lnTo>
                  <a:pt x="10" y="126"/>
                </a:lnTo>
                <a:lnTo>
                  <a:pt x="10" y="132"/>
                </a:lnTo>
                <a:lnTo>
                  <a:pt x="10" y="136"/>
                </a:lnTo>
                <a:lnTo>
                  <a:pt x="8" y="144"/>
                </a:lnTo>
                <a:lnTo>
                  <a:pt x="8" y="146"/>
                </a:lnTo>
                <a:lnTo>
                  <a:pt x="10" y="146"/>
                </a:lnTo>
                <a:lnTo>
                  <a:pt x="14" y="144"/>
                </a:lnTo>
                <a:lnTo>
                  <a:pt x="18" y="144"/>
                </a:lnTo>
                <a:lnTo>
                  <a:pt x="20" y="142"/>
                </a:lnTo>
                <a:lnTo>
                  <a:pt x="24" y="142"/>
                </a:lnTo>
                <a:lnTo>
                  <a:pt x="26" y="142"/>
                </a:lnTo>
                <a:lnTo>
                  <a:pt x="26" y="142"/>
                </a:lnTo>
                <a:lnTo>
                  <a:pt x="26" y="142"/>
                </a:lnTo>
                <a:lnTo>
                  <a:pt x="28" y="142"/>
                </a:lnTo>
                <a:lnTo>
                  <a:pt x="30" y="142"/>
                </a:lnTo>
                <a:lnTo>
                  <a:pt x="32" y="144"/>
                </a:lnTo>
                <a:lnTo>
                  <a:pt x="36" y="146"/>
                </a:lnTo>
                <a:lnTo>
                  <a:pt x="38" y="146"/>
                </a:lnTo>
                <a:lnTo>
                  <a:pt x="40" y="148"/>
                </a:lnTo>
                <a:lnTo>
                  <a:pt x="42" y="148"/>
                </a:lnTo>
                <a:lnTo>
                  <a:pt x="42" y="148"/>
                </a:lnTo>
                <a:lnTo>
                  <a:pt x="44" y="148"/>
                </a:lnTo>
                <a:lnTo>
                  <a:pt x="44" y="148"/>
                </a:lnTo>
                <a:lnTo>
                  <a:pt x="46" y="148"/>
                </a:lnTo>
                <a:lnTo>
                  <a:pt x="46" y="148"/>
                </a:lnTo>
                <a:lnTo>
                  <a:pt x="46" y="146"/>
                </a:lnTo>
                <a:lnTo>
                  <a:pt x="46" y="146"/>
                </a:lnTo>
                <a:lnTo>
                  <a:pt x="48" y="144"/>
                </a:lnTo>
                <a:lnTo>
                  <a:pt x="48" y="142"/>
                </a:lnTo>
                <a:lnTo>
                  <a:pt x="48" y="142"/>
                </a:lnTo>
                <a:lnTo>
                  <a:pt x="50" y="140"/>
                </a:lnTo>
                <a:lnTo>
                  <a:pt x="50" y="140"/>
                </a:lnTo>
                <a:lnTo>
                  <a:pt x="50" y="140"/>
                </a:lnTo>
                <a:lnTo>
                  <a:pt x="52" y="140"/>
                </a:lnTo>
                <a:lnTo>
                  <a:pt x="52" y="140"/>
                </a:lnTo>
                <a:lnTo>
                  <a:pt x="54" y="142"/>
                </a:lnTo>
                <a:lnTo>
                  <a:pt x="56" y="142"/>
                </a:lnTo>
                <a:lnTo>
                  <a:pt x="58" y="142"/>
                </a:lnTo>
                <a:lnTo>
                  <a:pt x="58" y="144"/>
                </a:lnTo>
                <a:lnTo>
                  <a:pt x="60" y="144"/>
                </a:lnTo>
                <a:lnTo>
                  <a:pt x="60" y="146"/>
                </a:lnTo>
                <a:lnTo>
                  <a:pt x="60" y="146"/>
                </a:lnTo>
                <a:lnTo>
                  <a:pt x="60" y="148"/>
                </a:lnTo>
                <a:lnTo>
                  <a:pt x="60" y="148"/>
                </a:lnTo>
                <a:lnTo>
                  <a:pt x="60" y="150"/>
                </a:lnTo>
                <a:lnTo>
                  <a:pt x="60" y="152"/>
                </a:lnTo>
                <a:lnTo>
                  <a:pt x="58" y="154"/>
                </a:lnTo>
                <a:lnTo>
                  <a:pt x="58" y="158"/>
                </a:lnTo>
                <a:lnTo>
                  <a:pt x="58" y="160"/>
                </a:lnTo>
                <a:lnTo>
                  <a:pt x="56" y="162"/>
                </a:lnTo>
                <a:lnTo>
                  <a:pt x="56" y="164"/>
                </a:lnTo>
                <a:lnTo>
                  <a:pt x="56" y="164"/>
                </a:lnTo>
                <a:lnTo>
                  <a:pt x="56" y="166"/>
                </a:lnTo>
                <a:lnTo>
                  <a:pt x="58" y="166"/>
                </a:lnTo>
                <a:lnTo>
                  <a:pt x="58" y="168"/>
                </a:lnTo>
                <a:lnTo>
                  <a:pt x="60" y="170"/>
                </a:lnTo>
                <a:lnTo>
                  <a:pt x="60" y="172"/>
                </a:lnTo>
                <a:lnTo>
                  <a:pt x="60" y="172"/>
                </a:lnTo>
                <a:lnTo>
                  <a:pt x="60" y="172"/>
                </a:lnTo>
                <a:lnTo>
                  <a:pt x="60" y="174"/>
                </a:lnTo>
                <a:lnTo>
                  <a:pt x="60" y="174"/>
                </a:lnTo>
                <a:lnTo>
                  <a:pt x="58" y="174"/>
                </a:lnTo>
                <a:lnTo>
                  <a:pt x="58" y="174"/>
                </a:lnTo>
                <a:lnTo>
                  <a:pt x="56" y="174"/>
                </a:lnTo>
                <a:lnTo>
                  <a:pt x="56" y="174"/>
                </a:lnTo>
                <a:lnTo>
                  <a:pt x="54" y="174"/>
                </a:lnTo>
                <a:lnTo>
                  <a:pt x="50" y="174"/>
                </a:lnTo>
                <a:lnTo>
                  <a:pt x="48" y="174"/>
                </a:lnTo>
                <a:lnTo>
                  <a:pt x="44" y="172"/>
                </a:lnTo>
                <a:lnTo>
                  <a:pt x="44" y="172"/>
                </a:lnTo>
                <a:lnTo>
                  <a:pt x="42" y="172"/>
                </a:lnTo>
                <a:lnTo>
                  <a:pt x="40" y="172"/>
                </a:lnTo>
                <a:lnTo>
                  <a:pt x="40" y="174"/>
                </a:lnTo>
                <a:lnTo>
                  <a:pt x="38" y="174"/>
                </a:lnTo>
                <a:lnTo>
                  <a:pt x="38" y="174"/>
                </a:lnTo>
                <a:lnTo>
                  <a:pt x="36" y="176"/>
                </a:lnTo>
                <a:lnTo>
                  <a:pt x="36" y="176"/>
                </a:lnTo>
                <a:lnTo>
                  <a:pt x="34" y="178"/>
                </a:lnTo>
                <a:lnTo>
                  <a:pt x="32" y="180"/>
                </a:lnTo>
                <a:lnTo>
                  <a:pt x="32" y="180"/>
                </a:lnTo>
                <a:lnTo>
                  <a:pt x="32" y="182"/>
                </a:lnTo>
                <a:lnTo>
                  <a:pt x="32" y="184"/>
                </a:lnTo>
                <a:lnTo>
                  <a:pt x="32" y="186"/>
                </a:lnTo>
                <a:lnTo>
                  <a:pt x="32" y="188"/>
                </a:lnTo>
                <a:lnTo>
                  <a:pt x="32" y="190"/>
                </a:lnTo>
                <a:lnTo>
                  <a:pt x="32" y="192"/>
                </a:lnTo>
                <a:lnTo>
                  <a:pt x="32" y="192"/>
                </a:lnTo>
                <a:lnTo>
                  <a:pt x="32" y="192"/>
                </a:lnTo>
                <a:lnTo>
                  <a:pt x="30" y="192"/>
                </a:lnTo>
                <a:lnTo>
                  <a:pt x="30" y="192"/>
                </a:lnTo>
                <a:lnTo>
                  <a:pt x="28" y="192"/>
                </a:lnTo>
                <a:lnTo>
                  <a:pt x="28" y="192"/>
                </a:lnTo>
                <a:lnTo>
                  <a:pt x="26" y="192"/>
                </a:lnTo>
                <a:lnTo>
                  <a:pt x="24" y="192"/>
                </a:lnTo>
                <a:lnTo>
                  <a:pt x="22" y="192"/>
                </a:lnTo>
                <a:lnTo>
                  <a:pt x="22" y="192"/>
                </a:lnTo>
                <a:lnTo>
                  <a:pt x="20" y="192"/>
                </a:lnTo>
                <a:lnTo>
                  <a:pt x="20" y="192"/>
                </a:lnTo>
                <a:lnTo>
                  <a:pt x="20" y="194"/>
                </a:lnTo>
                <a:lnTo>
                  <a:pt x="20" y="194"/>
                </a:lnTo>
                <a:lnTo>
                  <a:pt x="20" y="194"/>
                </a:lnTo>
                <a:lnTo>
                  <a:pt x="20" y="196"/>
                </a:lnTo>
                <a:lnTo>
                  <a:pt x="20" y="196"/>
                </a:lnTo>
                <a:lnTo>
                  <a:pt x="20" y="198"/>
                </a:lnTo>
                <a:lnTo>
                  <a:pt x="22" y="202"/>
                </a:lnTo>
                <a:lnTo>
                  <a:pt x="22" y="204"/>
                </a:lnTo>
                <a:lnTo>
                  <a:pt x="24" y="206"/>
                </a:lnTo>
                <a:lnTo>
                  <a:pt x="24" y="210"/>
                </a:lnTo>
                <a:lnTo>
                  <a:pt x="24" y="212"/>
                </a:lnTo>
                <a:lnTo>
                  <a:pt x="26" y="214"/>
                </a:lnTo>
                <a:lnTo>
                  <a:pt x="26" y="216"/>
                </a:lnTo>
                <a:lnTo>
                  <a:pt x="26" y="216"/>
                </a:lnTo>
                <a:lnTo>
                  <a:pt x="28" y="218"/>
                </a:lnTo>
                <a:lnTo>
                  <a:pt x="28" y="218"/>
                </a:lnTo>
                <a:lnTo>
                  <a:pt x="30" y="218"/>
                </a:lnTo>
                <a:lnTo>
                  <a:pt x="30" y="218"/>
                </a:lnTo>
                <a:lnTo>
                  <a:pt x="32" y="218"/>
                </a:lnTo>
                <a:lnTo>
                  <a:pt x="36" y="218"/>
                </a:lnTo>
                <a:lnTo>
                  <a:pt x="38" y="218"/>
                </a:lnTo>
                <a:lnTo>
                  <a:pt x="42" y="216"/>
                </a:lnTo>
                <a:lnTo>
                  <a:pt x="46" y="216"/>
                </a:lnTo>
                <a:lnTo>
                  <a:pt x="46" y="216"/>
                </a:lnTo>
                <a:lnTo>
                  <a:pt x="48" y="216"/>
                </a:lnTo>
                <a:lnTo>
                  <a:pt x="48" y="216"/>
                </a:lnTo>
                <a:lnTo>
                  <a:pt x="50" y="218"/>
                </a:lnTo>
                <a:lnTo>
                  <a:pt x="50" y="218"/>
                </a:lnTo>
                <a:lnTo>
                  <a:pt x="50" y="218"/>
                </a:lnTo>
                <a:lnTo>
                  <a:pt x="52" y="220"/>
                </a:lnTo>
                <a:lnTo>
                  <a:pt x="52" y="220"/>
                </a:lnTo>
                <a:lnTo>
                  <a:pt x="52" y="222"/>
                </a:lnTo>
                <a:lnTo>
                  <a:pt x="52" y="224"/>
                </a:lnTo>
                <a:lnTo>
                  <a:pt x="52" y="226"/>
                </a:lnTo>
                <a:lnTo>
                  <a:pt x="52" y="232"/>
                </a:lnTo>
                <a:lnTo>
                  <a:pt x="52" y="236"/>
                </a:lnTo>
                <a:lnTo>
                  <a:pt x="52" y="238"/>
                </a:lnTo>
                <a:lnTo>
                  <a:pt x="54" y="238"/>
                </a:lnTo>
                <a:lnTo>
                  <a:pt x="54" y="240"/>
                </a:lnTo>
                <a:lnTo>
                  <a:pt x="54" y="242"/>
                </a:lnTo>
                <a:lnTo>
                  <a:pt x="54" y="242"/>
                </a:lnTo>
                <a:lnTo>
                  <a:pt x="56" y="242"/>
                </a:lnTo>
                <a:lnTo>
                  <a:pt x="56" y="242"/>
                </a:lnTo>
                <a:lnTo>
                  <a:pt x="56" y="242"/>
                </a:lnTo>
                <a:lnTo>
                  <a:pt x="56" y="242"/>
                </a:lnTo>
                <a:lnTo>
                  <a:pt x="58" y="242"/>
                </a:lnTo>
                <a:lnTo>
                  <a:pt x="58" y="242"/>
                </a:lnTo>
                <a:lnTo>
                  <a:pt x="58" y="240"/>
                </a:lnTo>
                <a:lnTo>
                  <a:pt x="58" y="238"/>
                </a:lnTo>
                <a:lnTo>
                  <a:pt x="58" y="236"/>
                </a:lnTo>
                <a:lnTo>
                  <a:pt x="58" y="234"/>
                </a:lnTo>
                <a:lnTo>
                  <a:pt x="58" y="232"/>
                </a:lnTo>
                <a:lnTo>
                  <a:pt x="58" y="230"/>
                </a:lnTo>
                <a:lnTo>
                  <a:pt x="58" y="230"/>
                </a:lnTo>
                <a:lnTo>
                  <a:pt x="60" y="230"/>
                </a:lnTo>
                <a:lnTo>
                  <a:pt x="60" y="228"/>
                </a:lnTo>
                <a:lnTo>
                  <a:pt x="60" y="228"/>
                </a:lnTo>
                <a:lnTo>
                  <a:pt x="62" y="228"/>
                </a:lnTo>
                <a:lnTo>
                  <a:pt x="62" y="228"/>
                </a:lnTo>
                <a:lnTo>
                  <a:pt x="64" y="228"/>
                </a:lnTo>
                <a:lnTo>
                  <a:pt x="66" y="228"/>
                </a:lnTo>
                <a:lnTo>
                  <a:pt x="68" y="228"/>
                </a:lnTo>
                <a:lnTo>
                  <a:pt x="72" y="228"/>
                </a:lnTo>
                <a:lnTo>
                  <a:pt x="74" y="228"/>
                </a:lnTo>
                <a:lnTo>
                  <a:pt x="76" y="230"/>
                </a:lnTo>
                <a:lnTo>
                  <a:pt x="76" y="230"/>
                </a:lnTo>
                <a:lnTo>
                  <a:pt x="78" y="230"/>
                </a:lnTo>
                <a:lnTo>
                  <a:pt x="78" y="232"/>
                </a:lnTo>
                <a:lnTo>
                  <a:pt x="78" y="232"/>
                </a:lnTo>
                <a:lnTo>
                  <a:pt x="80" y="234"/>
                </a:lnTo>
                <a:lnTo>
                  <a:pt x="80" y="236"/>
                </a:lnTo>
                <a:lnTo>
                  <a:pt x="80" y="238"/>
                </a:lnTo>
                <a:lnTo>
                  <a:pt x="80" y="242"/>
                </a:lnTo>
                <a:lnTo>
                  <a:pt x="82" y="246"/>
                </a:lnTo>
                <a:lnTo>
                  <a:pt x="82" y="248"/>
                </a:lnTo>
                <a:lnTo>
                  <a:pt x="82" y="250"/>
                </a:lnTo>
                <a:lnTo>
                  <a:pt x="84" y="250"/>
                </a:lnTo>
                <a:lnTo>
                  <a:pt x="88" y="248"/>
                </a:lnTo>
                <a:lnTo>
                  <a:pt x="90" y="246"/>
                </a:lnTo>
                <a:lnTo>
                  <a:pt x="92" y="246"/>
                </a:lnTo>
                <a:lnTo>
                  <a:pt x="94" y="246"/>
                </a:lnTo>
                <a:lnTo>
                  <a:pt x="94" y="246"/>
                </a:lnTo>
                <a:lnTo>
                  <a:pt x="96" y="246"/>
                </a:lnTo>
                <a:lnTo>
                  <a:pt x="98" y="246"/>
                </a:lnTo>
                <a:lnTo>
                  <a:pt x="98" y="246"/>
                </a:lnTo>
                <a:lnTo>
                  <a:pt x="100" y="246"/>
                </a:lnTo>
                <a:lnTo>
                  <a:pt x="102" y="246"/>
                </a:lnTo>
                <a:lnTo>
                  <a:pt x="104" y="248"/>
                </a:lnTo>
                <a:lnTo>
                  <a:pt x="106" y="248"/>
                </a:lnTo>
                <a:lnTo>
                  <a:pt x="106" y="248"/>
                </a:lnTo>
                <a:lnTo>
                  <a:pt x="108" y="250"/>
                </a:lnTo>
                <a:lnTo>
                  <a:pt x="108" y="250"/>
                </a:lnTo>
                <a:lnTo>
                  <a:pt x="108" y="250"/>
                </a:lnTo>
                <a:lnTo>
                  <a:pt x="108" y="252"/>
                </a:lnTo>
                <a:lnTo>
                  <a:pt x="108" y="254"/>
                </a:lnTo>
                <a:lnTo>
                  <a:pt x="108" y="254"/>
                </a:lnTo>
                <a:lnTo>
                  <a:pt x="106" y="256"/>
                </a:lnTo>
                <a:lnTo>
                  <a:pt x="106" y="258"/>
                </a:lnTo>
                <a:lnTo>
                  <a:pt x="106" y="258"/>
                </a:lnTo>
                <a:lnTo>
                  <a:pt x="106" y="260"/>
                </a:lnTo>
                <a:lnTo>
                  <a:pt x="108" y="260"/>
                </a:lnTo>
                <a:lnTo>
                  <a:pt x="108" y="260"/>
                </a:lnTo>
                <a:lnTo>
                  <a:pt x="108" y="260"/>
                </a:lnTo>
                <a:lnTo>
                  <a:pt x="110" y="262"/>
                </a:lnTo>
                <a:lnTo>
                  <a:pt x="112" y="262"/>
                </a:lnTo>
                <a:lnTo>
                  <a:pt x="114" y="262"/>
                </a:lnTo>
                <a:lnTo>
                  <a:pt x="118" y="264"/>
                </a:lnTo>
                <a:lnTo>
                  <a:pt x="120" y="264"/>
                </a:lnTo>
                <a:lnTo>
                  <a:pt x="120" y="254"/>
                </a:lnTo>
                <a:lnTo>
                  <a:pt x="122" y="244"/>
                </a:lnTo>
                <a:lnTo>
                  <a:pt x="122" y="234"/>
                </a:lnTo>
                <a:lnTo>
                  <a:pt x="122" y="228"/>
                </a:lnTo>
                <a:lnTo>
                  <a:pt x="124" y="220"/>
                </a:lnTo>
                <a:lnTo>
                  <a:pt x="124" y="214"/>
                </a:lnTo>
                <a:lnTo>
                  <a:pt x="126" y="208"/>
                </a:lnTo>
                <a:lnTo>
                  <a:pt x="126" y="204"/>
                </a:lnTo>
                <a:lnTo>
                  <a:pt x="128" y="198"/>
                </a:lnTo>
                <a:lnTo>
                  <a:pt x="128" y="196"/>
                </a:lnTo>
                <a:lnTo>
                  <a:pt x="130" y="194"/>
                </a:lnTo>
                <a:lnTo>
                  <a:pt x="130" y="192"/>
                </a:lnTo>
                <a:lnTo>
                  <a:pt x="132" y="192"/>
                </a:lnTo>
                <a:lnTo>
                  <a:pt x="132" y="190"/>
                </a:lnTo>
                <a:lnTo>
                  <a:pt x="134" y="188"/>
                </a:lnTo>
                <a:lnTo>
                  <a:pt x="136" y="186"/>
                </a:lnTo>
                <a:lnTo>
                  <a:pt x="138" y="184"/>
                </a:lnTo>
                <a:lnTo>
                  <a:pt x="140" y="182"/>
                </a:lnTo>
                <a:lnTo>
                  <a:pt x="144" y="180"/>
                </a:lnTo>
                <a:lnTo>
                  <a:pt x="148" y="176"/>
                </a:lnTo>
                <a:lnTo>
                  <a:pt x="154" y="172"/>
                </a:lnTo>
                <a:lnTo>
                  <a:pt x="158" y="170"/>
                </a:lnTo>
                <a:lnTo>
                  <a:pt x="162" y="166"/>
                </a:lnTo>
                <a:lnTo>
                  <a:pt x="164" y="166"/>
                </a:lnTo>
                <a:lnTo>
                  <a:pt x="168" y="166"/>
                </a:lnTo>
                <a:lnTo>
                  <a:pt x="172" y="166"/>
                </a:lnTo>
                <a:lnTo>
                  <a:pt x="174" y="164"/>
                </a:lnTo>
                <a:lnTo>
                  <a:pt x="176" y="164"/>
                </a:lnTo>
                <a:lnTo>
                  <a:pt x="176" y="164"/>
                </a:lnTo>
                <a:lnTo>
                  <a:pt x="176" y="164"/>
                </a:lnTo>
                <a:lnTo>
                  <a:pt x="176" y="162"/>
                </a:lnTo>
                <a:lnTo>
                  <a:pt x="178" y="162"/>
                </a:lnTo>
                <a:lnTo>
                  <a:pt x="178" y="160"/>
                </a:lnTo>
                <a:lnTo>
                  <a:pt x="178" y="160"/>
                </a:lnTo>
                <a:lnTo>
                  <a:pt x="176" y="158"/>
                </a:lnTo>
                <a:lnTo>
                  <a:pt x="176" y="154"/>
                </a:lnTo>
                <a:lnTo>
                  <a:pt x="176" y="152"/>
                </a:lnTo>
                <a:lnTo>
                  <a:pt x="176" y="150"/>
                </a:lnTo>
                <a:lnTo>
                  <a:pt x="176" y="150"/>
                </a:lnTo>
                <a:lnTo>
                  <a:pt x="176" y="148"/>
                </a:lnTo>
                <a:lnTo>
                  <a:pt x="176" y="148"/>
                </a:lnTo>
                <a:lnTo>
                  <a:pt x="176" y="146"/>
                </a:lnTo>
                <a:lnTo>
                  <a:pt x="178" y="146"/>
                </a:lnTo>
                <a:lnTo>
                  <a:pt x="180" y="146"/>
                </a:lnTo>
                <a:lnTo>
                  <a:pt x="180" y="144"/>
                </a:lnTo>
                <a:lnTo>
                  <a:pt x="182" y="144"/>
                </a:lnTo>
                <a:lnTo>
                  <a:pt x="184" y="144"/>
                </a:lnTo>
                <a:lnTo>
                  <a:pt x="186" y="144"/>
                </a:lnTo>
                <a:lnTo>
                  <a:pt x="188" y="144"/>
                </a:lnTo>
                <a:lnTo>
                  <a:pt x="190" y="144"/>
                </a:lnTo>
                <a:lnTo>
                  <a:pt x="192" y="144"/>
                </a:lnTo>
                <a:lnTo>
                  <a:pt x="194" y="144"/>
                </a:lnTo>
                <a:lnTo>
                  <a:pt x="196" y="144"/>
                </a:lnTo>
                <a:lnTo>
                  <a:pt x="198" y="144"/>
                </a:lnTo>
                <a:lnTo>
                  <a:pt x="200" y="144"/>
                </a:lnTo>
                <a:lnTo>
                  <a:pt x="202" y="146"/>
                </a:lnTo>
                <a:lnTo>
                  <a:pt x="204" y="146"/>
                </a:lnTo>
                <a:lnTo>
                  <a:pt x="204" y="146"/>
                </a:lnTo>
                <a:lnTo>
                  <a:pt x="204" y="148"/>
                </a:lnTo>
                <a:lnTo>
                  <a:pt x="206" y="148"/>
                </a:lnTo>
                <a:lnTo>
                  <a:pt x="206" y="150"/>
                </a:lnTo>
                <a:lnTo>
                  <a:pt x="206" y="152"/>
                </a:lnTo>
                <a:lnTo>
                  <a:pt x="206" y="152"/>
                </a:lnTo>
                <a:lnTo>
                  <a:pt x="206" y="154"/>
                </a:lnTo>
                <a:lnTo>
                  <a:pt x="206" y="158"/>
                </a:lnTo>
                <a:lnTo>
                  <a:pt x="204" y="160"/>
                </a:lnTo>
                <a:lnTo>
                  <a:pt x="204" y="164"/>
                </a:lnTo>
                <a:lnTo>
                  <a:pt x="204" y="166"/>
                </a:lnTo>
                <a:lnTo>
                  <a:pt x="204" y="166"/>
                </a:lnTo>
                <a:lnTo>
                  <a:pt x="204" y="168"/>
                </a:lnTo>
                <a:lnTo>
                  <a:pt x="204" y="170"/>
                </a:lnTo>
                <a:lnTo>
                  <a:pt x="204" y="170"/>
                </a:lnTo>
                <a:lnTo>
                  <a:pt x="204" y="170"/>
                </a:lnTo>
                <a:lnTo>
                  <a:pt x="206" y="172"/>
                </a:lnTo>
                <a:lnTo>
                  <a:pt x="210" y="174"/>
                </a:lnTo>
                <a:lnTo>
                  <a:pt x="210" y="176"/>
                </a:lnTo>
                <a:lnTo>
                  <a:pt x="212" y="176"/>
                </a:lnTo>
                <a:lnTo>
                  <a:pt x="212" y="178"/>
                </a:lnTo>
                <a:lnTo>
                  <a:pt x="212" y="178"/>
                </a:lnTo>
                <a:lnTo>
                  <a:pt x="214" y="178"/>
                </a:lnTo>
                <a:lnTo>
                  <a:pt x="214" y="180"/>
                </a:lnTo>
                <a:lnTo>
                  <a:pt x="214" y="180"/>
                </a:lnTo>
                <a:lnTo>
                  <a:pt x="212" y="180"/>
                </a:lnTo>
                <a:lnTo>
                  <a:pt x="212" y="182"/>
                </a:lnTo>
                <a:lnTo>
                  <a:pt x="212" y="182"/>
                </a:lnTo>
                <a:lnTo>
                  <a:pt x="210" y="184"/>
                </a:lnTo>
                <a:lnTo>
                  <a:pt x="208" y="186"/>
                </a:lnTo>
                <a:lnTo>
                  <a:pt x="206" y="186"/>
                </a:lnTo>
                <a:lnTo>
                  <a:pt x="210" y="194"/>
                </a:lnTo>
                <a:lnTo>
                  <a:pt x="214" y="200"/>
                </a:lnTo>
                <a:lnTo>
                  <a:pt x="216" y="204"/>
                </a:lnTo>
                <a:lnTo>
                  <a:pt x="218" y="206"/>
                </a:lnTo>
                <a:lnTo>
                  <a:pt x="218" y="208"/>
                </a:lnTo>
                <a:lnTo>
                  <a:pt x="218" y="210"/>
                </a:lnTo>
                <a:lnTo>
                  <a:pt x="220" y="212"/>
                </a:lnTo>
                <a:lnTo>
                  <a:pt x="220" y="214"/>
                </a:lnTo>
                <a:lnTo>
                  <a:pt x="220" y="216"/>
                </a:lnTo>
                <a:lnTo>
                  <a:pt x="222" y="216"/>
                </a:lnTo>
                <a:lnTo>
                  <a:pt x="222" y="216"/>
                </a:lnTo>
                <a:lnTo>
                  <a:pt x="222" y="216"/>
                </a:lnTo>
                <a:lnTo>
                  <a:pt x="224" y="216"/>
                </a:lnTo>
                <a:lnTo>
                  <a:pt x="224" y="216"/>
                </a:lnTo>
                <a:lnTo>
                  <a:pt x="226" y="216"/>
                </a:lnTo>
                <a:lnTo>
                  <a:pt x="228" y="216"/>
                </a:lnTo>
                <a:lnTo>
                  <a:pt x="230" y="214"/>
                </a:lnTo>
                <a:lnTo>
                  <a:pt x="236" y="212"/>
                </a:lnTo>
                <a:lnTo>
                  <a:pt x="238" y="212"/>
                </a:lnTo>
                <a:lnTo>
                  <a:pt x="238" y="212"/>
                </a:lnTo>
                <a:lnTo>
                  <a:pt x="240" y="212"/>
                </a:lnTo>
                <a:lnTo>
                  <a:pt x="242" y="212"/>
                </a:lnTo>
                <a:lnTo>
                  <a:pt x="244" y="212"/>
                </a:lnTo>
                <a:lnTo>
                  <a:pt x="248" y="212"/>
                </a:lnTo>
                <a:lnTo>
                  <a:pt x="252" y="212"/>
                </a:lnTo>
                <a:lnTo>
                  <a:pt x="256" y="214"/>
                </a:lnTo>
                <a:lnTo>
                  <a:pt x="260" y="214"/>
                </a:lnTo>
                <a:lnTo>
                  <a:pt x="262" y="216"/>
                </a:lnTo>
                <a:lnTo>
                  <a:pt x="264" y="216"/>
                </a:lnTo>
                <a:lnTo>
                  <a:pt x="268" y="218"/>
                </a:lnTo>
                <a:lnTo>
                  <a:pt x="270" y="218"/>
                </a:lnTo>
                <a:lnTo>
                  <a:pt x="270" y="220"/>
                </a:lnTo>
                <a:lnTo>
                  <a:pt x="272" y="220"/>
                </a:lnTo>
                <a:lnTo>
                  <a:pt x="272" y="222"/>
                </a:lnTo>
                <a:lnTo>
                  <a:pt x="272" y="222"/>
                </a:lnTo>
                <a:lnTo>
                  <a:pt x="272" y="224"/>
                </a:lnTo>
                <a:lnTo>
                  <a:pt x="274" y="224"/>
                </a:lnTo>
                <a:lnTo>
                  <a:pt x="274" y="226"/>
                </a:lnTo>
                <a:lnTo>
                  <a:pt x="274" y="228"/>
                </a:lnTo>
                <a:lnTo>
                  <a:pt x="274" y="232"/>
                </a:lnTo>
                <a:lnTo>
                  <a:pt x="274" y="238"/>
                </a:lnTo>
                <a:lnTo>
                  <a:pt x="274" y="240"/>
                </a:lnTo>
                <a:lnTo>
                  <a:pt x="274" y="242"/>
                </a:lnTo>
                <a:lnTo>
                  <a:pt x="274" y="242"/>
                </a:lnTo>
                <a:lnTo>
                  <a:pt x="274" y="246"/>
                </a:lnTo>
                <a:lnTo>
                  <a:pt x="276" y="250"/>
                </a:lnTo>
                <a:lnTo>
                  <a:pt x="276" y="252"/>
                </a:lnTo>
                <a:lnTo>
                  <a:pt x="276" y="254"/>
                </a:lnTo>
                <a:lnTo>
                  <a:pt x="278" y="254"/>
                </a:lnTo>
                <a:lnTo>
                  <a:pt x="278" y="256"/>
                </a:lnTo>
                <a:lnTo>
                  <a:pt x="278" y="256"/>
                </a:lnTo>
                <a:lnTo>
                  <a:pt x="280" y="258"/>
                </a:lnTo>
                <a:lnTo>
                  <a:pt x="282" y="258"/>
                </a:lnTo>
                <a:lnTo>
                  <a:pt x="284" y="260"/>
                </a:lnTo>
                <a:lnTo>
                  <a:pt x="288" y="262"/>
                </a:lnTo>
                <a:lnTo>
                  <a:pt x="294" y="264"/>
                </a:lnTo>
                <a:lnTo>
                  <a:pt x="296" y="264"/>
                </a:lnTo>
                <a:lnTo>
                  <a:pt x="298" y="266"/>
                </a:lnTo>
                <a:lnTo>
                  <a:pt x="302" y="270"/>
                </a:lnTo>
                <a:lnTo>
                  <a:pt x="306" y="272"/>
                </a:lnTo>
                <a:lnTo>
                  <a:pt x="312" y="266"/>
                </a:lnTo>
                <a:lnTo>
                  <a:pt x="318" y="262"/>
                </a:lnTo>
                <a:lnTo>
                  <a:pt x="320" y="260"/>
                </a:lnTo>
                <a:lnTo>
                  <a:pt x="322" y="260"/>
                </a:lnTo>
                <a:lnTo>
                  <a:pt x="324" y="258"/>
                </a:lnTo>
                <a:lnTo>
                  <a:pt x="326" y="258"/>
                </a:lnTo>
                <a:lnTo>
                  <a:pt x="330" y="256"/>
                </a:lnTo>
                <a:lnTo>
                  <a:pt x="336" y="256"/>
                </a:lnTo>
                <a:lnTo>
                  <a:pt x="340" y="254"/>
                </a:lnTo>
                <a:lnTo>
                  <a:pt x="346" y="252"/>
                </a:lnTo>
                <a:lnTo>
                  <a:pt x="350" y="252"/>
                </a:lnTo>
                <a:lnTo>
                  <a:pt x="352" y="250"/>
                </a:lnTo>
                <a:lnTo>
                  <a:pt x="354" y="250"/>
                </a:lnTo>
                <a:lnTo>
                  <a:pt x="356" y="248"/>
                </a:lnTo>
                <a:lnTo>
                  <a:pt x="358" y="248"/>
                </a:lnTo>
                <a:lnTo>
                  <a:pt x="358" y="246"/>
                </a:lnTo>
                <a:lnTo>
                  <a:pt x="360" y="246"/>
                </a:lnTo>
                <a:lnTo>
                  <a:pt x="360" y="244"/>
                </a:lnTo>
                <a:lnTo>
                  <a:pt x="360" y="244"/>
                </a:lnTo>
                <a:lnTo>
                  <a:pt x="362" y="242"/>
                </a:lnTo>
                <a:lnTo>
                  <a:pt x="362" y="242"/>
                </a:lnTo>
                <a:lnTo>
                  <a:pt x="362" y="240"/>
                </a:lnTo>
                <a:lnTo>
                  <a:pt x="362" y="240"/>
                </a:lnTo>
                <a:lnTo>
                  <a:pt x="362" y="238"/>
                </a:lnTo>
                <a:lnTo>
                  <a:pt x="362" y="238"/>
                </a:lnTo>
                <a:lnTo>
                  <a:pt x="360" y="236"/>
                </a:lnTo>
                <a:lnTo>
                  <a:pt x="360" y="234"/>
                </a:lnTo>
                <a:lnTo>
                  <a:pt x="358" y="232"/>
                </a:lnTo>
                <a:lnTo>
                  <a:pt x="356" y="232"/>
                </a:lnTo>
                <a:lnTo>
                  <a:pt x="354" y="230"/>
                </a:lnTo>
                <a:lnTo>
                  <a:pt x="352" y="228"/>
                </a:lnTo>
                <a:lnTo>
                  <a:pt x="350" y="228"/>
                </a:lnTo>
                <a:lnTo>
                  <a:pt x="350" y="228"/>
                </a:lnTo>
                <a:lnTo>
                  <a:pt x="350" y="228"/>
                </a:lnTo>
                <a:lnTo>
                  <a:pt x="348" y="228"/>
                </a:lnTo>
                <a:lnTo>
                  <a:pt x="346" y="228"/>
                </a:lnTo>
                <a:lnTo>
                  <a:pt x="344" y="230"/>
                </a:lnTo>
                <a:lnTo>
                  <a:pt x="342" y="230"/>
                </a:lnTo>
                <a:lnTo>
                  <a:pt x="340" y="230"/>
                </a:lnTo>
                <a:lnTo>
                  <a:pt x="340" y="230"/>
                </a:lnTo>
                <a:lnTo>
                  <a:pt x="338" y="230"/>
                </a:lnTo>
                <a:lnTo>
                  <a:pt x="338" y="230"/>
                </a:lnTo>
                <a:lnTo>
                  <a:pt x="336" y="230"/>
                </a:lnTo>
                <a:lnTo>
                  <a:pt x="334" y="230"/>
                </a:lnTo>
                <a:lnTo>
                  <a:pt x="334" y="228"/>
                </a:lnTo>
                <a:lnTo>
                  <a:pt x="330" y="226"/>
                </a:lnTo>
                <a:lnTo>
                  <a:pt x="330" y="224"/>
                </a:lnTo>
                <a:lnTo>
                  <a:pt x="328" y="224"/>
                </a:lnTo>
                <a:lnTo>
                  <a:pt x="328" y="222"/>
                </a:lnTo>
                <a:lnTo>
                  <a:pt x="326" y="222"/>
                </a:lnTo>
                <a:lnTo>
                  <a:pt x="326" y="220"/>
                </a:lnTo>
                <a:lnTo>
                  <a:pt x="326" y="220"/>
                </a:lnTo>
                <a:lnTo>
                  <a:pt x="326" y="220"/>
                </a:lnTo>
                <a:lnTo>
                  <a:pt x="326" y="218"/>
                </a:lnTo>
                <a:lnTo>
                  <a:pt x="328" y="218"/>
                </a:lnTo>
                <a:lnTo>
                  <a:pt x="328" y="216"/>
                </a:lnTo>
                <a:lnTo>
                  <a:pt x="330" y="214"/>
                </a:lnTo>
                <a:lnTo>
                  <a:pt x="330" y="214"/>
                </a:lnTo>
                <a:lnTo>
                  <a:pt x="332" y="212"/>
                </a:lnTo>
                <a:lnTo>
                  <a:pt x="334" y="212"/>
                </a:lnTo>
                <a:lnTo>
                  <a:pt x="334" y="210"/>
                </a:lnTo>
                <a:lnTo>
                  <a:pt x="334" y="210"/>
                </a:lnTo>
                <a:lnTo>
                  <a:pt x="334" y="210"/>
                </a:lnTo>
                <a:lnTo>
                  <a:pt x="334" y="208"/>
                </a:lnTo>
                <a:lnTo>
                  <a:pt x="332" y="206"/>
                </a:lnTo>
                <a:lnTo>
                  <a:pt x="332" y="204"/>
                </a:lnTo>
                <a:lnTo>
                  <a:pt x="332" y="202"/>
                </a:lnTo>
                <a:lnTo>
                  <a:pt x="332" y="200"/>
                </a:lnTo>
                <a:lnTo>
                  <a:pt x="330" y="198"/>
                </a:lnTo>
                <a:lnTo>
                  <a:pt x="330" y="198"/>
                </a:lnTo>
                <a:lnTo>
                  <a:pt x="332" y="198"/>
                </a:lnTo>
                <a:lnTo>
                  <a:pt x="332" y="196"/>
                </a:lnTo>
                <a:lnTo>
                  <a:pt x="334" y="194"/>
                </a:lnTo>
                <a:lnTo>
                  <a:pt x="334" y="192"/>
                </a:lnTo>
                <a:lnTo>
                  <a:pt x="336" y="192"/>
                </a:lnTo>
                <a:lnTo>
                  <a:pt x="338" y="190"/>
                </a:lnTo>
                <a:lnTo>
                  <a:pt x="338" y="190"/>
                </a:lnTo>
                <a:lnTo>
                  <a:pt x="340" y="188"/>
                </a:lnTo>
                <a:lnTo>
                  <a:pt x="342" y="188"/>
                </a:lnTo>
                <a:lnTo>
                  <a:pt x="342" y="188"/>
                </a:lnTo>
                <a:lnTo>
                  <a:pt x="342" y="188"/>
                </a:lnTo>
                <a:lnTo>
                  <a:pt x="344" y="190"/>
                </a:lnTo>
                <a:lnTo>
                  <a:pt x="344" y="190"/>
                </a:lnTo>
                <a:lnTo>
                  <a:pt x="346" y="192"/>
                </a:lnTo>
                <a:lnTo>
                  <a:pt x="346" y="194"/>
                </a:lnTo>
                <a:lnTo>
                  <a:pt x="348" y="196"/>
                </a:lnTo>
                <a:lnTo>
                  <a:pt x="350" y="198"/>
                </a:lnTo>
                <a:lnTo>
                  <a:pt x="350" y="200"/>
                </a:lnTo>
                <a:lnTo>
                  <a:pt x="352" y="200"/>
                </a:lnTo>
                <a:lnTo>
                  <a:pt x="352" y="200"/>
                </a:lnTo>
                <a:lnTo>
                  <a:pt x="354" y="202"/>
                </a:lnTo>
                <a:lnTo>
                  <a:pt x="354" y="202"/>
                </a:lnTo>
                <a:lnTo>
                  <a:pt x="356" y="202"/>
                </a:lnTo>
                <a:lnTo>
                  <a:pt x="356" y="202"/>
                </a:lnTo>
                <a:lnTo>
                  <a:pt x="356" y="202"/>
                </a:lnTo>
                <a:lnTo>
                  <a:pt x="356" y="200"/>
                </a:lnTo>
                <a:lnTo>
                  <a:pt x="356" y="200"/>
                </a:lnTo>
                <a:lnTo>
                  <a:pt x="358" y="198"/>
                </a:lnTo>
                <a:lnTo>
                  <a:pt x="358" y="196"/>
                </a:lnTo>
                <a:lnTo>
                  <a:pt x="360" y="194"/>
                </a:lnTo>
                <a:lnTo>
                  <a:pt x="360" y="192"/>
                </a:lnTo>
                <a:lnTo>
                  <a:pt x="360" y="192"/>
                </a:lnTo>
                <a:lnTo>
                  <a:pt x="362" y="192"/>
                </a:lnTo>
                <a:lnTo>
                  <a:pt x="362" y="190"/>
                </a:lnTo>
                <a:lnTo>
                  <a:pt x="364" y="188"/>
                </a:lnTo>
                <a:lnTo>
                  <a:pt x="368" y="188"/>
                </a:lnTo>
                <a:lnTo>
                  <a:pt x="370" y="188"/>
                </a:lnTo>
                <a:lnTo>
                  <a:pt x="372" y="186"/>
                </a:lnTo>
                <a:lnTo>
                  <a:pt x="376" y="186"/>
                </a:lnTo>
                <a:lnTo>
                  <a:pt x="378" y="186"/>
                </a:lnTo>
                <a:lnTo>
                  <a:pt x="378" y="186"/>
                </a:lnTo>
                <a:lnTo>
                  <a:pt x="380" y="186"/>
                </a:lnTo>
                <a:lnTo>
                  <a:pt x="380" y="186"/>
                </a:lnTo>
                <a:lnTo>
                  <a:pt x="380" y="186"/>
                </a:lnTo>
                <a:lnTo>
                  <a:pt x="382" y="188"/>
                </a:lnTo>
                <a:lnTo>
                  <a:pt x="384" y="190"/>
                </a:lnTo>
                <a:lnTo>
                  <a:pt x="384" y="192"/>
                </a:lnTo>
                <a:lnTo>
                  <a:pt x="386" y="192"/>
                </a:lnTo>
                <a:lnTo>
                  <a:pt x="388" y="194"/>
                </a:lnTo>
                <a:lnTo>
                  <a:pt x="388" y="196"/>
                </a:lnTo>
                <a:lnTo>
                  <a:pt x="390" y="196"/>
                </a:lnTo>
                <a:lnTo>
                  <a:pt x="390" y="196"/>
                </a:lnTo>
                <a:lnTo>
                  <a:pt x="392" y="196"/>
                </a:lnTo>
                <a:lnTo>
                  <a:pt x="394" y="196"/>
                </a:lnTo>
                <a:lnTo>
                  <a:pt x="396" y="196"/>
                </a:lnTo>
                <a:lnTo>
                  <a:pt x="398" y="196"/>
                </a:lnTo>
                <a:lnTo>
                  <a:pt x="402" y="196"/>
                </a:lnTo>
                <a:lnTo>
                  <a:pt x="406" y="194"/>
                </a:lnTo>
                <a:lnTo>
                  <a:pt x="414" y="192"/>
                </a:lnTo>
                <a:lnTo>
                  <a:pt x="418" y="192"/>
                </a:lnTo>
                <a:lnTo>
                  <a:pt x="420" y="192"/>
                </a:lnTo>
                <a:lnTo>
                  <a:pt x="422" y="192"/>
                </a:lnTo>
                <a:lnTo>
                  <a:pt x="426" y="190"/>
                </a:lnTo>
                <a:lnTo>
                  <a:pt x="432" y="192"/>
                </a:lnTo>
                <a:lnTo>
                  <a:pt x="434" y="192"/>
                </a:lnTo>
                <a:lnTo>
                  <a:pt x="436" y="192"/>
                </a:lnTo>
                <a:lnTo>
                  <a:pt x="438" y="192"/>
                </a:lnTo>
                <a:lnTo>
                  <a:pt x="440" y="192"/>
                </a:lnTo>
                <a:lnTo>
                  <a:pt x="442" y="192"/>
                </a:lnTo>
                <a:lnTo>
                  <a:pt x="442" y="194"/>
                </a:lnTo>
                <a:lnTo>
                  <a:pt x="446" y="196"/>
                </a:lnTo>
                <a:lnTo>
                  <a:pt x="448" y="198"/>
                </a:lnTo>
                <a:lnTo>
                  <a:pt x="450" y="200"/>
                </a:lnTo>
                <a:lnTo>
                  <a:pt x="456" y="204"/>
                </a:lnTo>
                <a:lnTo>
                  <a:pt x="458" y="206"/>
                </a:lnTo>
                <a:lnTo>
                  <a:pt x="460" y="202"/>
                </a:lnTo>
                <a:lnTo>
                  <a:pt x="462" y="200"/>
                </a:lnTo>
                <a:lnTo>
                  <a:pt x="462" y="198"/>
                </a:lnTo>
                <a:lnTo>
                  <a:pt x="462" y="198"/>
                </a:lnTo>
                <a:lnTo>
                  <a:pt x="462" y="196"/>
                </a:lnTo>
                <a:lnTo>
                  <a:pt x="464" y="196"/>
                </a:lnTo>
                <a:lnTo>
                  <a:pt x="464" y="192"/>
                </a:lnTo>
                <a:lnTo>
                  <a:pt x="464" y="190"/>
                </a:lnTo>
                <a:lnTo>
                  <a:pt x="462" y="188"/>
                </a:lnTo>
                <a:lnTo>
                  <a:pt x="462" y="184"/>
                </a:lnTo>
                <a:lnTo>
                  <a:pt x="462" y="182"/>
                </a:lnTo>
                <a:lnTo>
                  <a:pt x="462" y="180"/>
                </a:lnTo>
                <a:lnTo>
                  <a:pt x="464" y="180"/>
                </a:lnTo>
                <a:lnTo>
                  <a:pt x="464" y="178"/>
                </a:lnTo>
                <a:lnTo>
                  <a:pt x="464" y="178"/>
                </a:lnTo>
                <a:lnTo>
                  <a:pt x="464" y="176"/>
                </a:lnTo>
                <a:lnTo>
                  <a:pt x="466" y="176"/>
                </a:lnTo>
                <a:lnTo>
                  <a:pt x="466" y="174"/>
                </a:lnTo>
                <a:lnTo>
                  <a:pt x="468" y="174"/>
                </a:lnTo>
                <a:lnTo>
                  <a:pt x="470" y="172"/>
                </a:lnTo>
                <a:lnTo>
                  <a:pt x="474" y="172"/>
                </a:lnTo>
                <a:lnTo>
                  <a:pt x="476" y="170"/>
                </a:lnTo>
                <a:lnTo>
                  <a:pt x="478" y="170"/>
                </a:lnTo>
                <a:lnTo>
                  <a:pt x="480" y="170"/>
                </a:lnTo>
                <a:lnTo>
                  <a:pt x="480" y="170"/>
                </a:lnTo>
                <a:lnTo>
                  <a:pt x="480" y="170"/>
                </a:lnTo>
                <a:lnTo>
                  <a:pt x="484" y="170"/>
                </a:lnTo>
                <a:lnTo>
                  <a:pt x="486" y="172"/>
                </a:lnTo>
                <a:lnTo>
                  <a:pt x="488" y="174"/>
                </a:lnTo>
                <a:lnTo>
                  <a:pt x="490" y="174"/>
                </a:lnTo>
                <a:lnTo>
                  <a:pt x="492" y="176"/>
                </a:lnTo>
                <a:lnTo>
                  <a:pt x="494" y="176"/>
                </a:lnTo>
                <a:lnTo>
                  <a:pt x="496" y="176"/>
                </a:lnTo>
                <a:lnTo>
                  <a:pt x="496" y="176"/>
                </a:lnTo>
                <a:lnTo>
                  <a:pt x="496" y="174"/>
                </a:lnTo>
                <a:lnTo>
                  <a:pt x="498" y="174"/>
                </a:lnTo>
                <a:lnTo>
                  <a:pt x="498" y="174"/>
                </a:lnTo>
                <a:lnTo>
                  <a:pt x="498" y="174"/>
                </a:lnTo>
                <a:lnTo>
                  <a:pt x="498" y="172"/>
                </a:lnTo>
                <a:lnTo>
                  <a:pt x="500" y="170"/>
                </a:lnTo>
                <a:lnTo>
                  <a:pt x="500" y="170"/>
                </a:lnTo>
                <a:lnTo>
                  <a:pt x="500" y="166"/>
                </a:lnTo>
                <a:lnTo>
                  <a:pt x="500" y="164"/>
                </a:lnTo>
                <a:lnTo>
                  <a:pt x="502" y="160"/>
                </a:lnTo>
                <a:lnTo>
                  <a:pt x="502" y="154"/>
                </a:lnTo>
                <a:lnTo>
                  <a:pt x="502" y="150"/>
                </a:lnTo>
                <a:lnTo>
                  <a:pt x="502" y="148"/>
                </a:lnTo>
                <a:lnTo>
                  <a:pt x="502" y="146"/>
                </a:lnTo>
                <a:lnTo>
                  <a:pt x="502" y="144"/>
                </a:lnTo>
                <a:lnTo>
                  <a:pt x="502" y="142"/>
                </a:lnTo>
                <a:lnTo>
                  <a:pt x="504" y="142"/>
                </a:lnTo>
                <a:lnTo>
                  <a:pt x="504" y="140"/>
                </a:lnTo>
                <a:lnTo>
                  <a:pt x="506" y="138"/>
                </a:lnTo>
                <a:lnTo>
                  <a:pt x="508" y="136"/>
                </a:lnTo>
                <a:lnTo>
                  <a:pt x="510" y="136"/>
                </a:lnTo>
                <a:lnTo>
                  <a:pt x="510" y="134"/>
                </a:lnTo>
                <a:lnTo>
                  <a:pt x="512" y="134"/>
                </a:lnTo>
                <a:lnTo>
                  <a:pt x="512" y="134"/>
                </a:lnTo>
                <a:lnTo>
                  <a:pt x="516" y="134"/>
                </a:lnTo>
                <a:lnTo>
                  <a:pt x="518" y="134"/>
                </a:lnTo>
                <a:lnTo>
                  <a:pt x="520" y="134"/>
                </a:lnTo>
                <a:lnTo>
                  <a:pt x="520" y="132"/>
                </a:lnTo>
                <a:lnTo>
                  <a:pt x="522" y="132"/>
                </a:lnTo>
                <a:lnTo>
                  <a:pt x="522" y="132"/>
                </a:lnTo>
                <a:lnTo>
                  <a:pt x="522" y="132"/>
                </a:lnTo>
                <a:lnTo>
                  <a:pt x="522" y="132"/>
                </a:lnTo>
                <a:lnTo>
                  <a:pt x="524" y="130"/>
                </a:lnTo>
                <a:lnTo>
                  <a:pt x="524" y="128"/>
                </a:lnTo>
                <a:lnTo>
                  <a:pt x="524" y="126"/>
                </a:lnTo>
                <a:lnTo>
                  <a:pt x="524" y="124"/>
                </a:lnTo>
                <a:lnTo>
                  <a:pt x="524" y="122"/>
                </a:lnTo>
                <a:lnTo>
                  <a:pt x="526" y="120"/>
                </a:lnTo>
                <a:lnTo>
                  <a:pt x="526" y="120"/>
                </a:lnTo>
                <a:lnTo>
                  <a:pt x="528" y="120"/>
                </a:lnTo>
                <a:lnTo>
                  <a:pt x="530" y="116"/>
                </a:lnTo>
                <a:lnTo>
                  <a:pt x="534" y="116"/>
                </a:lnTo>
                <a:lnTo>
                  <a:pt x="534" y="11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9"/>
          <p:cNvSpPr>
            <a:spLocks/>
          </p:cNvSpPr>
          <p:nvPr/>
        </p:nvSpPr>
        <p:spPr bwMode="auto">
          <a:xfrm>
            <a:off x="5237219" y="2720068"/>
            <a:ext cx="312025" cy="265490"/>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4" name="Freeform 50"/>
          <p:cNvSpPr>
            <a:spLocks/>
          </p:cNvSpPr>
          <p:nvPr/>
        </p:nvSpPr>
        <p:spPr bwMode="auto">
          <a:xfrm>
            <a:off x="5237219" y="2720068"/>
            <a:ext cx="312025" cy="265490"/>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55" name="Freeform 51"/>
          <p:cNvSpPr>
            <a:spLocks/>
          </p:cNvSpPr>
          <p:nvPr/>
        </p:nvSpPr>
        <p:spPr bwMode="auto">
          <a:xfrm>
            <a:off x="5237219" y="2720068"/>
            <a:ext cx="312025" cy="265490"/>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 name="T124" fmla="*/ 118 w 152"/>
              <a:gd name="T12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lnTo>
                  <a:pt x="118" y="3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6" name="Freeform 52"/>
          <p:cNvSpPr>
            <a:spLocks/>
          </p:cNvSpPr>
          <p:nvPr/>
        </p:nvSpPr>
        <p:spPr bwMode="auto">
          <a:xfrm>
            <a:off x="5237219" y="2720068"/>
            <a:ext cx="312025" cy="265490"/>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57" name="Freeform 53"/>
          <p:cNvSpPr>
            <a:spLocks/>
          </p:cNvSpPr>
          <p:nvPr/>
        </p:nvSpPr>
        <p:spPr bwMode="auto">
          <a:xfrm>
            <a:off x="5237219" y="2720068"/>
            <a:ext cx="312025" cy="265490"/>
          </a:xfrm>
          <a:custGeom>
            <a:avLst/>
            <a:gdLst>
              <a:gd name="T0" fmla="*/ 120 w 152"/>
              <a:gd name="T1" fmla="*/ 34 h 114"/>
              <a:gd name="T2" fmla="*/ 124 w 152"/>
              <a:gd name="T3" fmla="*/ 36 h 114"/>
              <a:gd name="T4" fmla="*/ 130 w 152"/>
              <a:gd name="T5" fmla="*/ 38 h 114"/>
              <a:gd name="T6" fmla="*/ 132 w 152"/>
              <a:gd name="T7" fmla="*/ 44 h 114"/>
              <a:gd name="T8" fmla="*/ 134 w 152"/>
              <a:gd name="T9" fmla="*/ 56 h 114"/>
              <a:gd name="T10" fmla="*/ 132 w 152"/>
              <a:gd name="T11" fmla="*/ 66 h 114"/>
              <a:gd name="T12" fmla="*/ 130 w 152"/>
              <a:gd name="T13" fmla="*/ 76 h 114"/>
              <a:gd name="T14" fmla="*/ 126 w 152"/>
              <a:gd name="T15" fmla="*/ 80 h 114"/>
              <a:gd name="T16" fmla="*/ 118 w 152"/>
              <a:gd name="T17" fmla="*/ 82 h 114"/>
              <a:gd name="T18" fmla="*/ 116 w 152"/>
              <a:gd name="T19" fmla="*/ 88 h 114"/>
              <a:gd name="T20" fmla="*/ 112 w 152"/>
              <a:gd name="T21" fmla="*/ 92 h 114"/>
              <a:gd name="T22" fmla="*/ 104 w 152"/>
              <a:gd name="T23" fmla="*/ 94 h 114"/>
              <a:gd name="T24" fmla="*/ 92 w 152"/>
              <a:gd name="T25" fmla="*/ 94 h 114"/>
              <a:gd name="T26" fmla="*/ 88 w 152"/>
              <a:gd name="T27" fmla="*/ 98 h 114"/>
              <a:gd name="T28" fmla="*/ 88 w 152"/>
              <a:gd name="T29" fmla="*/ 100 h 114"/>
              <a:gd name="T30" fmla="*/ 88 w 152"/>
              <a:gd name="T31" fmla="*/ 106 h 114"/>
              <a:gd name="T32" fmla="*/ 84 w 152"/>
              <a:gd name="T33" fmla="*/ 114 h 114"/>
              <a:gd name="T34" fmla="*/ 78 w 152"/>
              <a:gd name="T35" fmla="*/ 96 h 114"/>
              <a:gd name="T36" fmla="*/ 74 w 152"/>
              <a:gd name="T37" fmla="*/ 84 h 114"/>
              <a:gd name="T38" fmla="*/ 70 w 152"/>
              <a:gd name="T39" fmla="*/ 78 h 114"/>
              <a:gd name="T40" fmla="*/ 68 w 152"/>
              <a:gd name="T41" fmla="*/ 78 h 114"/>
              <a:gd name="T42" fmla="*/ 64 w 152"/>
              <a:gd name="T43" fmla="*/ 80 h 114"/>
              <a:gd name="T44" fmla="*/ 54 w 152"/>
              <a:gd name="T45" fmla="*/ 88 h 114"/>
              <a:gd name="T46" fmla="*/ 48 w 152"/>
              <a:gd name="T47" fmla="*/ 90 h 114"/>
              <a:gd name="T48" fmla="*/ 34 w 152"/>
              <a:gd name="T49" fmla="*/ 92 h 114"/>
              <a:gd name="T50" fmla="*/ 16 w 152"/>
              <a:gd name="T51" fmla="*/ 88 h 114"/>
              <a:gd name="T52" fmla="*/ 12 w 152"/>
              <a:gd name="T53" fmla="*/ 76 h 114"/>
              <a:gd name="T54" fmla="*/ 22 w 152"/>
              <a:gd name="T55" fmla="*/ 72 h 114"/>
              <a:gd name="T56" fmla="*/ 40 w 152"/>
              <a:gd name="T57" fmla="*/ 66 h 114"/>
              <a:gd name="T58" fmla="*/ 52 w 152"/>
              <a:gd name="T59" fmla="*/ 62 h 114"/>
              <a:gd name="T60" fmla="*/ 54 w 152"/>
              <a:gd name="T61" fmla="*/ 58 h 114"/>
              <a:gd name="T62" fmla="*/ 58 w 152"/>
              <a:gd name="T63" fmla="*/ 54 h 114"/>
              <a:gd name="T64" fmla="*/ 56 w 152"/>
              <a:gd name="T65" fmla="*/ 50 h 114"/>
              <a:gd name="T66" fmla="*/ 48 w 152"/>
              <a:gd name="T67" fmla="*/ 44 h 114"/>
              <a:gd name="T68" fmla="*/ 44 w 152"/>
              <a:gd name="T69" fmla="*/ 42 h 114"/>
              <a:gd name="T70" fmla="*/ 38 w 152"/>
              <a:gd name="T71" fmla="*/ 44 h 114"/>
              <a:gd name="T72" fmla="*/ 34 w 152"/>
              <a:gd name="T73" fmla="*/ 44 h 114"/>
              <a:gd name="T74" fmla="*/ 26 w 152"/>
              <a:gd name="T75" fmla="*/ 40 h 114"/>
              <a:gd name="T76" fmla="*/ 22 w 152"/>
              <a:gd name="T77" fmla="*/ 36 h 114"/>
              <a:gd name="T78" fmla="*/ 22 w 152"/>
              <a:gd name="T79" fmla="*/ 32 h 114"/>
              <a:gd name="T80" fmla="*/ 26 w 152"/>
              <a:gd name="T81" fmla="*/ 26 h 114"/>
              <a:gd name="T82" fmla="*/ 28 w 152"/>
              <a:gd name="T83" fmla="*/ 24 h 114"/>
              <a:gd name="T84" fmla="*/ 28 w 152"/>
              <a:gd name="T85" fmla="*/ 18 h 114"/>
              <a:gd name="T86" fmla="*/ 26 w 152"/>
              <a:gd name="T87" fmla="*/ 12 h 114"/>
              <a:gd name="T88" fmla="*/ 30 w 152"/>
              <a:gd name="T89" fmla="*/ 6 h 114"/>
              <a:gd name="T90" fmla="*/ 36 w 152"/>
              <a:gd name="T91" fmla="*/ 2 h 114"/>
              <a:gd name="T92" fmla="*/ 38 w 152"/>
              <a:gd name="T93" fmla="*/ 2 h 114"/>
              <a:gd name="T94" fmla="*/ 44 w 152"/>
              <a:gd name="T95" fmla="*/ 8 h 114"/>
              <a:gd name="T96" fmla="*/ 48 w 152"/>
              <a:gd name="T97" fmla="*/ 14 h 114"/>
              <a:gd name="T98" fmla="*/ 50 w 152"/>
              <a:gd name="T99" fmla="*/ 16 h 114"/>
              <a:gd name="T100" fmla="*/ 52 w 152"/>
              <a:gd name="T101" fmla="*/ 12 h 114"/>
              <a:gd name="T102" fmla="*/ 56 w 152"/>
              <a:gd name="T103" fmla="*/ 4 h 114"/>
              <a:gd name="T104" fmla="*/ 62 w 152"/>
              <a:gd name="T105" fmla="*/ 2 h 114"/>
              <a:gd name="T106" fmla="*/ 72 w 152"/>
              <a:gd name="T107" fmla="*/ 0 h 114"/>
              <a:gd name="T108" fmla="*/ 76 w 152"/>
              <a:gd name="T109" fmla="*/ 0 h 114"/>
              <a:gd name="T110" fmla="*/ 82 w 152"/>
              <a:gd name="T111" fmla="*/ 6 h 114"/>
              <a:gd name="T112" fmla="*/ 86 w 152"/>
              <a:gd name="T113" fmla="*/ 10 h 114"/>
              <a:gd name="T114" fmla="*/ 92 w 152"/>
              <a:gd name="T115" fmla="*/ 10 h 114"/>
              <a:gd name="T116" fmla="*/ 114 w 152"/>
              <a:gd name="T117" fmla="*/ 4 h 114"/>
              <a:gd name="T118" fmla="*/ 126 w 152"/>
              <a:gd name="T119" fmla="*/ 4 h 114"/>
              <a:gd name="T120" fmla="*/ 136 w 152"/>
              <a:gd name="T121" fmla="*/ 6 h 114"/>
              <a:gd name="T122" fmla="*/ 144 w 152"/>
              <a:gd name="T123" fmla="*/ 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14">
                <a:moveTo>
                  <a:pt x="118" y="32"/>
                </a:moveTo>
                <a:lnTo>
                  <a:pt x="118" y="32"/>
                </a:lnTo>
                <a:lnTo>
                  <a:pt x="118" y="34"/>
                </a:lnTo>
                <a:lnTo>
                  <a:pt x="120" y="34"/>
                </a:lnTo>
                <a:lnTo>
                  <a:pt x="120" y="34"/>
                </a:lnTo>
                <a:lnTo>
                  <a:pt x="120" y="34"/>
                </a:lnTo>
                <a:lnTo>
                  <a:pt x="122" y="34"/>
                </a:lnTo>
                <a:lnTo>
                  <a:pt x="124" y="36"/>
                </a:lnTo>
                <a:lnTo>
                  <a:pt x="126" y="36"/>
                </a:lnTo>
                <a:lnTo>
                  <a:pt x="128" y="36"/>
                </a:lnTo>
                <a:lnTo>
                  <a:pt x="130" y="36"/>
                </a:lnTo>
                <a:lnTo>
                  <a:pt x="130" y="38"/>
                </a:lnTo>
                <a:lnTo>
                  <a:pt x="130" y="38"/>
                </a:lnTo>
                <a:lnTo>
                  <a:pt x="132" y="40"/>
                </a:lnTo>
                <a:lnTo>
                  <a:pt x="132" y="42"/>
                </a:lnTo>
                <a:lnTo>
                  <a:pt x="132" y="44"/>
                </a:lnTo>
                <a:lnTo>
                  <a:pt x="132" y="46"/>
                </a:lnTo>
                <a:lnTo>
                  <a:pt x="134" y="50"/>
                </a:lnTo>
                <a:lnTo>
                  <a:pt x="134" y="52"/>
                </a:lnTo>
                <a:lnTo>
                  <a:pt x="134" y="56"/>
                </a:lnTo>
                <a:lnTo>
                  <a:pt x="134" y="58"/>
                </a:lnTo>
                <a:lnTo>
                  <a:pt x="134" y="60"/>
                </a:lnTo>
                <a:lnTo>
                  <a:pt x="134" y="64"/>
                </a:lnTo>
                <a:lnTo>
                  <a:pt x="132" y="66"/>
                </a:lnTo>
                <a:lnTo>
                  <a:pt x="132" y="70"/>
                </a:lnTo>
                <a:lnTo>
                  <a:pt x="132" y="72"/>
                </a:lnTo>
                <a:lnTo>
                  <a:pt x="130" y="74"/>
                </a:lnTo>
                <a:lnTo>
                  <a:pt x="130" y="76"/>
                </a:lnTo>
                <a:lnTo>
                  <a:pt x="128" y="78"/>
                </a:lnTo>
                <a:lnTo>
                  <a:pt x="128" y="78"/>
                </a:lnTo>
                <a:lnTo>
                  <a:pt x="128" y="80"/>
                </a:lnTo>
                <a:lnTo>
                  <a:pt x="126" y="80"/>
                </a:lnTo>
                <a:lnTo>
                  <a:pt x="126" y="80"/>
                </a:lnTo>
                <a:lnTo>
                  <a:pt x="124" y="82"/>
                </a:lnTo>
                <a:lnTo>
                  <a:pt x="120" y="82"/>
                </a:lnTo>
                <a:lnTo>
                  <a:pt x="118" y="82"/>
                </a:lnTo>
                <a:lnTo>
                  <a:pt x="118" y="84"/>
                </a:lnTo>
                <a:lnTo>
                  <a:pt x="116" y="84"/>
                </a:lnTo>
                <a:lnTo>
                  <a:pt x="116" y="86"/>
                </a:lnTo>
                <a:lnTo>
                  <a:pt x="116" y="88"/>
                </a:lnTo>
                <a:lnTo>
                  <a:pt x="114" y="90"/>
                </a:lnTo>
                <a:lnTo>
                  <a:pt x="114" y="92"/>
                </a:lnTo>
                <a:lnTo>
                  <a:pt x="112" y="92"/>
                </a:lnTo>
                <a:lnTo>
                  <a:pt x="112" y="92"/>
                </a:lnTo>
                <a:lnTo>
                  <a:pt x="110" y="94"/>
                </a:lnTo>
                <a:lnTo>
                  <a:pt x="108" y="94"/>
                </a:lnTo>
                <a:lnTo>
                  <a:pt x="106" y="94"/>
                </a:lnTo>
                <a:lnTo>
                  <a:pt x="104" y="94"/>
                </a:lnTo>
                <a:lnTo>
                  <a:pt x="100" y="94"/>
                </a:lnTo>
                <a:lnTo>
                  <a:pt x="96" y="94"/>
                </a:lnTo>
                <a:lnTo>
                  <a:pt x="94" y="94"/>
                </a:lnTo>
                <a:lnTo>
                  <a:pt x="92" y="94"/>
                </a:lnTo>
                <a:lnTo>
                  <a:pt x="90" y="96"/>
                </a:lnTo>
                <a:lnTo>
                  <a:pt x="90" y="96"/>
                </a:lnTo>
                <a:lnTo>
                  <a:pt x="88" y="96"/>
                </a:lnTo>
                <a:lnTo>
                  <a:pt x="88" y="98"/>
                </a:lnTo>
                <a:lnTo>
                  <a:pt x="88" y="98"/>
                </a:lnTo>
                <a:lnTo>
                  <a:pt x="86" y="98"/>
                </a:lnTo>
                <a:lnTo>
                  <a:pt x="88" y="100"/>
                </a:lnTo>
                <a:lnTo>
                  <a:pt x="88" y="100"/>
                </a:lnTo>
                <a:lnTo>
                  <a:pt x="88" y="102"/>
                </a:lnTo>
                <a:lnTo>
                  <a:pt x="88" y="104"/>
                </a:lnTo>
                <a:lnTo>
                  <a:pt x="88" y="106"/>
                </a:lnTo>
                <a:lnTo>
                  <a:pt x="88" y="106"/>
                </a:lnTo>
                <a:lnTo>
                  <a:pt x="88" y="108"/>
                </a:lnTo>
                <a:lnTo>
                  <a:pt x="88" y="108"/>
                </a:lnTo>
                <a:lnTo>
                  <a:pt x="86" y="110"/>
                </a:lnTo>
                <a:lnTo>
                  <a:pt x="84" y="114"/>
                </a:lnTo>
                <a:lnTo>
                  <a:pt x="82" y="114"/>
                </a:lnTo>
                <a:lnTo>
                  <a:pt x="82" y="108"/>
                </a:lnTo>
                <a:lnTo>
                  <a:pt x="80" y="104"/>
                </a:lnTo>
                <a:lnTo>
                  <a:pt x="78" y="96"/>
                </a:lnTo>
                <a:lnTo>
                  <a:pt x="78" y="94"/>
                </a:lnTo>
                <a:lnTo>
                  <a:pt x="76" y="90"/>
                </a:lnTo>
                <a:lnTo>
                  <a:pt x="76" y="88"/>
                </a:lnTo>
                <a:lnTo>
                  <a:pt x="74" y="84"/>
                </a:lnTo>
                <a:lnTo>
                  <a:pt x="72" y="82"/>
                </a:lnTo>
                <a:lnTo>
                  <a:pt x="72" y="80"/>
                </a:lnTo>
                <a:lnTo>
                  <a:pt x="72" y="80"/>
                </a:lnTo>
                <a:lnTo>
                  <a:pt x="70" y="78"/>
                </a:lnTo>
                <a:lnTo>
                  <a:pt x="70" y="78"/>
                </a:lnTo>
                <a:lnTo>
                  <a:pt x="70" y="78"/>
                </a:lnTo>
                <a:lnTo>
                  <a:pt x="68" y="78"/>
                </a:lnTo>
                <a:lnTo>
                  <a:pt x="68" y="78"/>
                </a:lnTo>
                <a:lnTo>
                  <a:pt x="66" y="78"/>
                </a:lnTo>
                <a:lnTo>
                  <a:pt x="66" y="78"/>
                </a:lnTo>
                <a:lnTo>
                  <a:pt x="64" y="78"/>
                </a:lnTo>
                <a:lnTo>
                  <a:pt x="64" y="80"/>
                </a:lnTo>
                <a:lnTo>
                  <a:pt x="62" y="80"/>
                </a:lnTo>
                <a:lnTo>
                  <a:pt x="60" y="82"/>
                </a:lnTo>
                <a:lnTo>
                  <a:pt x="56" y="86"/>
                </a:lnTo>
                <a:lnTo>
                  <a:pt x="54" y="88"/>
                </a:lnTo>
                <a:lnTo>
                  <a:pt x="52" y="90"/>
                </a:lnTo>
                <a:lnTo>
                  <a:pt x="52" y="90"/>
                </a:lnTo>
                <a:lnTo>
                  <a:pt x="50" y="90"/>
                </a:lnTo>
                <a:lnTo>
                  <a:pt x="48" y="90"/>
                </a:lnTo>
                <a:lnTo>
                  <a:pt x="44" y="92"/>
                </a:lnTo>
                <a:lnTo>
                  <a:pt x="40" y="92"/>
                </a:lnTo>
                <a:lnTo>
                  <a:pt x="36" y="92"/>
                </a:lnTo>
                <a:lnTo>
                  <a:pt x="34" y="92"/>
                </a:lnTo>
                <a:lnTo>
                  <a:pt x="32" y="92"/>
                </a:lnTo>
                <a:lnTo>
                  <a:pt x="28" y="92"/>
                </a:lnTo>
                <a:lnTo>
                  <a:pt x="22" y="90"/>
                </a:lnTo>
                <a:lnTo>
                  <a:pt x="16" y="88"/>
                </a:lnTo>
                <a:lnTo>
                  <a:pt x="4" y="86"/>
                </a:lnTo>
                <a:lnTo>
                  <a:pt x="0" y="86"/>
                </a:lnTo>
                <a:lnTo>
                  <a:pt x="8" y="80"/>
                </a:lnTo>
                <a:lnTo>
                  <a:pt x="12" y="76"/>
                </a:lnTo>
                <a:lnTo>
                  <a:pt x="16" y="74"/>
                </a:lnTo>
                <a:lnTo>
                  <a:pt x="18" y="74"/>
                </a:lnTo>
                <a:lnTo>
                  <a:pt x="20" y="72"/>
                </a:lnTo>
                <a:lnTo>
                  <a:pt x="22" y="72"/>
                </a:lnTo>
                <a:lnTo>
                  <a:pt x="26" y="70"/>
                </a:lnTo>
                <a:lnTo>
                  <a:pt x="30" y="70"/>
                </a:lnTo>
                <a:lnTo>
                  <a:pt x="36" y="68"/>
                </a:lnTo>
                <a:lnTo>
                  <a:pt x="40" y="66"/>
                </a:lnTo>
                <a:lnTo>
                  <a:pt x="46" y="66"/>
                </a:lnTo>
                <a:lnTo>
                  <a:pt x="48" y="64"/>
                </a:lnTo>
                <a:lnTo>
                  <a:pt x="50" y="64"/>
                </a:lnTo>
                <a:lnTo>
                  <a:pt x="52" y="62"/>
                </a:lnTo>
                <a:lnTo>
                  <a:pt x="52" y="62"/>
                </a:lnTo>
                <a:lnTo>
                  <a:pt x="54" y="60"/>
                </a:lnTo>
                <a:lnTo>
                  <a:pt x="54" y="60"/>
                </a:lnTo>
                <a:lnTo>
                  <a:pt x="54" y="58"/>
                </a:lnTo>
                <a:lnTo>
                  <a:pt x="56" y="58"/>
                </a:lnTo>
                <a:lnTo>
                  <a:pt x="56" y="56"/>
                </a:lnTo>
                <a:lnTo>
                  <a:pt x="58" y="56"/>
                </a:lnTo>
                <a:lnTo>
                  <a:pt x="58" y="54"/>
                </a:lnTo>
                <a:lnTo>
                  <a:pt x="58" y="54"/>
                </a:lnTo>
                <a:lnTo>
                  <a:pt x="58" y="52"/>
                </a:lnTo>
                <a:lnTo>
                  <a:pt x="56" y="52"/>
                </a:lnTo>
                <a:lnTo>
                  <a:pt x="56" y="50"/>
                </a:lnTo>
                <a:lnTo>
                  <a:pt x="54" y="48"/>
                </a:lnTo>
                <a:lnTo>
                  <a:pt x="52" y="46"/>
                </a:lnTo>
                <a:lnTo>
                  <a:pt x="50" y="44"/>
                </a:lnTo>
                <a:lnTo>
                  <a:pt x="48" y="44"/>
                </a:lnTo>
                <a:lnTo>
                  <a:pt x="46" y="42"/>
                </a:lnTo>
                <a:lnTo>
                  <a:pt x="46" y="42"/>
                </a:lnTo>
                <a:lnTo>
                  <a:pt x="44" y="42"/>
                </a:lnTo>
                <a:lnTo>
                  <a:pt x="44" y="42"/>
                </a:lnTo>
                <a:lnTo>
                  <a:pt x="42" y="42"/>
                </a:lnTo>
                <a:lnTo>
                  <a:pt x="40" y="42"/>
                </a:lnTo>
                <a:lnTo>
                  <a:pt x="40" y="44"/>
                </a:lnTo>
                <a:lnTo>
                  <a:pt x="38" y="44"/>
                </a:lnTo>
                <a:lnTo>
                  <a:pt x="36" y="44"/>
                </a:lnTo>
                <a:lnTo>
                  <a:pt x="34" y="44"/>
                </a:lnTo>
                <a:lnTo>
                  <a:pt x="34" y="44"/>
                </a:lnTo>
                <a:lnTo>
                  <a:pt x="34" y="44"/>
                </a:lnTo>
                <a:lnTo>
                  <a:pt x="32" y="44"/>
                </a:lnTo>
                <a:lnTo>
                  <a:pt x="30" y="42"/>
                </a:lnTo>
                <a:lnTo>
                  <a:pt x="28" y="42"/>
                </a:lnTo>
                <a:lnTo>
                  <a:pt x="26" y="40"/>
                </a:lnTo>
                <a:lnTo>
                  <a:pt x="24" y="38"/>
                </a:lnTo>
                <a:lnTo>
                  <a:pt x="22" y="36"/>
                </a:lnTo>
                <a:lnTo>
                  <a:pt x="22" y="36"/>
                </a:lnTo>
                <a:lnTo>
                  <a:pt x="22" y="36"/>
                </a:lnTo>
                <a:lnTo>
                  <a:pt x="22" y="34"/>
                </a:lnTo>
                <a:lnTo>
                  <a:pt x="22" y="34"/>
                </a:lnTo>
                <a:lnTo>
                  <a:pt x="22" y="34"/>
                </a:lnTo>
                <a:lnTo>
                  <a:pt x="22" y="32"/>
                </a:lnTo>
                <a:lnTo>
                  <a:pt x="22" y="32"/>
                </a:lnTo>
                <a:lnTo>
                  <a:pt x="24" y="30"/>
                </a:lnTo>
                <a:lnTo>
                  <a:pt x="24" y="28"/>
                </a:lnTo>
                <a:lnTo>
                  <a:pt x="26" y="26"/>
                </a:lnTo>
                <a:lnTo>
                  <a:pt x="28" y="24"/>
                </a:lnTo>
                <a:lnTo>
                  <a:pt x="28" y="24"/>
                </a:lnTo>
                <a:lnTo>
                  <a:pt x="28" y="24"/>
                </a:lnTo>
                <a:lnTo>
                  <a:pt x="28" y="24"/>
                </a:lnTo>
                <a:lnTo>
                  <a:pt x="28" y="22"/>
                </a:lnTo>
                <a:lnTo>
                  <a:pt x="28" y="20"/>
                </a:lnTo>
                <a:lnTo>
                  <a:pt x="28" y="18"/>
                </a:lnTo>
                <a:lnTo>
                  <a:pt x="28" y="18"/>
                </a:lnTo>
                <a:lnTo>
                  <a:pt x="26" y="16"/>
                </a:lnTo>
                <a:lnTo>
                  <a:pt x="26" y="14"/>
                </a:lnTo>
                <a:lnTo>
                  <a:pt x="26" y="12"/>
                </a:lnTo>
                <a:lnTo>
                  <a:pt x="26" y="12"/>
                </a:lnTo>
                <a:lnTo>
                  <a:pt x="26" y="10"/>
                </a:lnTo>
                <a:lnTo>
                  <a:pt x="26" y="10"/>
                </a:lnTo>
                <a:lnTo>
                  <a:pt x="28" y="8"/>
                </a:lnTo>
                <a:lnTo>
                  <a:pt x="30" y="6"/>
                </a:lnTo>
                <a:lnTo>
                  <a:pt x="30" y="6"/>
                </a:lnTo>
                <a:lnTo>
                  <a:pt x="32" y="4"/>
                </a:lnTo>
                <a:lnTo>
                  <a:pt x="34" y="2"/>
                </a:lnTo>
                <a:lnTo>
                  <a:pt x="36" y="2"/>
                </a:lnTo>
                <a:lnTo>
                  <a:pt x="36" y="2"/>
                </a:lnTo>
                <a:lnTo>
                  <a:pt x="36" y="2"/>
                </a:lnTo>
                <a:lnTo>
                  <a:pt x="38" y="2"/>
                </a:lnTo>
                <a:lnTo>
                  <a:pt x="38" y="2"/>
                </a:lnTo>
                <a:lnTo>
                  <a:pt x="40" y="4"/>
                </a:lnTo>
                <a:lnTo>
                  <a:pt x="40" y="4"/>
                </a:lnTo>
                <a:lnTo>
                  <a:pt x="42" y="6"/>
                </a:lnTo>
                <a:lnTo>
                  <a:pt x="44" y="8"/>
                </a:lnTo>
                <a:lnTo>
                  <a:pt x="46" y="12"/>
                </a:lnTo>
                <a:lnTo>
                  <a:pt x="46" y="12"/>
                </a:lnTo>
                <a:lnTo>
                  <a:pt x="46" y="14"/>
                </a:lnTo>
                <a:lnTo>
                  <a:pt x="48" y="14"/>
                </a:lnTo>
                <a:lnTo>
                  <a:pt x="48" y="16"/>
                </a:lnTo>
                <a:lnTo>
                  <a:pt x="50" y="16"/>
                </a:lnTo>
                <a:lnTo>
                  <a:pt x="50" y="16"/>
                </a:lnTo>
                <a:lnTo>
                  <a:pt x="50" y="16"/>
                </a:lnTo>
                <a:lnTo>
                  <a:pt x="52" y="14"/>
                </a:lnTo>
                <a:lnTo>
                  <a:pt x="52" y="14"/>
                </a:lnTo>
                <a:lnTo>
                  <a:pt x="52" y="14"/>
                </a:lnTo>
                <a:lnTo>
                  <a:pt x="52" y="12"/>
                </a:lnTo>
                <a:lnTo>
                  <a:pt x="54" y="10"/>
                </a:lnTo>
                <a:lnTo>
                  <a:pt x="54" y="6"/>
                </a:lnTo>
                <a:lnTo>
                  <a:pt x="56" y="6"/>
                </a:lnTo>
                <a:lnTo>
                  <a:pt x="56" y="4"/>
                </a:lnTo>
                <a:lnTo>
                  <a:pt x="56" y="4"/>
                </a:lnTo>
                <a:lnTo>
                  <a:pt x="58" y="4"/>
                </a:lnTo>
                <a:lnTo>
                  <a:pt x="60" y="2"/>
                </a:lnTo>
                <a:lnTo>
                  <a:pt x="62" y="2"/>
                </a:lnTo>
                <a:lnTo>
                  <a:pt x="64" y="0"/>
                </a:lnTo>
                <a:lnTo>
                  <a:pt x="68" y="0"/>
                </a:lnTo>
                <a:lnTo>
                  <a:pt x="70" y="0"/>
                </a:lnTo>
                <a:lnTo>
                  <a:pt x="72" y="0"/>
                </a:lnTo>
                <a:lnTo>
                  <a:pt x="74" y="0"/>
                </a:lnTo>
                <a:lnTo>
                  <a:pt x="74" y="0"/>
                </a:lnTo>
                <a:lnTo>
                  <a:pt x="74" y="0"/>
                </a:lnTo>
                <a:lnTo>
                  <a:pt x="76" y="0"/>
                </a:lnTo>
                <a:lnTo>
                  <a:pt x="76" y="2"/>
                </a:lnTo>
                <a:lnTo>
                  <a:pt x="78" y="2"/>
                </a:lnTo>
                <a:lnTo>
                  <a:pt x="80" y="4"/>
                </a:lnTo>
                <a:lnTo>
                  <a:pt x="82" y="6"/>
                </a:lnTo>
                <a:lnTo>
                  <a:pt x="82" y="8"/>
                </a:lnTo>
                <a:lnTo>
                  <a:pt x="84" y="8"/>
                </a:lnTo>
                <a:lnTo>
                  <a:pt x="84" y="8"/>
                </a:lnTo>
                <a:lnTo>
                  <a:pt x="86" y="10"/>
                </a:lnTo>
                <a:lnTo>
                  <a:pt x="86" y="10"/>
                </a:lnTo>
                <a:lnTo>
                  <a:pt x="88" y="10"/>
                </a:lnTo>
                <a:lnTo>
                  <a:pt x="90" y="10"/>
                </a:lnTo>
                <a:lnTo>
                  <a:pt x="92" y="10"/>
                </a:lnTo>
                <a:lnTo>
                  <a:pt x="96" y="8"/>
                </a:lnTo>
                <a:lnTo>
                  <a:pt x="100" y="8"/>
                </a:lnTo>
                <a:lnTo>
                  <a:pt x="110" y="6"/>
                </a:lnTo>
                <a:lnTo>
                  <a:pt x="114" y="4"/>
                </a:lnTo>
                <a:lnTo>
                  <a:pt x="114" y="4"/>
                </a:lnTo>
                <a:lnTo>
                  <a:pt x="116" y="4"/>
                </a:lnTo>
                <a:lnTo>
                  <a:pt x="120" y="4"/>
                </a:lnTo>
                <a:lnTo>
                  <a:pt x="126" y="4"/>
                </a:lnTo>
                <a:lnTo>
                  <a:pt x="128" y="4"/>
                </a:lnTo>
                <a:lnTo>
                  <a:pt x="132" y="4"/>
                </a:lnTo>
                <a:lnTo>
                  <a:pt x="134" y="6"/>
                </a:lnTo>
                <a:lnTo>
                  <a:pt x="136" y="6"/>
                </a:lnTo>
                <a:lnTo>
                  <a:pt x="136" y="6"/>
                </a:lnTo>
                <a:lnTo>
                  <a:pt x="138" y="6"/>
                </a:lnTo>
                <a:lnTo>
                  <a:pt x="140" y="8"/>
                </a:lnTo>
                <a:lnTo>
                  <a:pt x="144" y="10"/>
                </a:lnTo>
                <a:lnTo>
                  <a:pt x="146" y="12"/>
                </a:lnTo>
                <a:lnTo>
                  <a:pt x="150" y="16"/>
                </a:lnTo>
                <a:lnTo>
                  <a:pt x="152" y="18"/>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58" name="Freeform 65"/>
          <p:cNvSpPr>
            <a:spLocks/>
          </p:cNvSpPr>
          <p:nvPr/>
        </p:nvSpPr>
        <p:spPr bwMode="auto">
          <a:xfrm>
            <a:off x="6797351" y="2817882"/>
            <a:ext cx="143695" cy="209597"/>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Freeform 66"/>
          <p:cNvSpPr>
            <a:spLocks/>
          </p:cNvSpPr>
          <p:nvPr/>
        </p:nvSpPr>
        <p:spPr bwMode="auto">
          <a:xfrm>
            <a:off x="6797351" y="2817882"/>
            <a:ext cx="143695" cy="209597"/>
          </a:xfrm>
          <a:custGeom>
            <a:avLst/>
            <a:gdLst>
              <a:gd name="T0" fmla="*/ 68 w 70"/>
              <a:gd name="T1" fmla="*/ 2 h 90"/>
              <a:gd name="T2" fmla="*/ 70 w 70"/>
              <a:gd name="T3" fmla="*/ 16 h 90"/>
              <a:gd name="T4" fmla="*/ 70 w 70"/>
              <a:gd name="T5" fmla="*/ 24 h 90"/>
              <a:gd name="T6" fmla="*/ 68 w 70"/>
              <a:gd name="T7" fmla="*/ 28 h 90"/>
              <a:gd name="T8" fmla="*/ 64 w 70"/>
              <a:gd name="T9" fmla="*/ 30 h 90"/>
              <a:gd name="T10" fmla="*/ 60 w 70"/>
              <a:gd name="T11" fmla="*/ 32 h 90"/>
              <a:gd name="T12" fmla="*/ 56 w 70"/>
              <a:gd name="T13" fmla="*/ 38 h 90"/>
              <a:gd name="T14" fmla="*/ 54 w 70"/>
              <a:gd name="T15" fmla="*/ 44 h 90"/>
              <a:gd name="T16" fmla="*/ 50 w 70"/>
              <a:gd name="T17" fmla="*/ 46 h 90"/>
              <a:gd name="T18" fmla="*/ 42 w 70"/>
              <a:gd name="T19" fmla="*/ 48 h 90"/>
              <a:gd name="T20" fmla="*/ 38 w 70"/>
              <a:gd name="T21" fmla="*/ 50 h 90"/>
              <a:gd name="T22" fmla="*/ 38 w 70"/>
              <a:gd name="T23" fmla="*/ 52 h 90"/>
              <a:gd name="T24" fmla="*/ 40 w 70"/>
              <a:gd name="T25" fmla="*/ 56 h 90"/>
              <a:gd name="T26" fmla="*/ 42 w 70"/>
              <a:gd name="T27" fmla="*/ 60 h 90"/>
              <a:gd name="T28" fmla="*/ 52 w 70"/>
              <a:gd name="T29" fmla="*/ 66 h 90"/>
              <a:gd name="T30" fmla="*/ 30 w 70"/>
              <a:gd name="T31" fmla="*/ 90 h 90"/>
              <a:gd name="T32" fmla="*/ 22 w 70"/>
              <a:gd name="T33" fmla="*/ 82 h 90"/>
              <a:gd name="T34" fmla="*/ 18 w 70"/>
              <a:gd name="T35" fmla="*/ 80 h 90"/>
              <a:gd name="T36" fmla="*/ 8 w 70"/>
              <a:gd name="T37" fmla="*/ 78 h 90"/>
              <a:gd name="T38" fmla="*/ 4 w 70"/>
              <a:gd name="T39" fmla="*/ 76 h 90"/>
              <a:gd name="T40" fmla="*/ 4 w 70"/>
              <a:gd name="T41" fmla="*/ 74 h 90"/>
              <a:gd name="T42" fmla="*/ 4 w 70"/>
              <a:gd name="T43" fmla="*/ 72 h 90"/>
              <a:gd name="T44" fmla="*/ 8 w 70"/>
              <a:gd name="T45" fmla="*/ 70 h 90"/>
              <a:gd name="T46" fmla="*/ 14 w 70"/>
              <a:gd name="T47" fmla="*/ 66 h 90"/>
              <a:gd name="T48" fmla="*/ 14 w 70"/>
              <a:gd name="T49" fmla="*/ 64 h 90"/>
              <a:gd name="T50" fmla="*/ 16 w 70"/>
              <a:gd name="T51" fmla="*/ 58 h 90"/>
              <a:gd name="T52" fmla="*/ 16 w 70"/>
              <a:gd name="T53" fmla="*/ 52 h 90"/>
              <a:gd name="T54" fmla="*/ 16 w 70"/>
              <a:gd name="T55" fmla="*/ 50 h 90"/>
              <a:gd name="T56" fmla="*/ 14 w 70"/>
              <a:gd name="T57" fmla="*/ 48 h 90"/>
              <a:gd name="T58" fmla="*/ 6 w 70"/>
              <a:gd name="T59" fmla="*/ 46 h 90"/>
              <a:gd name="T60" fmla="*/ 0 w 70"/>
              <a:gd name="T61" fmla="*/ 46 h 90"/>
              <a:gd name="T62" fmla="*/ 8 w 70"/>
              <a:gd name="T63" fmla="*/ 40 h 90"/>
              <a:gd name="T64" fmla="*/ 12 w 70"/>
              <a:gd name="T65" fmla="*/ 38 h 90"/>
              <a:gd name="T66" fmla="*/ 14 w 70"/>
              <a:gd name="T67" fmla="*/ 34 h 90"/>
              <a:gd name="T68" fmla="*/ 16 w 70"/>
              <a:gd name="T69" fmla="*/ 28 h 90"/>
              <a:gd name="T70" fmla="*/ 18 w 70"/>
              <a:gd name="T71" fmla="*/ 18 h 90"/>
              <a:gd name="T72" fmla="*/ 18 w 70"/>
              <a:gd name="T73" fmla="*/ 14 h 90"/>
              <a:gd name="T74" fmla="*/ 22 w 70"/>
              <a:gd name="T75" fmla="*/ 12 h 90"/>
              <a:gd name="T76" fmla="*/ 24 w 70"/>
              <a:gd name="T77" fmla="*/ 12 h 90"/>
              <a:gd name="T78" fmla="*/ 30 w 70"/>
              <a:gd name="T79" fmla="*/ 16 h 90"/>
              <a:gd name="T80" fmla="*/ 36 w 70"/>
              <a:gd name="T81" fmla="*/ 18 h 90"/>
              <a:gd name="T82" fmla="*/ 44 w 70"/>
              <a:gd name="T83" fmla="*/ 18 h 90"/>
              <a:gd name="T84" fmla="*/ 48 w 70"/>
              <a:gd name="T85" fmla="*/ 16 h 90"/>
              <a:gd name="T86" fmla="*/ 50 w 70"/>
              <a:gd name="T87" fmla="*/ 14 h 90"/>
              <a:gd name="T88" fmla="*/ 56 w 70"/>
              <a:gd name="T89" fmla="*/ 8 h 90"/>
              <a:gd name="T90" fmla="*/ 60 w 70"/>
              <a:gd name="T91" fmla="*/ 2 h 90"/>
              <a:gd name="T92" fmla="*/ 64 w 70"/>
              <a:gd name="T9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90">
                <a:moveTo>
                  <a:pt x="66" y="0"/>
                </a:moveTo>
                <a:lnTo>
                  <a:pt x="66" y="0"/>
                </a:lnTo>
                <a:lnTo>
                  <a:pt x="68" y="2"/>
                </a:lnTo>
                <a:lnTo>
                  <a:pt x="68" y="6"/>
                </a:lnTo>
                <a:lnTo>
                  <a:pt x="68" y="10"/>
                </a:lnTo>
                <a:lnTo>
                  <a:pt x="70" y="16"/>
                </a:lnTo>
                <a:lnTo>
                  <a:pt x="70" y="20"/>
                </a:lnTo>
                <a:lnTo>
                  <a:pt x="70" y="22"/>
                </a:lnTo>
                <a:lnTo>
                  <a:pt x="70" y="24"/>
                </a:lnTo>
                <a:lnTo>
                  <a:pt x="68" y="26"/>
                </a:lnTo>
                <a:lnTo>
                  <a:pt x="68" y="26"/>
                </a:lnTo>
                <a:lnTo>
                  <a:pt x="68" y="28"/>
                </a:lnTo>
                <a:lnTo>
                  <a:pt x="66" y="28"/>
                </a:lnTo>
                <a:lnTo>
                  <a:pt x="66" y="28"/>
                </a:lnTo>
                <a:lnTo>
                  <a:pt x="64" y="30"/>
                </a:lnTo>
                <a:lnTo>
                  <a:pt x="62" y="30"/>
                </a:lnTo>
                <a:lnTo>
                  <a:pt x="60" y="30"/>
                </a:lnTo>
                <a:lnTo>
                  <a:pt x="60" y="32"/>
                </a:lnTo>
                <a:lnTo>
                  <a:pt x="58" y="32"/>
                </a:lnTo>
                <a:lnTo>
                  <a:pt x="58" y="34"/>
                </a:lnTo>
                <a:lnTo>
                  <a:pt x="56" y="38"/>
                </a:lnTo>
                <a:lnTo>
                  <a:pt x="54" y="40"/>
                </a:lnTo>
                <a:lnTo>
                  <a:pt x="54" y="42"/>
                </a:lnTo>
                <a:lnTo>
                  <a:pt x="54" y="44"/>
                </a:lnTo>
                <a:lnTo>
                  <a:pt x="52" y="46"/>
                </a:lnTo>
                <a:lnTo>
                  <a:pt x="52" y="46"/>
                </a:lnTo>
                <a:lnTo>
                  <a:pt x="50" y="46"/>
                </a:lnTo>
                <a:lnTo>
                  <a:pt x="48" y="46"/>
                </a:lnTo>
                <a:lnTo>
                  <a:pt x="44" y="48"/>
                </a:lnTo>
                <a:lnTo>
                  <a:pt x="42" y="48"/>
                </a:lnTo>
                <a:lnTo>
                  <a:pt x="40" y="50"/>
                </a:lnTo>
                <a:lnTo>
                  <a:pt x="40" y="50"/>
                </a:lnTo>
                <a:lnTo>
                  <a:pt x="38" y="50"/>
                </a:lnTo>
                <a:lnTo>
                  <a:pt x="38" y="52"/>
                </a:lnTo>
                <a:lnTo>
                  <a:pt x="38" y="52"/>
                </a:lnTo>
                <a:lnTo>
                  <a:pt x="38" y="52"/>
                </a:lnTo>
                <a:lnTo>
                  <a:pt x="38" y="52"/>
                </a:lnTo>
                <a:lnTo>
                  <a:pt x="38" y="54"/>
                </a:lnTo>
                <a:lnTo>
                  <a:pt x="40" y="56"/>
                </a:lnTo>
                <a:lnTo>
                  <a:pt x="40" y="56"/>
                </a:lnTo>
                <a:lnTo>
                  <a:pt x="42" y="58"/>
                </a:lnTo>
                <a:lnTo>
                  <a:pt x="42" y="60"/>
                </a:lnTo>
                <a:lnTo>
                  <a:pt x="46" y="62"/>
                </a:lnTo>
                <a:lnTo>
                  <a:pt x="50" y="64"/>
                </a:lnTo>
                <a:lnTo>
                  <a:pt x="52" y="66"/>
                </a:lnTo>
                <a:lnTo>
                  <a:pt x="54" y="68"/>
                </a:lnTo>
                <a:lnTo>
                  <a:pt x="50" y="84"/>
                </a:lnTo>
                <a:lnTo>
                  <a:pt x="30" y="90"/>
                </a:lnTo>
                <a:lnTo>
                  <a:pt x="26" y="86"/>
                </a:lnTo>
                <a:lnTo>
                  <a:pt x="24" y="84"/>
                </a:lnTo>
                <a:lnTo>
                  <a:pt x="22" y="82"/>
                </a:lnTo>
                <a:lnTo>
                  <a:pt x="20" y="82"/>
                </a:lnTo>
                <a:lnTo>
                  <a:pt x="20" y="82"/>
                </a:lnTo>
                <a:lnTo>
                  <a:pt x="18" y="80"/>
                </a:lnTo>
                <a:lnTo>
                  <a:pt x="16" y="80"/>
                </a:lnTo>
                <a:lnTo>
                  <a:pt x="10" y="78"/>
                </a:lnTo>
                <a:lnTo>
                  <a:pt x="8" y="78"/>
                </a:lnTo>
                <a:lnTo>
                  <a:pt x="6" y="78"/>
                </a:lnTo>
                <a:lnTo>
                  <a:pt x="6" y="78"/>
                </a:lnTo>
                <a:lnTo>
                  <a:pt x="4" y="76"/>
                </a:lnTo>
                <a:lnTo>
                  <a:pt x="4" y="76"/>
                </a:lnTo>
                <a:lnTo>
                  <a:pt x="4" y="76"/>
                </a:lnTo>
                <a:lnTo>
                  <a:pt x="4" y="74"/>
                </a:lnTo>
                <a:lnTo>
                  <a:pt x="4" y="74"/>
                </a:lnTo>
                <a:lnTo>
                  <a:pt x="4" y="74"/>
                </a:lnTo>
                <a:lnTo>
                  <a:pt x="4" y="72"/>
                </a:lnTo>
                <a:lnTo>
                  <a:pt x="4" y="72"/>
                </a:lnTo>
                <a:lnTo>
                  <a:pt x="6" y="70"/>
                </a:lnTo>
                <a:lnTo>
                  <a:pt x="8" y="70"/>
                </a:lnTo>
                <a:lnTo>
                  <a:pt x="10" y="68"/>
                </a:lnTo>
                <a:lnTo>
                  <a:pt x="12" y="68"/>
                </a:lnTo>
                <a:lnTo>
                  <a:pt x="14" y="66"/>
                </a:lnTo>
                <a:lnTo>
                  <a:pt x="14" y="66"/>
                </a:lnTo>
                <a:lnTo>
                  <a:pt x="14" y="66"/>
                </a:lnTo>
                <a:lnTo>
                  <a:pt x="14" y="64"/>
                </a:lnTo>
                <a:lnTo>
                  <a:pt x="16" y="62"/>
                </a:lnTo>
                <a:lnTo>
                  <a:pt x="16" y="60"/>
                </a:lnTo>
                <a:lnTo>
                  <a:pt x="16" y="58"/>
                </a:lnTo>
                <a:lnTo>
                  <a:pt x="16" y="54"/>
                </a:lnTo>
                <a:lnTo>
                  <a:pt x="16" y="52"/>
                </a:lnTo>
                <a:lnTo>
                  <a:pt x="16" y="52"/>
                </a:lnTo>
                <a:lnTo>
                  <a:pt x="16" y="50"/>
                </a:lnTo>
                <a:lnTo>
                  <a:pt x="16" y="50"/>
                </a:lnTo>
                <a:lnTo>
                  <a:pt x="16" y="50"/>
                </a:lnTo>
                <a:lnTo>
                  <a:pt x="16" y="48"/>
                </a:lnTo>
                <a:lnTo>
                  <a:pt x="14" y="48"/>
                </a:lnTo>
                <a:lnTo>
                  <a:pt x="14" y="48"/>
                </a:lnTo>
                <a:lnTo>
                  <a:pt x="12" y="46"/>
                </a:lnTo>
                <a:lnTo>
                  <a:pt x="10" y="46"/>
                </a:lnTo>
                <a:lnTo>
                  <a:pt x="6" y="46"/>
                </a:lnTo>
                <a:lnTo>
                  <a:pt x="4" y="46"/>
                </a:lnTo>
                <a:lnTo>
                  <a:pt x="0" y="46"/>
                </a:lnTo>
                <a:lnTo>
                  <a:pt x="0" y="46"/>
                </a:lnTo>
                <a:lnTo>
                  <a:pt x="0" y="44"/>
                </a:lnTo>
                <a:lnTo>
                  <a:pt x="6" y="42"/>
                </a:lnTo>
                <a:lnTo>
                  <a:pt x="8" y="40"/>
                </a:lnTo>
                <a:lnTo>
                  <a:pt x="10" y="40"/>
                </a:lnTo>
                <a:lnTo>
                  <a:pt x="12" y="38"/>
                </a:lnTo>
                <a:lnTo>
                  <a:pt x="12" y="38"/>
                </a:lnTo>
                <a:lnTo>
                  <a:pt x="14" y="36"/>
                </a:lnTo>
                <a:lnTo>
                  <a:pt x="14" y="36"/>
                </a:lnTo>
                <a:lnTo>
                  <a:pt x="14" y="34"/>
                </a:lnTo>
                <a:lnTo>
                  <a:pt x="14" y="32"/>
                </a:lnTo>
                <a:lnTo>
                  <a:pt x="16" y="30"/>
                </a:lnTo>
                <a:lnTo>
                  <a:pt x="16" y="28"/>
                </a:lnTo>
                <a:lnTo>
                  <a:pt x="16" y="24"/>
                </a:lnTo>
                <a:lnTo>
                  <a:pt x="16" y="20"/>
                </a:lnTo>
                <a:lnTo>
                  <a:pt x="18" y="18"/>
                </a:lnTo>
                <a:lnTo>
                  <a:pt x="18" y="16"/>
                </a:lnTo>
                <a:lnTo>
                  <a:pt x="18" y="16"/>
                </a:lnTo>
                <a:lnTo>
                  <a:pt x="18" y="14"/>
                </a:lnTo>
                <a:lnTo>
                  <a:pt x="20" y="14"/>
                </a:lnTo>
                <a:lnTo>
                  <a:pt x="20" y="12"/>
                </a:lnTo>
                <a:lnTo>
                  <a:pt x="22" y="12"/>
                </a:lnTo>
                <a:lnTo>
                  <a:pt x="22" y="12"/>
                </a:lnTo>
                <a:lnTo>
                  <a:pt x="22" y="12"/>
                </a:lnTo>
                <a:lnTo>
                  <a:pt x="24" y="12"/>
                </a:lnTo>
                <a:lnTo>
                  <a:pt x="24" y="14"/>
                </a:lnTo>
                <a:lnTo>
                  <a:pt x="26" y="14"/>
                </a:lnTo>
                <a:lnTo>
                  <a:pt x="30" y="16"/>
                </a:lnTo>
                <a:lnTo>
                  <a:pt x="32" y="18"/>
                </a:lnTo>
                <a:lnTo>
                  <a:pt x="34" y="18"/>
                </a:lnTo>
                <a:lnTo>
                  <a:pt x="36" y="18"/>
                </a:lnTo>
                <a:lnTo>
                  <a:pt x="40" y="18"/>
                </a:lnTo>
                <a:lnTo>
                  <a:pt x="42" y="18"/>
                </a:lnTo>
                <a:lnTo>
                  <a:pt x="44" y="18"/>
                </a:lnTo>
                <a:lnTo>
                  <a:pt x="46" y="18"/>
                </a:lnTo>
                <a:lnTo>
                  <a:pt x="46" y="18"/>
                </a:lnTo>
                <a:lnTo>
                  <a:pt x="48" y="16"/>
                </a:lnTo>
                <a:lnTo>
                  <a:pt x="48" y="16"/>
                </a:lnTo>
                <a:lnTo>
                  <a:pt x="50" y="16"/>
                </a:lnTo>
                <a:lnTo>
                  <a:pt x="50" y="14"/>
                </a:lnTo>
                <a:lnTo>
                  <a:pt x="52" y="12"/>
                </a:lnTo>
                <a:lnTo>
                  <a:pt x="54" y="10"/>
                </a:lnTo>
                <a:lnTo>
                  <a:pt x="56" y="8"/>
                </a:lnTo>
                <a:lnTo>
                  <a:pt x="58" y="4"/>
                </a:lnTo>
                <a:lnTo>
                  <a:pt x="60" y="2"/>
                </a:lnTo>
                <a:lnTo>
                  <a:pt x="60" y="2"/>
                </a:lnTo>
                <a:lnTo>
                  <a:pt x="62" y="2"/>
                </a:lnTo>
                <a:lnTo>
                  <a:pt x="64" y="0"/>
                </a:lnTo>
                <a:lnTo>
                  <a:pt x="64" y="0"/>
                </a:lnTo>
                <a:lnTo>
                  <a:pt x="66"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60" name="Freeform 67"/>
          <p:cNvSpPr>
            <a:spLocks/>
          </p:cNvSpPr>
          <p:nvPr/>
        </p:nvSpPr>
        <p:spPr bwMode="auto">
          <a:xfrm>
            <a:off x="5947491" y="3446665"/>
            <a:ext cx="229913" cy="675363"/>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68"/>
          <p:cNvSpPr>
            <a:spLocks/>
          </p:cNvSpPr>
          <p:nvPr/>
        </p:nvSpPr>
        <p:spPr bwMode="auto">
          <a:xfrm>
            <a:off x="5947491" y="3446665"/>
            <a:ext cx="229913" cy="675363"/>
          </a:xfrm>
          <a:custGeom>
            <a:avLst/>
            <a:gdLst>
              <a:gd name="T0" fmla="*/ 6 w 112"/>
              <a:gd name="T1" fmla="*/ 82 h 290"/>
              <a:gd name="T2" fmla="*/ 8 w 112"/>
              <a:gd name="T3" fmla="*/ 68 h 290"/>
              <a:gd name="T4" fmla="*/ 18 w 112"/>
              <a:gd name="T5" fmla="*/ 58 h 290"/>
              <a:gd name="T6" fmla="*/ 24 w 112"/>
              <a:gd name="T7" fmla="*/ 40 h 290"/>
              <a:gd name="T8" fmla="*/ 34 w 112"/>
              <a:gd name="T9" fmla="*/ 26 h 290"/>
              <a:gd name="T10" fmla="*/ 42 w 112"/>
              <a:gd name="T11" fmla="*/ 18 h 290"/>
              <a:gd name="T12" fmla="*/ 56 w 112"/>
              <a:gd name="T13" fmla="*/ 14 h 290"/>
              <a:gd name="T14" fmla="*/ 58 w 112"/>
              <a:gd name="T15" fmla="*/ 6 h 290"/>
              <a:gd name="T16" fmla="*/ 68 w 112"/>
              <a:gd name="T17" fmla="*/ 0 h 290"/>
              <a:gd name="T18" fmla="*/ 76 w 112"/>
              <a:gd name="T19" fmla="*/ 0 h 290"/>
              <a:gd name="T20" fmla="*/ 80 w 112"/>
              <a:gd name="T21" fmla="*/ 12 h 290"/>
              <a:gd name="T22" fmla="*/ 84 w 112"/>
              <a:gd name="T23" fmla="*/ 26 h 290"/>
              <a:gd name="T24" fmla="*/ 78 w 112"/>
              <a:gd name="T25" fmla="*/ 38 h 290"/>
              <a:gd name="T26" fmla="*/ 70 w 112"/>
              <a:gd name="T27" fmla="*/ 44 h 290"/>
              <a:gd name="T28" fmla="*/ 66 w 112"/>
              <a:gd name="T29" fmla="*/ 54 h 290"/>
              <a:gd name="T30" fmla="*/ 68 w 112"/>
              <a:gd name="T31" fmla="*/ 60 h 290"/>
              <a:gd name="T32" fmla="*/ 80 w 112"/>
              <a:gd name="T33" fmla="*/ 60 h 290"/>
              <a:gd name="T34" fmla="*/ 84 w 112"/>
              <a:gd name="T35" fmla="*/ 62 h 290"/>
              <a:gd name="T36" fmla="*/ 92 w 112"/>
              <a:gd name="T37" fmla="*/ 76 h 290"/>
              <a:gd name="T38" fmla="*/ 92 w 112"/>
              <a:gd name="T39" fmla="*/ 96 h 290"/>
              <a:gd name="T40" fmla="*/ 96 w 112"/>
              <a:gd name="T41" fmla="*/ 100 h 290"/>
              <a:gd name="T42" fmla="*/ 106 w 112"/>
              <a:gd name="T43" fmla="*/ 102 h 290"/>
              <a:gd name="T44" fmla="*/ 110 w 112"/>
              <a:gd name="T45" fmla="*/ 104 h 290"/>
              <a:gd name="T46" fmla="*/ 108 w 112"/>
              <a:gd name="T47" fmla="*/ 122 h 290"/>
              <a:gd name="T48" fmla="*/ 100 w 112"/>
              <a:gd name="T49" fmla="*/ 132 h 290"/>
              <a:gd name="T50" fmla="*/ 86 w 112"/>
              <a:gd name="T51" fmla="*/ 138 h 290"/>
              <a:gd name="T52" fmla="*/ 80 w 112"/>
              <a:gd name="T53" fmla="*/ 144 h 290"/>
              <a:gd name="T54" fmla="*/ 80 w 112"/>
              <a:gd name="T55" fmla="*/ 160 h 290"/>
              <a:gd name="T56" fmla="*/ 84 w 112"/>
              <a:gd name="T57" fmla="*/ 176 h 290"/>
              <a:gd name="T58" fmla="*/ 96 w 112"/>
              <a:gd name="T59" fmla="*/ 190 h 290"/>
              <a:gd name="T60" fmla="*/ 96 w 112"/>
              <a:gd name="T61" fmla="*/ 198 h 290"/>
              <a:gd name="T62" fmla="*/ 92 w 112"/>
              <a:gd name="T63" fmla="*/ 220 h 290"/>
              <a:gd name="T64" fmla="*/ 96 w 112"/>
              <a:gd name="T65" fmla="*/ 242 h 290"/>
              <a:gd name="T66" fmla="*/ 102 w 112"/>
              <a:gd name="T67" fmla="*/ 250 h 290"/>
              <a:gd name="T68" fmla="*/ 112 w 112"/>
              <a:gd name="T69" fmla="*/ 258 h 290"/>
              <a:gd name="T70" fmla="*/ 110 w 112"/>
              <a:gd name="T71" fmla="*/ 266 h 290"/>
              <a:gd name="T72" fmla="*/ 102 w 112"/>
              <a:gd name="T73" fmla="*/ 280 h 290"/>
              <a:gd name="T74" fmla="*/ 88 w 112"/>
              <a:gd name="T75" fmla="*/ 262 h 290"/>
              <a:gd name="T76" fmla="*/ 86 w 112"/>
              <a:gd name="T77" fmla="*/ 246 h 290"/>
              <a:gd name="T78" fmla="*/ 78 w 112"/>
              <a:gd name="T79" fmla="*/ 240 h 290"/>
              <a:gd name="T80" fmla="*/ 72 w 112"/>
              <a:gd name="T81" fmla="*/ 234 h 290"/>
              <a:gd name="T82" fmla="*/ 76 w 112"/>
              <a:gd name="T83" fmla="*/ 218 h 290"/>
              <a:gd name="T84" fmla="*/ 78 w 112"/>
              <a:gd name="T85" fmla="*/ 200 h 290"/>
              <a:gd name="T86" fmla="*/ 72 w 112"/>
              <a:gd name="T87" fmla="*/ 182 h 290"/>
              <a:gd name="T88" fmla="*/ 64 w 112"/>
              <a:gd name="T89" fmla="*/ 178 h 290"/>
              <a:gd name="T90" fmla="*/ 60 w 112"/>
              <a:gd name="T91" fmla="*/ 182 h 290"/>
              <a:gd name="T92" fmla="*/ 50 w 112"/>
              <a:gd name="T93" fmla="*/ 196 h 290"/>
              <a:gd name="T94" fmla="*/ 44 w 112"/>
              <a:gd name="T95" fmla="*/ 200 h 290"/>
              <a:gd name="T96" fmla="*/ 32 w 112"/>
              <a:gd name="T97" fmla="*/ 194 h 290"/>
              <a:gd name="T98" fmla="*/ 28 w 112"/>
              <a:gd name="T99" fmla="*/ 186 h 290"/>
              <a:gd name="T100" fmla="*/ 28 w 112"/>
              <a:gd name="T101" fmla="*/ 162 h 290"/>
              <a:gd name="T102" fmla="*/ 24 w 112"/>
              <a:gd name="T103" fmla="*/ 144 h 290"/>
              <a:gd name="T104" fmla="*/ 12 w 112"/>
              <a:gd name="T105" fmla="*/ 128 h 290"/>
              <a:gd name="T106" fmla="*/ 0 w 112"/>
              <a:gd name="T107" fmla="*/ 120 h 290"/>
              <a:gd name="T108" fmla="*/ 0 w 112"/>
              <a:gd name="T109" fmla="*/ 1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290">
                <a:moveTo>
                  <a:pt x="0" y="112"/>
                </a:moveTo>
                <a:lnTo>
                  <a:pt x="8" y="98"/>
                </a:lnTo>
                <a:lnTo>
                  <a:pt x="6" y="94"/>
                </a:lnTo>
                <a:lnTo>
                  <a:pt x="6" y="92"/>
                </a:lnTo>
                <a:lnTo>
                  <a:pt x="6" y="86"/>
                </a:lnTo>
                <a:lnTo>
                  <a:pt x="6" y="82"/>
                </a:lnTo>
                <a:lnTo>
                  <a:pt x="6" y="78"/>
                </a:lnTo>
                <a:lnTo>
                  <a:pt x="6" y="74"/>
                </a:lnTo>
                <a:lnTo>
                  <a:pt x="6" y="72"/>
                </a:lnTo>
                <a:lnTo>
                  <a:pt x="6" y="72"/>
                </a:lnTo>
                <a:lnTo>
                  <a:pt x="8" y="70"/>
                </a:lnTo>
                <a:lnTo>
                  <a:pt x="8" y="68"/>
                </a:lnTo>
                <a:lnTo>
                  <a:pt x="8" y="68"/>
                </a:lnTo>
                <a:lnTo>
                  <a:pt x="10" y="66"/>
                </a:lnTo>
                <a:lnTo>
                  <a:pt x="12" y="64"/>
                </a:lnTo>
                <a:lnTo>
                  <a:pt x="14" y="62"/>
                </a:lnTo>
                <a:lnTo>
                  <a:pt x="18" y="58"/>
                </a:lnTo>
                <a:lnTo>
                  <a:pt x="18" y="58"/>
                </a:lnTo>
                <a:lnTo>
                  <a:pt x="20" y="56"/>
                </a:lnTo>
                <a:lnTo>
                  <a:pt x="22" y="54"/>
                </a:lnTo>
                <a:lnTo>
                  <a:pt x="22" y="52"/>
                </a:lnTo>
                <a:lnTo>
                  <a:pt x="22" y="48"/>
                </a:lnTo>
                <a:lnTo>
                  <a:pt x="24" y="46"/>
                </a:lnTo>
                <a:lnTo>
                  <a:pt x="24" y="40"/>
                </a:lnTo>
                <a:lnTo>
                  <a:pt x="26" y="38"/>
                </a:lnTo>
                <a:lnTo>
                  <a:pt x="26" y="36"/>
                </a:lnTo>
                <a:lnTo>
                  <a:pt x="28" y="34"/>
                </a:lnTo>
                <a:lnTo>
                  <a:pt x="28" y="32"/>
                </a:lnTo>
                <a:lnTo>
                  <a:pt x="32" y="28"/>
                </a:lnTo>
                <a:lnTo>
                  <a:pt x="34" y="26"/>
                </a:lnTo>
                <a:lnTo>
                  <a:pt x="34" y="24"/>
                </a:lnTo>
                <a:lnTo>
                  <a:pt x="36" y="22"/>
                </a:lnTo>
                <a:lnTo>
                  <a:pt x="38" y="20"/>
                </a:lnTo>
                <a:lnTo>
                  <a:pt x="38" y="20"/>
                </a:lnTo>
                <a:lnTo>
                  <a:pt x="40" y="20"/>
                </a:lnTo>
                <a:lnTo>
                  <a:pt x="42" y="18"/>
                </a:lnTo>
                <a:lnTo>
                  <a:pt x="44" y="18"/>
                </a:lnTo>
                <a:lnTo>
                  <a:pt x="48" y="16"/>
                </a:lnTo>
                <a:lnTo>
                  <a:pt x="50" y="16"/>
                </a:lnTo>
                <a:lnTo>
                  <a:pt x="54" y="14"/>
                </a:lnTo>
                <a:lnTo>
                  <a:pt x="54" y="14"/>
                </a:lnTo>
                <a:lnTo>
                  <a:pt x="56" y="14"/>
                </a:lnTo>
                <a:lnTo>
                  <a:pt x="56" y="12"/>
                </a:lnTo>
                <a:lnTo>
                  <a:pt x="56" y="12"/>
                </a:lnTo>
                <a:lnTo>
                  <a:pt x="58" y="10"/>
                </a:lnTo>
                <a:lnTo>
                  <a:pt x="58" y="10"/>
                </a:lnTo>
                <a:lnTo>
                  <a:pt x="58" y="8"/>
                </a:lnTo>
                <a:lnTo>
                  <a:pt x="58" y="6"/>
                </a:lnTo>
                <a:lnTo>
                  <a:pt x="58" y="4"/>
                </a:lnTo>
                <a:lnTo>
                  <a:pt x="58" y="4"/>
                </a:lnTo>
                <a:lnTo>
                  <a:pt x="60" y="2"/>
                </a:lnTo>
                <a:lnTo>
                  <a:pt x="62" y="2"/>
                </a:lnTo>
                <a:lnTo>
                  <a:pt x="66" y="0"/>
                </a:lnTo>
                <a:lnTo>
                  <a:pt x="68" y="0"/>
                </a:lnTo>
                <a:lnTo>
                  <a:pt x="70" y="0"/>
                </a:lnTo>
                <a:lnTo>
                  <a:pt x="72" y="0"/>
                </a:lnTo>
                <a:lnTo>
                  <a:pt x="72" y="0"/>
                </a:lnTo>
                <a:lnTo>
                  <a:pt x="74" y="0"/>
                </a:lnTo>
                <a:lnTo>
                  <a:pt x="74" y="0"/>
                </a:lnTo>
                <a:lnTo>
                  <a:pt x="76" y="0"/>
                </a:lnTo>
                <a:lnTo>
                  <a:pt x="76" y="2"/>
                </a:lnTo>
                <a:lnTo>
                  <a:pt x="76" y="4"/>
                </a:lnTo>
                <a:lnTo>
                  <a:pt x="78" y="4"/>
                </a:lnTo>
                <a:lnTo>
                  <a:pt x="78" y="8"/>
                </a:lnTo>
                <a:lnTo>
                  <a:pt x="78" y="10"/>
                </a:lnTo>
                <a:lnTo>
                  <a:pt x="80" y="12"/>
                </a:lnTo>
                <a:lnTo>
                  <a:pt x="82" y="18"/>
                </a:lnTo>
                <a:lnTo>
                  <a:pt x="84" y="20"/>
                </a:lnTo>
                <a:lnTo>
                  <a:pt x="84" y="22"/>
                </a:lnTo>
                <a:lnTo>
                  <a:pt x="84" y="24"/>
                </a:lnTo>
                <a:lnTo>
                  <a:pt x="84" y="24"/>
                </a:lnTo>
                <a:lnTo>
                  <a:pt x="84" y="26"/>
                </a:lnTo>
                <a:lnTo>
                  <a:pt x="84" y="28"/>
                </a:lnTo>
                <a:lnTo>
                  <a:pt x="84" y="28"/>
                </a:lnTo>
                <a:lnTo>
                  <a:pt x="84" y="30"/>
                </a:lnTo>
                <a:lnTo>
                  <a:pt x="82" y="32"/>
                </a:lnTo>
                <a:lnTo>
                  <a:pt x="80" y="36"/>
                </a:lnTo>
                <a:lnTo>
                  <a:pt x="78" y="38"/>
                </a:lnTo>
                <a:lnTo>
                  <a:pt x="78" y="40"/>
                </a:lnTo>
                <a:lnTo>
                  <a:pt x="76" y="40"/>
                </a:lnTo>
                <a:lnTo>
                  <a:pt x="74" y="42"/>
                </a:lnTo>
                <a:lnTo>
                  <a:pt x="72" y="42"/>
                </a:lnTo>
                <a:lnTo>
                  <a:pt x="70" y="44"/>
                </a:lnTo>
                <a:lnTo>
                  <a:pt x="70" y="44"/>
                </a:lnTo>
                <a:lnTo>
                  <a:pt x="68" y="46"/>
                </a:lnTo>
                <a:lnTo>
                  <a:pt x="68" y="46"/>
                </a:lnTo>
                <a:lnTo>
                  <a:pt x="68" y="48"/>
                </a:lnTo>
                <a:lnTo>
                  <a:pt x="66" y="50"/>
                </a:lnTo>
                <a:lnTo>
                  <a:pt x="66" y="52"/>
                </a:lnTo>
                <a:lnTo>
                  <a:pt x="66" y="54"/>
                </a:lnTo>
                <a:lnTo>
                  <a:pt x="66" y="56"/>
                </a:lnTo>
                <a:lnTo>
                  <a:pt x="66" y="58"/>
                </a:lnTo>
                <a:lnTo>
                  <a:pt x="66" y="58"/>
                </a:lnTo>
                <a:lnTo>
                  <a:pt x="68" y="58"/>
                </a:lnTo>
                <a:lnTo>
                  <a:pt x="68" y="58"/>
                </a:lnTo>
                <a:lnTo>
                  <a:pt x="68" y="60"/>
                </a:lnTo>
                <a:lnTo>
                  <a:pt x="70" y="60"/>
                </a:lnTo>
                <a:lnTo>
                  <a:pt x="70" y="60"/>
                </a:lnTo>
                <a:lnTo>
                  <a:pt x="72" y="60"/>
                </a:lnTo>
                <a:lnTo>
                  <a:pt x="76" y="60"/>
                </a:lnTo>
                <a:lnTo>
                  <a:pt x="78" y="60"/>
                </a:lnTo>
                <a:lnTo>
                  <a:pt x="80" y="60"/>
                </a:lnTo>
                <a:lnTo>
                  <a:pt x="82" y="60"/>
                </a:lnTo>
                <a:lnTo>
                  <a:pt x="82" y="60"/>
                </a:lnTo>
                <a:lnTo>
                  <a:pt x="82" y="60"/>
                </a:lnTo>
                <a:lnTo>
                  <a:pt x="84" y="60"/>
                </a:lnTo>
                <a:lnTo>
                  <a:pt x="84" y="62"/>
                </a:lnTo>
                <a:lnTo>
                  <a:pt x="84" y="62"/>
                </a:lnTo>
                <a:lnTo>
                  <a:pt x="86" y="64"/>
                </a:lnTo>
                <a:lnTo>
                  <a:pt x="88" y="66"/>
                </a:lnTo>
                <a:lnTo>
                  <a:pt x="88" y="68"/>
                </a:lnTo>
                <a:lnTo>
                  <a:pt x="90" y="70"/>
                </a:lnTo>
                <a:lnTo>
                  <a:pt x="90" y="72"/>
                </a:lnTo>
                <a:lnTo>
                  <a:pt x="92" y="76"/>
                </a:lnTo>
                <a:lnTo>
                  <a:pt x="92" y="78"/>
                </a:lnTo>
                <a:lnTo>
                  <a:pt x="92" y="78"/>
                </a:lnTo>
                <a:lnTo>
                  <a:pt x="92" y="82"/>
                </a:lnTo>
                <a:lnTo>
                  <a:pt x="92" y="88"/>
                </a:lnTo>
                <a:lnTo>
                  <a:pt x="92" y="92"/>
                </a:lnTo>
                <a:lnTo>
                  <a:pt x="92" y="96"/>
                </a:lnTo>
                <a:lnTo>
                  <a:pt x="94" y="96"/>
                </a:lnTo>
                <a:lnTo>
                  <a:pt x="94" y="98"/>
                </a:lnTo>
                <a:lnTo>
                  <a:pt x="94" y="98"/>
                </a:lnTo>
                <a:lnTo>
                  <a:pt x="94" y="100"/>
                </a:lnTo>
                <a:lnTo>
                  <a:pt x="96" y="100"/>
                </a:lnTo>
                <a:lnTo>
                  <a:pt x="96" y="100"/>
                </a:lnTo>
                <a:lnTo>
                  <a:pt x="98" y="100"/>
                </a:lnTo>
                <a:lnTo>
                  <a:pt x="98" y="100"/>
                </a:lnTo>
                <a:lnTo>
                  <a:pt x="100" y="102"/>
                </a:lnTo>
                <a:lnTo>
                  <a:pt x="102" y="102"/>
                </a:lnTo>
                <a:lnTo>
                  <a:pt x="104" y="102"/>
                </a:lnTo>
                <a:lnTo>
                  <a:pt x="106" y="102"/>
                </a:lnTo>
                <a:lnTo>
                  <a:pt x="108" y="102"/>
                </a:lnTo>
                <a:lnTo>
                  <a:pt x="108" y="102"/>
                </a:lnTo>
                <a:lnTo>
                  <a:pt x="110" y="102"/>
                </a:lnTo>
                <a:lnTo>
                  <a:pt x="110" y="102"/>
                </a:lnTo>
                <a:lnTo>
                  <a:pt x="110" y="104"/>
                </a:lnTo>
                <a:lnTo>
                  <a:pt x="110" y="104"/>
                </a:lnTo>
                <a:lnTo>
                  <a:pt x="112" y="106"/>
                </a:lnTo>
                <a:lnTo>
                  <a:pt x="112" y="108"/>
                </a:lnTo>
                <a:lnTo>
                  <a:pt x="112" y="112"/>
                </a:lnTo>
                <a:lnTo>
                  <a:pt x="112" y="112"/>
                </a:lnTo>
                <a:lnTo>
                  <a:pt x="110" y="118"/>
                </a:lnTo>
                <a:lnTo>
                  <a:pt x="108" y="122"/>
                </a:lnTo>
                <a:lnTo>
                  <a:pt x="108" y="124"/>
                </a:lnTo>
                <a:lnTo>
                  <a:pt x="106" y="126"/>
                </a:lnTo>
                <a:lnTo>
                  <a:pt x="106" y="128"/>
                </a:lnTo>
                <a:lnTo>
                  <a:pt x="104" y="128"/>
                </a:lnTo>
                <a:lnTo>
                  <a:pt x="102" y="130"/>
                </a:lnTo>
                <a:lnTo>
                  <a:pt x="100" y="132"/>
                </a:lnTo>
                <a:lnTo>
                  <a:pt x="98" y="134"/>
                </a:lnTo>
                <a:lnTo>
                  <a:pt x="96" y="134"/>
                </a:lnTo>
                <a:lnTo>
                  <a:pt x="94" y="136"/>
                </a:lnTo>
                <a:lnTo>
                  <a:pt x="90" y="136"/>
                </a:lnTo>
                <a:lnTo>
                  <a:pt x="88" y="138"/>
                </a:lnTo>
                <a:lnTo>
                  <a:pt x="86" y="138"/>
                </a:lnTo>
                <a:lnTo>
                  <a:pt x="84" y="138"/>
                </a:lnTo>
                <a:lnTo>
                  <a:pt x="82" y="140"/>
                </a:lnTo>
                <a:lnTo>
                  <a:pt x="82" y="140"/>
                </a:lnTo>
                <a:lnTo>
                  <a:pt x="82" y="142"/>
                </a:lnTo>
                <a:lnTo>
                  <a:pt x="82" y="142"/>
                </a:lnTo>
                <a:lnTo>
                  <a:pt x="80" y="144"/>
                </a:lnTo>
                <a:lnTo>
                  <a:pt x="80" y="146"/>
                </a:lnTo>
                <a:lnTo>
                  <a:pt x="80" y="148"/>
                </a:lnTo>
                <a:lnTo>
                  <a:pt x="80" y="150"/>
                </a:lnTo>
                <a:lnTo>
                  <a:pt x="80" y="152"/>
                </a:lnTo>
                <a:lnTo>
                  <a:pt x="80" y="156"/>
                </a:lnTo>
                <a:lnTo>
                  <a:pt x="80" y="160"/>
                </a:lnTo>
                <a:lnTo>
                  <a:pt x="80" y="164"/>
                </a:lnTo>
                <a:lnTo>
                  <a:pt x="82" y="166"/>
                </a:lnTo>
                <a:lnTo>
                  <a:pt x="82" y="168"/>
                </a:lnTo>
                <a:lnTo>
                  <a:pt x="82" y="172"/>
                </a:lnTo>
                <a:lnTo>
                  <a:pt x="84" y="174"/>
                </a:lnTo>
                <a:lnTo>
                  <a:pt x="84" y="176"/>
                </a:lnTo>
                <a:lnTo>
                  <a:pt x="86" y="178"/>
                </a:lnTo>
                <a:lnTo>
                  <a:pt x="88" y="180"/>
                </a:lnTo>
                <a:lnTo>
                  <a:pt x="92" y="184"/>
                </a:lnTo>
                <a:lnTo>
                  <a:pt x="92" y="186"/>
                </a:lnTo>
                <a:lnTo>
                  <a:pt x="94" y="188"/>
                </a:lnTo>
                <a:lnTo>
                  <a:pt x="96" y="190"/>
                </a:lnTo>
                <a:lnTo>
                  <a:pt x="96" y="190"/>
                </a:lnTo>
                <a:lnTo>
                  <a:pt x="96" y="192"/>
                </a:lnTo>
                <a:lnTo>
                  <a:pt x="96" y="192"/>
                </a:lnTo>
                <a:lnTo>
                  <a:pt x="96" y="194"/>
                </a:lnTo>
                <a:lnTo>
                  <a:pt x="96" y="196"/>
                </a:lnTo>
                <a:lnTo>
                  <a:pt x="96" y="198"/>
                </a:lnTo>
                <a:lnTo>
                  <a:pt x="96" y="200"/>
                </a:lnTo>
                <a:lnTo>
                  <a:pt x="94" y="204"/>
                </a:lnTo>
                <a:lnTo>
                  <a:pt x="94" y="210"/>
                </a:lnTo>
                <a:lnTo>
                  <a:pt x="92" y="214"/>
                </a:lnTo>
                <a:lnTo>
                  <a:pt x="92" y="216"/>
                </a:lnTo>
                <a:lnTo>
                  <a:pt x="92" y="220"/>
                </a:lnTo>
                <a:lnTo>
                  <a:pt x="92" y="224"/>
                </a:lnTo>
                <a:lnTo>
                  <a:pt x="94" y="226"/>
                </a:lnTo>
                <a:lnTo>
                  <a:pt x="94" y="230"/>
                </a:lnTo>
                <a:lnTo>
                  <a:pt x="94" y="234"/>
                </a:lnTo>
                <a:lnTo>
                  <a:pt x="96" y="238"/>
                </a:lnTo>
                <a:lnTo>
                  <a:pt x="96" y="242"/>
                </a:lnTo>
                <a:lnTo>
                  <a:pt x="98" y="244"/>
                </a:lnTo>
                <a:lnTo>
                  <a:pt x="98" y="246"/>
                </a:lnTo>
                <a:lnTo>
                  <a:pt x="98" y="248"/>
                </a:lnTo>
                <a:lnTo>
                  <a:pt x="100" y="248"/>
                </a:lnTo>
                <a:lnTo>
                  <a:pt x="100" y="250"/>
                </a:lnTo>
                <a:lnTo>
                  <a:pt x="102" y="250"/>
                </a:lnTo>
                <a:lnTo>
                  <a:pt x="106" y="254"/>
                </a:lnTo>
                <a:lnTo>
                  <a:pt x="108" y="256"/>
                </a:lnTo>
                <a:lnTo>
                  <a:pt x="110" y="256"/>
                </a:lnTo>
                <a:lnTo>
                  <a:pt x="110" y="258"/>
                </a:lnTo>
                <a:lnTo>
                  <a:pt x="110" y="258"/>
                </a:lnTo>
                <a:lnTo>
                  <a:pt x="112" y="258"/>
                </a:lnTo>
                <a:lnTo>
                  <a:pt x="112" y="260"/>
                </a:lnTo>
                <a:lnTo>
                  <a:pt x="112" y="260"/>
                </a:lnTo>
                <a:lnTo>
                  <a:pt x="112" y="262"/>
                </a:lnTo>
                <a:lnTo>
                  <a:pt x="112" y="264"/>
                </a:lnTo>
                <a:lnTo>
                  <a:pt x="110" y="264"/>
                </a:lnTo>
                <a:lnTo>
                  <a:pt x="110" y="266"/>
                </a:lnTo>
                <a:lnTo>
                  <a:pt x="110" y="268"/>
                </a:lnTo>
                <a:lnTo>
                  <a:pt x="108" y="270"/>
                </a:lnTo>
                <a:lnTo>
                  <a:pt x="106" y="274"/>
                </a:lnTo>
                <a:lnTo>
                  <a:pt x="104" y="276"/>
                </a:lnTo>
                <a:lnTo>
                  <a:pt x="102" y="278"/>
                </a:lnTo>
                <a:lnTo>
                  <a:pt x="102" y="280"/>
                </a:lnTo>
                <a:lnTo>
                  <a:pt x="100" y="284"/>
                </a:lnTo>
                <a:lnTo>
                  <a:pt x="98" y="286"/>
                </a:lnTo>
                <a:lnTo>
                  <a:pt x="94" y="290"/>
                </a:lnTo>
                <a:lnTo>
                  <a:pt x="92" y="280"/>
                </a:lnTo>
                <a:lnTo>
                  <a:pt x="88" y="264"/>
                </a:lnTo>
                <a:lnTo>
                  <a:pt x="88" y="262"/>
                </a:lnTo>
                <a:lnTo>
                  <a:pt x="88" y="258"/>
                </a:lnTo>
                <a:lnTo>
                  <a:pt x="88" y="254"/>
                </a:lnTo>
                <a:lnTo>
                  <a:pt x="86" y="252"/>
                </a:lnTo>
                <a:lnTo>
                  <a:pt x="86" y="248"/>
                </a:lnTo>
                <a:lnTo>
                  <a:pt x="86" y="246"/>
                </a:lnTo>
                <a:lnTo>
                  <a:pt x="86" y="246"/>
                </a:lnTo>
                <a:lnTo>
                  <a:pt x="84" y="244"/>
                </a:lnTo>
                <a:lnTo>
                  <a:pt x="84" y="244"/>
                </a:lnTo>
                <a:lnTo>
                  <a:pt x="84" y="244"/>
                </a:lnTo>
                <a:lnTo>
                  <a:pt x="82" y="242"/>
                </a:lnTo>
                <a:lnTo>
                  <a:pt x="80" y="242"/>
                </a:lnTo>
                <a:lnTo>
                  <a:pt x="78" y="240"/>
                </a:lnTo>
                <a:lnTo>
                  <a:pt x="78" y="240"/>
                </a:lnTo>
                <a:lnTo>
                  <a:pt x="76" y="238"/>
                </a:lnTo>
                <a:lnTo>
                  <a:pt x="74" y="236"/>
                </a:lnTo>
                <a:lnTo>
                  <a:pt x="74" y="236"/>
                </a:lnTo>
                <a:lnTo>
                  <a:pt x="74" y="236"/>
                </a:lnTo>
                <a:lnTo>
                  <a:pt x="72" y="234"/>
                </a:lnTo>
                <a:lnTo>
                  <a:pt x="72" y="232"/>
                </a:lnTo>
                <a:lnTo>
                  <a:pt x="72" y="230"/>
                </a:lnTo>
                <a:lnTo>
                  <a:pt x="72" y="228"/>
                </a:lnTo>
                <a:lnTo>
                  <a:pt x="74" y="226"/>
                </a:lnTo>
                <a:lnTo>
                  <a:pt x="74" y="222"/>
                </a:lnTo>
                <a:lnTo>
                  <a:pt x="76" y="218"/>
                </a:lnTo>
                <a:lnTo>
                  <a:pt x="76" y="212"/>
                </a:lnTo>
                <a:lnTo>
                  <a:pt x="78" y="208"/>
                </a:lnTo>
                <a:lnTo>
                  <a:pt x="78" y="206"/>
                </a:lnTo>
                <a:lnTo>
                  <a:pt x="78" y="204"/>
                </a:lnTo>
                <a:lnTo>
                  <a:pt x="78" y="200"/>
                </a:lnTo>
                <a:lnTo>
                  <a:pt x="78" y="200"/>
                </a:lnTo>
                <a:lnTo>
                  <a:pt x="78" y="196"/>
                </a:lnTo>
                <a:lnTo>
                  <a:pt x="76" y="194"/>
                </a:lnTo>
                <a:lnTo>
                  <a:pt x="76" y="190"/>
                </a:lnTo>
                <a:lnTo>
                  <a:pt x="74" y="186"/>
                </a:lnTo>
                <a:lnTo>
                  <a:pt x="72" y="184"/>
                </a:lnTo>
                <a:lnTo>
                  <a:pt x="72" y="182"/>
                </a:lnTo>
                <a:lnTo>
                  <a:pt x="70" y="182"/>
                </a:lnTo>
                <a:lnTo>
                  <a:pt x="70" y="180"/>
                </a:lnTo>
                <a:lnTo>
                  <a:pt x="68" y="180"/>
                </a:lnTo>
                <a:lnTo>
                  <a:pt x="66" y="178"/>
                </a:lnTo>
                <a:lnTo>
                  <a:pt x="66" y="178"/>
                </a:lnTo>
                <a:lnTo>
                  <a:pt x="64" y="178"/>
                </a:lnTo>
                <a:lnTo>
                  <a:pt x="64" y="178"/>
                </a:lnTo>
                <a:lnTo>
                  <a:pt x="64" y="178"/>
                </a:lnTo>
                <a:lnTo>
                  <a:pt x="62" y="178"/>
                </a:lnTo>
                <a:lnTo>
                  <a:pt x="62" y="180"/>
                </a:lnTo>
                <a:lnTo>
                  <a:pt x="62" y="180"/>
                </a:lnTo>
                <a:lnTo>
                  <a:pt x="60" y="182"/>
                </a:lnTo>
                <a:lnTo>
                  <a:pt x="58" y="186"/>
                </a:lnTo>
                <a:lnTo>
                  <a:pt x="58" y="188"/>
                </a:lnTo>
                <a:lnTo>
                  <a:pt x="56" y="190"/>
                </a:lnTo>
                <a:lnTo>
                  <a:pt x="54" y="192"/>
                </a:lnTo>
                <a:lnTo>
                  <a:pt x="52" y="194"/>
                </a:lnTo>
                <a:lnTo>
                  <a:pt x="50" y="196"/>
                </a:lnTo>
                <a:lnTo>
                  <a:pt x="50" y="198"/>
                </a:lnTo>
                <a:lnTo>
                  <a:pt x="48" y="198"/>
                </a:lnTo>
                <a:lnTo>
                  <a:pt x="48" y="198"/>
                </a:lnTo>
                <a:lnTo>
                  <a:pt x="46" y="200"/>
                </a:lnTo>
                <a:lnTo>
                  <a:pt x="44" y="200"/>
                </a:lnTo>
                <a:lnTo>
                  <a:pt x="44" y="200"/>
                </a:lnTo>
                <a:lnTo>
                  <a:pt x="40" y="198"/>
                </a:lnTo>
                <a:lnTo>
                  <a:pt x="38" y="198"/>
                </a:lnTo>
                <a:lnTo>
                  <a:pt x="36" y="198"/>
                </a:lnTo>
                <a:lnTo>
                  <a:pt x="34" y="196"/>
                </a:lnTo>
                <a:lnTo>
                  <a:pt x="32" y="196"/>
                </a:lnTo>
                <a:lnTo>
                  <a:pt x="32" y="194"/>
                </a:lnTo>
                <a:lnTo>
                  <a:pt x="32" y="194"/>
                </a:lnTo>
                <a:lnTo>
                  <a:pt x="30" y="192"/>
                </a:lnTo>
                <a:lnTo>
                  <a:pt x="30" y="192"/>
                </a:lnTo>
                <a:lnTo>
                  <a:pt x="30" y="190"/>
                </a:lnTo>
                <a:lnTo>
                  <a:pt x="30" y="188"/>
                </a:lnTo>
                <a:lnTo>
                  <a:pt x="28" y="186"/>
                </a:lnTo>
                <a:lnTo>
                  <a:pt x="28" y="182"/>
                </a:lnTo>
                <a:lnTo>
                  <a:pt x="28" y="178"/>
                </a:lnTo>
                <a:lnTo>
                  <a:pt x="30" y="170"/>
                </a:lnTo>
                <a:lnTo>
                  <a:pt x="30" y="164"/>
                </a:lnTo>
                <a:lnTo>
                  <a:pt x="30" y="164"/>
                </a:lnTo>
                <a:lnTo>
                  <a:pt x="28" y="162"/>
                </a:lnTo>
                <a:lnTo>
                  <a:pt x="28" y="158"/>
                </a:lnTo>
                <a:lnTo>
                  <a:pt x="28" y="154"/>
                </a:lnTo>
                <a:lnTo>
                  <a:pt x="26" y="150"/>
                </a:lnTo>
                <a:lnTo>
                  <a:pt x="26" y="148"/>
                </a:lnTo>
                <a:lnTo>
                  <a:pt x="26" y="146"/>
                </a:lnTo>
                <a:lnTo>
                  <a:pt x="24" y="144"/>
                </a:lnTo>
                <a:lnTo>
                  <a:pt x="22" y="142"/>
                </a:lnTo>
                <a:lnTo>
                  <a:pt x="22" y="140"/>
                </a:lnTo>
                <a:lnTo>
                  <a:pt x="20" y="138"/>
                </a:lnTo>
                <a:lnTo>
                  <a:pt x="16" y="134"/>
                </a:lnTo>
                <a:lnTo>
                  <a:pt x="12" y="130"/>
                </a:lnTo>
                <a:lnTo>
                  <a:pt x="12" y="128"/>
                </a:lnTo>
                <a:lnTo>
                  <a:pt x="10" y="128"/>
                </a:lnTo>
                <a:lnTo>
                  <a:pt x="6" y="124"/>
                </a:lnTo>
                <a:lnTo>
                  <a:pt x="4" y="124"/>
                </a:lnTo>
                <a:lnTo>
                  <a:pt x="2" y="122"/>
                </a:lnTo>
                <a:lnTo>
                  <a:pt x="0" y="120"/>
                </a:lnTo>
                <a:lnTo>
                  <a:pt x="0" y="120"/>
                </a:lnTo>
                <a:lnTo>
                  <a:pt x="0" y="118"/>
                </a:lnTo>
                <a:lnTo>
                  <a:pt x="0" y="118"/>
                </a:lnTo>
                <a:lnTo>
                  <a:pt x="0" y="116"/>
                </a:lnTo>
                <a:lnTo>
                  <a:pt x="0" y="114"/>
                </a:lnTo>
                <a:lnTo>
                  <a:pt x="0" y="112"/>
                </a:lnTo>
                <a:lnTo>
                  <a:pt x="0" y="11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62" name="Freeform 69"/>
          <p:cNvSpPr>
            <a:spLocks/>
          </p:cNvSpPr>
          <p:nvPr/>
        </p:nvSpPr>
        <p:spPr bwMode="auto">
          <a:xfrm>
            <a:off x="6247200" y="3963668"/>
            <a:ext cx="168329" cy="172336"/>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3" name="Freeform 70"/>
          <p:cNvSpPr>
            <a:spLocks/>
          </p:cNvSpPr>
          <p:nvPr/>
        </p:nvSpPr>
        <p:spPr bwMode="auto">
          <a:xfrm>
            <a:off x="6247200" y="3963668"/>
            <a:ext cx="168329" cy="172336"/>
          </a:xfrm>
          <a:custGeom>
            <a:avLst/>
            <a:gdLst>
              <a:gd name="T0" fmla="*/ 34 w 82"/>
              <a:gd name="T1" fmla="*/ 62 h 74"/>
              <a:gd name="T2" fmla="*/ 32 w 82"/>
              <a:gd name="T3" fmla="*/ 62 h 74"/>
              <a:gd name="T4" fmla="*/ 28 w 82"/>
              <a:gd name="T5" fmla="*/ 62 h 74"/>
              <a:gd name="T6" fmla="*/ 24 w 82"/>
              <a:gd name="T7" fmla="*/ 64 h 74"/>
              <a:gd name="T8" fmla="*/ 20 w 82"/>
              <a:gd name="T9" fmla="*/ 66 h 74"/>
              <a:gd name="T10" fmla="*/ 18 w 82"/>
              <a:gd name="T11" fmla="*/ 68 h 74"/>
              <a:gd name="T12" fmla="*/ 16 w 82"/>
              <a:gd name="T13" fmla="*/ 68 h 74"/>
              <a:gd name="T14" fmla="*/ 14 w 82"/>
              <a:gd name="T15" fmla="*/ 66 h 74"/>
              <a:gd name="T16" fmla="*/ 12 w 82"/>
              <a:gd name="T17" fmla="*/ 64 h 74"/>
              <a:gd name="T18" fmla="*/ 12 w 82"/>
              <a:gd name="T19" fmla="*/ 60 h 74"/>
              <a:gd name="T20" fmla="*/ 12 w 82"/>
              <a:gd name="T21" fmla="*/ 56 h 74"/>
              <a:gd name="T22" fmla="*/ 12 w 82"/>
              <a:gd name="T23" fmla="*/ 48 h 74"/>
              <a:gd name="T24" fmla="*/ 12 w 82"/>
              <a:gd name="T25" fmla="*/ 44 h 74"/>
              <a:gd name="T26" fmla="*/ 12 w 82"/>
              <a:gd name="T27" fmla="*/ 42 h 74"/>
              <a:gd name="T28" fmla="*/ 10 w 82"/>
              <a:gd name="T29" fmla="*/ 40 h 74"/>
              <a:gd name="T30" fmla="*/ 8 w 82"/>
              <a:gd name="T31" fmla="*/ 38 h 74"/>
              <a:gd name="T32" fmla="*/ 0 w 82"/>
              <a:gd name="T33" fmla="*/ 34 h 74"/>
              <a:gd name="T34" fmla="*/ 0 w 82"/>
              <a:gd name="T35" fmla="*/ 30 h 74"/>
              <a:gd name="T36" fmla="*/ 2 w 82"/>
              <a:gd name="T37" fmla="*/ 22 h 74"/>
              <a:gd name="T38" fmla="*/ 4 w 82"/>
              <a:gd name="T39" fmla="*/ 16 h 74"/>
              <a:gd name="T40" fmla="*/ 8 w 82"/>
              <a:gd name="T41" fmla="*/ 10 h 74"/>
              <a:gd name="T42" fmla="*/ 12 w 82"/>
              <a:gd name="T43" fmla="*/ 6 h 74"/>
              <a:gd name="T44" fmla="*/ 16 w 82"/>
              <a:gd name="T45" fmla="*/ 2 h 74"/>
              <a:gd name="T46" fmla="*/ 18 w 82"/>
              <a:gd name="T47" fmla="*/ 0 h 74"/>
              <a:gd name="T48" fmla="*/ 20 w 82"/>
              <a:gd name="T49" fmla="*/ 0 h 74"/>
              <a:gd name="T50" fmla="*/ 20 w 82"/>
              <a:gd name="T51" fmla="*/ 0 h 74"/>
              <a:gd name="T52" fmla="*/ 22 w 82"/>
              <a:gd name="T53" fmla="*/ 2 h 74"/>
              <a:gd name="T54" fmla="*/ 26 w 82"/>
              <a:gd name="T55" fmla="*/ 4 h 74"/>
              <a:gd name="T56" fmla="*/ 30 w 82"/>
              <a:gd name="T57" fmla="*/ 8 h 74"/>
              <a:gd name="T58" fmla="*/ 32 w 82"/>
              <a:gd name="T59" fmla="*/ 8 h 74"/>
              <a:gd name="T60" fmla="*/ 34 w 82"/>
              <a:gd name="T61" fmla="*/ 10 h 74"/>
              <a:gd name="T62" fmla="*/ 38 w 82"/>
              <a:gd name="T63" fmla="*/ 10 h 74"/>
              <a:gd name="T64" fmla="*/ 42 w 82"/>
              <a:gd name="T65" fmla="*/ 8 h 74"/>
              <a:gd name="T66" fmla="*/ 48 w 82"/>
              <a:gd name="T67" fmla="*/ 6 h 74"/>
              <a:gd name="T68" fmla="*/ 50 w 82"/>
              <a:gd name="T69" fmla="*/ 10 h 74"/>
              <a:gd name="T70" fmla="*/ 54 w 82"/>
              <a:gd name="T71" fmla="*/ 14 h 74"/>
              <a:gd name="T72" fmla="*/ 56 w 82"/>
              <a:gd name="T73" fmla="*/ 16 h 74"/>
              <a:gd name="T74" fmla="*/ 58 w 82"/>
              <a:gd name="T75" fmla="*/ 18 h 74"/>
              <a:gd name="T76" fmla="*/ 60 w 82"/>
              <a:gd name="T77" fmla="*/ 18 h 74"/>
              <a:gd name="T78" fmla="*/ 62 w 82"/>
              <a:gd name="T79" fmla="*/ 18 h 74"/>
              <a:gd name="T80" fmla="*/ 66 w 82"/>
              <a:gd name="T81" fmla="*/ 14 h 74"/>
              <a:gd name="T82" fmla="*/ 70 w 82"/>
              <a:gd name="T83" fmla="*/ 10 h 74"/>
              <a:gd name="T84" fmla="*/ 74 w 82"/>
              <a:gd name="T85" fmla="*/ 6 h 74"/>
              <a:gd name="T86" fmla="*/ 78 w 82"/>
              <a:gd name="T87" fmla="*/ 10 h 74"/>
              <a:gd name="T88" fmla="*/ 80 w 82"/>
              <a:gd name="T89" fmla="*/ 12 h 74"/>
              <a:gd name="T90" fmla="*/ 80 w 82"/>
              <a:gd name="T91" fmla="*/ 14 h 74"/>
              <a:gd name="T92" fmla="*/ 82 w 82"/>
              <a:gd name="T93" fmla="*/ 22 h 74"/>
              <a:gd name="T94" fmla="*/ 82 w 82"/>
              <a:gd name="T95" fmla="*/ 30 h 74"/>
              <a:gd name="T96" fmla="*/ 82 w 82"/>
              <a:gd name="T97" fmla="*/ 36 h 74"/>
              <a:gd name="T98" fmla="*/ 82 w 82"/>
              <a:gd name="T99" fmla="*/ 38 h 74"/>
              <a:gd name="T100" fmla="*/ 80 w 82"/>
              <a:gd name="T101" fmla="*/ 40 h 74"/>
              <a:gd name="T102" fmla="*/ 78 w 82"/>
              <a:gd name="T103" fmla="*/ 44 h 74"/>
              <a:gd name="T104" fmla="*/ 74 w 82"/>
              <a:gd name="T105" fmla="*/ 46 h 74"/>
              <a:gd name="T106" fmla="*/ 70 w 82"/>
              <a:gd name="T107" fmla="*/ 48 h 74"/>
              <a:gd name="T108" fmla="*/ 64 w 82"/>
              <a:gd name="T109" fmla="*/ 54 h 74"/>
              <a:gd name="T110" fmla="*/ 58 w 82"/>
              <a:gd name="T111" fmla="*/ 62 h 74"/>
              <a:gd name="T112" fmla="*/ 48 w 82"/>
              <a:gd name="T113" fmla="*/ 68 h 74"/>
              <a:gd name="T114" fmla="*/ 42 w 82"/>
              <a:gd name="T115" fmla="*/ 72 h 74"/>
              <a:gd name="T116" fmla="*/ 38 w 82"/>
              <a:gd name="T117" fmla="*/ 66 h 74"/>
              <a:gd name="T118" fmla="*/ 34 w 82"/>
              <a:gd name="T119" fmla="*/ 62 h 74"/>
              <a:gd name="T120" fmla="*/ 34 w 82"/>
              <a:gd name="T12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74">
                <a:moveTo>
                  <a:pt x="34" y="62"/>
                </a:moveTo>
                <a:lnTo>
                  <a:pt x="34" y="62"/>
                </a:lnTo>
                <a:lnTo>
                  <a:pt x="32" y="62"/>
                </a:lnTo>
                <a:lnTo>
                  <a:pt x="32" y="62"/>
                </a:lnTo>
                <a:lnTo>
                  <a:pt x="30" y="62"/>
                </a:lnTo>
                <a:lnTo>
                  <a:pt x="28" y="62"/>
                </a:lnTo>
                <a:lnTo>
                  <a:pt x="26" y="64"/>
                </a:lnTo>
                <a:lnTo>
                  <a:pt x="24" y="64"/>
                </a:lnTo>
                <a:lnTo>
                  <a:pt x="20" y="66"/>
                </a:lnTo>
                <a:lnTo>
                  <a:pt x="20" y="66"/>
                </a:lnTo>
                <a:lnTo>
                  <a:pt x="18" y="66"/>
                </a:lnTo>
                <a:lnTo>
                  <a:pt x="18" y="68"/>
                </a:lnTo>
                <a:lnTo>
                  <a:pt x="16" y="68"/>
                </a:lnTo>
                <a:lnTo>
                  <a:pt x="16" y="68"/>
                </a:lnTo>
                <a:lnTo>
                  <a:pt x="14" y="66"/>
                </a:lnTo>
                <a:lnTo>
                  <a:pt x="14" y="66"/>
                </a:lnTo>
                <a:lnTo>
                  <a:pt x="12" y="64"/>
                </a:lnTo>
                <a:lnTo>
                  <a:pt x="12" y="64"/>
                </a:lnTo>
                <a:lnTo>
                  <a:pt x="12" y="62"/>
                </a:lnTo>
                <a:lnTo>
                  <a:pt x="12" y="60"/>
                </a:lnTo>
                <a:lnTo>
                  <a:pt x="12" y="58"/>
                </a:lnTo>
                <a:lnTo>
                  <a:pt x="12" y="56"/>
                </a:lnTo>
                <a:lnTo>
                  <a:pt x="12" y="52"/>
                </a:lnTo>
                <a:lnTo>
                  <a:pt x="12" y="48"/>
                </a:lnTo>
                <a:lnTo>
                  <a:pt x="12" y="46"/>
                </a:lnTo>
                <a:lnTo>
                  <a:pt x="12" y="44"/>
                </a:lnTo>
                <a:lnTo>
                  <a:pt x="12" y="44"/>
                </a:lnTo>
                <a:lnTo>
                  <a:pt x="12" y="42"/>
                </a:lnTo>
                <a:lnTo>
                  <a:pt x="12" y="42"/>
                </a:lnTo>
                <a:lnTo>
                  <a:pt x="10" y="40"/>
                </a:lnTo>
                <a:lnTo>
                  <a:pt x="10" y="40"/>
                </a:lnTo>
                <a:lnTo>
                  <a:pt x="8" y="38"/>
                </a:lnTo>
                <a:lnTo>
                  <a:pt x="4" y="36"/>
                </a:lnTo>
                <a:lnTo>
                  <a:pt x="0" y="34"/>
                </a:lnTo>
                <a:lnTo>
                  <a:pt x="0" y="32"/>
                </a:lnTo>
                <a:lnTo>
                  <a:pt x="0" y="30"/>
                </a:lnTo>
                <a:lnTo>
                  <a:pt x="2" y="24"/>
                </a:lnTo>
                <a:lnTo>
                  <a:pt x="2" y="22"/>
                </a:lnTo>
                <a:lnTo>
                  <a:pt x="4" y="18"/>
                </a:lnTo>
                <a:lnTo>
                  <a:pt x="4" y="16"/>
                </a:lnTo>
                <a:lnTo>
                  <a:pt x="6" y="14"/>
                </a:lnTo>
                <a:lnTo>
                  <a:pt x="8" y="10"/>
                </a:lnTo>
                <a:lnTo>
                  <a:pt x="10" y="8"/>
                </a:lnTo>
                <a:lnTo>
                  <a:pt x="12" y="6"/>
                </a:lnTo>
                <a:lnTo>
                  <a:pt x="14" y="4"/>
                </a:lnTo>
                <a:lnTo>
                  <a:pt x="16" y="2"/>
                </a:lnTo>
                <a:lnTo>
                  <a:pt x="16" y="2"/>
                </a:lnTo>
                <a:lnTo>
                  <a:pt x="18" y="0"/>
                </a:lnTo>
                <a:lnTo>
                  <a:pt x="18" y="0"/>
                </a:lnTo>
                <a:lnTo>
                  <a:pt x="20" y="0"/>
                </a:lnTo>
                <a:lnTo>
                  <a:pt x="20" y="0"/>
                </a:lnTo>
                <a:lnTo>
                  <a:pt x="20" y="0"/>
                </a:lnTo>
                <a:lnTo>
                  <a:pt x="22" y="0"/>
                </a:lnTo>
                <a:lnTo>
                  <a:pt x="22" y="2"/>
                </a:lnTo>
                <a:lnTo>
                  <a:pt x="24" y="2"/>
                </a:lnTo>
                <a:lnTo>
                  <a:pt x="26" y="4"/>
                </a:lnTo>
                <a:lnTo>
                  <a:pt x="28" y="6"/>
                </a:lnTo>
                <a:lnTo>
                  <a:pt x="30" y="8"/>
                </a:lnTo>
                <a:lnTo>
                  <a:pt x="32" y="8"/>
                </a:lnTo>
                <a:lnTo>
                  <a:pt x="32" y="8"/>
                </a:lnTo>
                <a:lnTo>
                  <a:pt x="34" y="10"/>
                </a:lnTo>
                <a:lnTo>
                  <a:pt x="34" y="10"/>
                </a:lnTo>
                <a:lnTo>
                  <a:pt x="34" y="10"/>
                </a:lnTo>
                <a:lnTo>
                  <a:pt x="38" y="10"/>
                </a:lnTo>
                <a:lnTo>
                  <a:pt x="40" y="8"/>
                </a:lnTo>
                <a:lnTo>
                  <a:pt x="42" y="8"/>
                </a:lnTo>
                <a:lnTo>
                  <a:pt x="46" y="8"/>
                </a:lnTo>
                <a:lnTo>
                  <a:pt x="48" y="6"/>
                </a:lnTo>
                <a:lnTo>
                  <a:pt x="50" y="8"/>
                </a:lnTo>
                <a:lnTo>
                  <a:pt x="50" y="10"/>
                </a:lnTo>
                <a:lnTo>
                  <a:pt x="52" y="12"/>
                </a:lnTo>
                <a:lnTo>
                  <a:pt x="54" y="14"/>
                </a:lnTo>
                <a:lnTo>
                  <a:pt x="56" y="16"/>
                </a:lnTo>
                <a:lnTo>
                  <a:pt x="56" y="16"/>
                </a:lnTo>
                <a:lnTo>
                  <a:pt x="56" y="18"/>
                </a:lnTo>
                <a:lnTo>
                  <a:pt x="58" y="18"/>
                </a:lnTo>
                <a:lnTo>
                  <a:pt x="58" y="18"/>
                </a:lnTo>
                <a:lnTo>
                  <a:pt x="60" y="18"/>
                </a:lnTo>
                <a:lnTo>
                  <a:pt x="60" y="18"/>
                </a:lnTo>
                <a:lnTo>
                  <a:pt x="62" y="18"/>
                </a:lnTo>
                <a:lnTo>
                  <a:pt x="62" y="16"/>
                </a:lnTo>
                <a:lnTo>
                  <a:pt x="66" y="14"/>
                </a:lnTo>
                <a:lnTo>
                  <a:pt x="68" y="12"/>
                </a:lnTo>
                <a:lnTo>
                  <a:pt x="70" y="10"/>
                </a:lnTo>
                <a:lnTo>
                  <a:pt x="72" y="8"/>
                </a:lnTo>
                <a:lnTo>
                  <a:pt x="74" y="6"/>
                </a:lnTo>
                <a:lnTo>
                  <a:pt x="76" y="8"/>
                </a:lnTo>
                <a:lnTo>
                  <a:pt x="78" y="10"/>
                </a:lnTo>
                <a:lnTo>
                  <a:pt x="80" y="12"/>
                </a:lnTo>
                <a:lnTo>
                  <a:pt x="80" y="12"/>
                </a:lnTo>
                <a:lnTo>
                  <a:pt x="80" y="12"/>
                </a:lnTo>
                <a:lnTo>
                  <a:pt x="80" y="14"/>
                </a:lnTo>
                <a:lnTo>
                  <a:pt x="82" y="18"/>
                </a:lnTo>
                <a:lnTo>
                  <a:pt x="82" y="22"/>
                </a:lnTo>
                <a:lnTo>
                  <a:pt x="82" y="26"/>
                </a:lnTo>
                <a:lnTo>
                  <a:pt x="82" y="30"/>
                </a:lnTo>
                <a:lnTo>
                  <a:pt x="82" y="34"/>
                </a:lnTo>
                <a:lnTo>
                  <a:pt x="82" y="36"/>
                </a:lnTo>
                <a:lnTo>
                  <a:pt x="82" y="38"/>
                </a:lnTo>
                <a:lnTo>
                  <a:pt x="82" y="38"/>
                </a:lnTo>
                <a:lnTo>
                  <a:pt x="82" y="40"/>
                </a:lnTo>
                <a:lnTo>
                  <a:pt x="80" y="40"/>
                </a:lnTo>
                <a:lnTo>
                  <a:pt x="80" y="42"/>
                </a:lnTo>
                <a:lnTo>
                  <a:pt x="78" y="44"/>
                </a:lnTo>
                <a:lnTo>
                  <a:pt x="76" y="44"/>
                </a:lnTo>
                <a:lnTo>
                  <a:pt x="74" y="46"/>
                </a:lnTo>
                <a:lnTo>
                  <a:pt x="72" y="46"/>
                </a:lnTo>
                <a:lnTo>
                  <a:pt x="70" y="48"/>
                </a:lnTo>
                <a:lnTo>
                  <a:pt x="68" y="50"/>
                </a:lnTo>
                <a:lnTo>
                  <a:pt x="64" y="54"/>
                </a:lnTo>
                <a:lnTo>
                  <a:pt x="60" y="58"/>
                </a:lnTo>
                <a:lnTo>
                  <a:pt x="58" y="62"/>
                </a:lnTo>
                <a:lnTo>
                  <a:pt x="54" y="64"/>
                </a:lnTo>
                <a:lnTo>
                  <a:pt x="48" y="68"/>
                </a:lnTo>
                <a:lnTo>
                  <a:pt x="44" y="74"/>
                </a:lnTo>
                <a:lnTo>
                  <a:pt x="42" y="72"/>
                </a:lnTo>
                <a:lnTo>
                  <a:pt x="40" y="68"/>
                </a:lnTo>
                <a:lnTo>
                  <a:pt x="38" y="66"/>
                </a:lnTo>
                <a:lnTo>
                  <a:pt x="36" y="64"/>
                </a:lnTo>
                <a:lnTo>
                  <a:pt x="34" y="62"/>
                </a:lnTo>
                <a:lnTo>
                  <a:pt x="34" y="62"/>
                </a:lnTo>
                <a:lnTo>
                  <a:pt x="34" y="6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64" name="Freeform 71"/>
          <p:cNvSpPr>
            <a:spLocks/>
          </p:cNvSpPr>
          <p:nvPr/>
        </p:nvSpPr>
        <p:spPr bwMode="auto">
          <a:xfrm>
            <a:off x="6177404" y="3651603"/>
            <a:ext cx="221702" cy="353985"/>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5" name="Freeform 72"/>
          <p:cNvSpPr>
            <a:spLocks/>
          </p:cNvSpPr>
          <p:nvPr/>
        </p:nvSpPr>
        <p:spPr bwMode="auto">
          <a:xfrm>
            <a:off x="6177404" y="3651603"/>
            <a:ext cx="221702" cy="353985"/>
          </a:xfrm>
          <a:custGeom>
            <a:avLst/>
            <a:gdLst>
              <a:gd name="T0" fmla="*/ 4 w 108"/>
              <a:gd name="T1" fmla="*/ 36 h 152"/>
              <a:gd name="T2" fmla="*/ 6 w 108"/>
              <a:gd name="T3" fmla="*/ 48 h 152"/>
              <a:gd name="T4" fmla="*/ 8 w 108"/>
              <a:gd name="T5" fmla="*/ 52 h 152"/>
              <a:gd name="T6" fmla="*/ 16 w 108"/>
              <a:gd name="T7" fmla="*/ 58 h 152"/>
              <a:gd name="T8" fmla="*/ 24 w 108"/>
              <a:gd name="T9" fmla="*/ 62 h 152"/>
              <a:gd name="T10" fmla="*/ 28 w 108"/>
              <a:gd name="T11" fmla="*/ 66 h 152"/>
              <a:gd name="T12" fmla="*/ 36 w 108"/>
              <a:gd name="T13" fmla="*/ 78 h 152"/>
              <a:gd name="T14" fmla="*/ 40 w 108"/>
              <a:gd name="T15" fmla="*/ 82 h 152"/>
              <a:gd name="T16" fmla="*/ 42 w 108"/>
              <a:gd name="T17" fmla="*/ 80 h 152"/>
              <a:gd name="T18" fmla="*/ 48 w 108"/>
              <a:gd name="T19" fmla="*/ 72 h 152"/>
              <a:gd name="T20" fmla="*/ 50 w 108"/>
              <a:gd name="T21" fmla="*/ 72 h 152"/>
              <a:gd name="T22" fmla="*/ 54 w 108"/>
              <a:gd name="T23" fmla="*/ 72 h 152"/>
              <a:gd name="T24" fmla="*/ 60 w 108"/>
              <a:gd name="T25" fmla="*/ 80 h 152"/>
              <a:gd name="T26" fmla="*/ 66 w 108"/>
              <a:gd name="T27" fmla="*/ 94 h 152"/>
              <a:gd name="T28" fmla="*/ 72 w 108"/>
              <a:gd name="T29" fmla="*/ 110 h 152"/>
              <a:gd name="T30" fmla="*/ 74 w 108"/>
              <a:gd name="T31" fmla="*/ 116 h 152"/>
              <a:gd name="T32" fmla="*/ 80 w 108"/>
              <a:gd name="T33" fmla="*/ 116 h 152"/>
              <a:gd name="T34" fmla="*/ 82 w 108"/>
              <a:gd name="T35" fmla="*/ 118 h 152"/>
              <a:gd name="T36" fmla="*/ 84 w 108"/>
              <a:gd name="T37" fmla="*/ 124 h 152"/>
              <a:gd name="T38" fmla="*/ 82 w 108"/>
              <a:gd name="T39" fmla="*/ 138 h 152"/>
              <a:gd name="T40" fmla="*/ 86 w 108"/>
              <a:gd name="T41" fmla="*/ 146 h 152"/>
              <a:gd name="T42" fmla="*/ 90 w 108"/>
              <a:gd name="T43" fmla="*/ 152 h 152"/>
              <a:gd name="T44" fmla="*/ 94 w 108"/>
              <a:gd name="T45" fmla="*/ 152 h 152"/>
              <a:gd name="T46" fmla="*/ 102 w 108"/>
              <a:gd name="T47" fmla="*/ 146 h 152"/>
              <a:gd name="T48" fmla="*/ 108 w 108"/>
              <a:gd name="T49" fmla="*/ 136 h 152"/>
              <a:gd name="T50" fmla="*/ 108 w 108"/>
              <a:gd name="T51" fmla="*/ 118 h 152"/>
              <a:gd name="T52" fmla="*/ 108 w 108"/>
              <a:gd name="T53" fmla="*/ 112 h 152"/>
              <a:gd name="T54" fmla="*/ 104 w 108"/>
              <a:gd name="T55" fmla="*/ 108 h 152"/>
              <a:gd name="T56" fmla="*/ 94 w 108"/>
              <a:gd name="T57" fmla="*/ 102 h 152"/>
              <a:gd name="T58" fmla="*/ 86 w 108"/>
              <a:gd name="T59" fmla="*/ 92 h 152"/>
              <a:gd name="T60" fmla="*/ 72 w 108"/>
              <a:gd name="T61" fmla="*/ 70 h 152"/>
              <a:gd name="T62" fmla="*/ 66 w 108"/>
              <a:gd name="T63" fmla="*/ 64 h 152"/>
              <a:gd name="T64" fmla="*/ 62 w 108"/>
              <a:gd name="T65" fmla="*/ 58 h 152"/>
              <a:gd name="T66" fmla="*/ 62 w 108"/>
              <a:gd name="T67" fmla="*/ 52 h 152"/>
              <a:gd name="T68" fmla="*/ 66 w 108"/>
              <a:gd name="T69" fmla="*/ 42 h 152"/>
              <a:gd name="T70" fmla="*/ 64 w 108"/>
              <a:gd name="T71" fmla="*/ 34 h 152"/>
              <a:gd name="T72" fmla="*/ 62 w 108"/>
              <a:gd name="T73" fmla="*/ 30 h 152"/>
              <a:gd name="T74" fmla="*/ 50 w 108"/>
              <a:gd name="T75" fmla="*/ 28 h 152"/>
              <a:gd name="T76" fmla="*/ 40 w 108"/>
              <a:gd name="T77" fmla="*/ 24 h 152"/>
              <a:gd name="T78" fmla="*/ 36 w 108"/>
              <a:gd name="T79" fmla="*/ 22 h 152"/>
              <a:gd name="T80" fmla="*/ 32 w 108"/>
              <a:gd name="T81" fmla="*/ 10 h 152"/>
              <a:gd name="T82" fmla="*/ 28 w 108"/>
              <a:gd name="T83" fmla="*/ 2 h 152"/>
              <a:gd name="T84" fmla="*/ 20 w 108"/>
              <a:gd name="T85" fmla="*/ 4 h 152"/>
              <a:gd name="T86" fmla="*/ 18 w 108"/>
              <a:gd name="T87" fmla="*/ 8 h 152"/>
              <a:gd name="T88" fmla="*/ 20 w 108"/>
              <a:gd name="T89" fmla="*/ 14 h 152"/>
              <a:gd name="T90" fmla="*/ 22 w 108"/>
              <a:gd name="T91" fmla="*/ 20 h 152"/>
              <a:gd name="T92" fmla="*/ 20 w 108"/>
              <a:gd name="T93" fmla="*/ 22 h 152"/>
              <a:gd name="T94" fmla="*/ 14 w 108"/>
              <a:gd name="T95" fmla="*/ 24 h 152"/>
              <a:gd name="T96" fmla="*/ 0 w 108"/>
              <a:gd name="T97" fmla="*/ 2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52">
                <a:moveTo>
                  <a:pt x="0" y="24"/>
                </a:moveTo>
                <a:lnTo>
                  <a:pt x="0" y="24"/>
                </a:lnTo>
                <a:lnTo>
                  <a:pt x="2" y="28"/>
                </a:lnTo>
                <a:lnTo>
                  <a:pt x="4" y="36"/>
                </a:lnTo>
                <a:lnTo>
                  <a:pt x="4" y="40"/>
                </a:lnTo>
                <a:lnTo>
                  <a:pt x="4" y="44"/>
                </a:lnTo>
                <a:lnTo>
                  <a:pt x="6" y="46"/>
                </a:lnTo>
                <a:lnTo>
                  <a:pt x="6" y="48"/>
                </a:lnTo>
                <a:lnTo>
                  <a:pt x="6" y="50"/>
                </a:lnTo>
                <a:lnTo>
                  <a:pt x="8" y="52"/>
                </a:lnTo>
                <a:lnTo>
                  <a:pt x="8" y="52"/>
                </a:lnTo>
                <a:lnTo>
                  <a:pt x="8" y="52"/>
                </a:lnTo>
                <a:lnTo>
                  <a:pt x="10" y="54"/>
                </a:lnTo>
                <a:lnTo>
                  <a:pt x="12" y="56"/>
                </a:lnTo>
                <a:lnTo>
                  <a:pt x="14" y="58"/>
                </a:lnTo>
                <a:lnTo>
                  <a:pt x="16" y="58"/>
                </a:lnTo>
                <a:lnTo>
                  <a:pt x="16" y="58"/>
                </a:lnTo>
                <a:lnTo>
                  <a:pt x="20" y="60"/>
                </a:lnTo>
                <a:lnTo>
                  <a:pt x="22" y="62"/>
                </a:lnTo>
                <a:lnTo>
                  <a:pt x="24" y="62"/>
                </a:lnTo>
                <a:lnTo>
                  <a:pt x="24" y="62"/>
                </a:lnTo>
                <a:lnTo>
                  <a:pt x="26" y="64"/>
                </a:lnTo>
                <a:lnTo>
                  <a:pt x="26" y="64"/>
                </a:lnTo>
                <a:lnTo>
                  <a:pt x="28" y="66"/>
                </a:lnTo>
                <a:lnTo>
                  <a:pt x="32" y="74"/>
                </a:lnTo>
                <a:lnTo>
                  <a:pt x="34" y="76"/>
                </a:lnTo>
                <a:lnTo>
                  <a:pt x="34" y="78"/>
                </a:lnTo>
                <a:lnTo>
                  <a:pt x="36" y="78"/>
                </a:lnTo>
                <a:lnTo>
                  <a:pt x="36" y="80"/>
                </a:lnTo>
                <a:lnTo>
                  <a:pt x="38" y="80"/>
                </a:lnTo>
                <a:lnTo>
                  <a:pt x="38" y="82"/>
                </a:lnTo>
                <a:lnTo>
                  <a:pt x="40" y="82"/>
                </a:lnTo>
                <a:lnTo>
                  <a:pt x="40" y="82"/>
                </a:lnTo>
                <a:lnTo>
                  <a:pt x="40" y="80"/>
                </a:lnTo>
                <a:lnTo>
                  <a:pt x="42" y="80"/>
                </a:lnTo>
                <a:lnTo>
                  <a:pt x="42" y="80"/>
                </a:lnTo>
                <a:lnTo>
                  <a:pt x="44" y="78"/>
                </a:lnTo>
                <a:lnTo>
                  <a:pt x="46" y="76"/>
                </a:lnTo>
                <a:lnTo>
                  <a:pt x="46" y="74"/>
                </a:lnTo>
                <a:lnTo>
                  <a:pt x="48" y="72"/>
                </a:lnTo>
                <a:lnTo>
                  <a:pt x="48" y="72"/>
                </a:lnTo>
                <a:lnTo>
                  <a:pt x="50" y="72"/>
                </a:lnTo>
                <a:lnTo>
                  <a:pt x="50" y="72"/>
                </a:lnTo>
                <a:lnTo>
                  <a:pt x="50" y="72"/>
                </a:lnTo>
                <a:lnTo>
                  <a:pt x="52" y="72"/>
                </a:lnTo>
                <a:lnTo>
                  <a:pt x="52" y="72"/>
                </a:lnTo>
                <a:lnTo>
                  <a:pt x="54" y="72"/>
                </a:lnTo>
                <a:lnTo>
                  <a:pt x="54" y="72"/>
                </a:lnTo>
                <a:lnTo>
                  <a:pt x="56" y="74"/>
                </a:lnTo>
                <a:lnTo>
                  <a:pt x="58" y="76"/>
                </a:lnTo>
                <a:lnTo>
                  <a:pt x="58" y="78"/>
                </a:lnTo>
                <a:lnTo>
                  <a:pt x="60" y="80"/>
                </a:lnTo>
                <a:lnTo>
                  <a:pt x="62" y="84"/>
                </a:lnTo>
                <a:lnTo>
                  <a:pt x="64" y="86"/>
                </a:lnTo>
                <a:lnTo>
                  <a:pt x="64" y="88"/>
                </a:lnTo>
                <a:lnTo>
                  <a:pt x="66" y="94"/>
                </a:lnTo>
                <a:lnTo>
                  <a:pt x="68" y="100"/>
                </a:lnTo>
                <a:lnTo>
                  <a:pt x="70" y="104"/>
                </a:lnTo>
                <a:lnTo>
                  <a:pt x="70" y="106"/>
                </a:lnTo>
                <a:lnTo>
                  <a:pt x="72" y="110"/>
                </a:lnTo>
                <a:lnTo>
                  <a:pt x="72" y="112"/>
                </a:lnTo>
                <a:lnTo>
                  <a:pt x="72" y="114"/>
                </a:lnTo>
                <a:lnTo>
                  <a:pt x="74" y="114"/>
                </a:lnTo>
                <a:lnTo>
                  <a:pt x="74" y="116"/>
                </a:lnTo>
                <a:lnTo>
                  <a:pt x="76" y="116"/>
                </a:lnTo>
                <a:lnTo>
                  <a:pt x="76" y="116"/>
                </a:lnTo>
                <a:lnTo>
                  <a:pt x="78" y="116"/>
                </a:lnTo>
                <a:lnTo>
                  <a:pt x="80" y="116"/>
                </a:lnTo>
                <a:lnTo>
                  <a:pt x="80" y="116"/>
                </a:lnTo>
                <a:lnTo>
                  <a:pt x="82" y="116"/>
                </a:lnTo>
                <a:lnTo>
                  <a:pt x="82" y="116"/>
                </a:lnTo>
                <a:lnTo>
                  <a:pt x="82" y="118"/>
                </a:lnTo>
                <a:lnTo>
                  <a:pt x="84" y="118"/>
                </a:lnTo>
                <a:lnTo>
                  <a:pt x="84" y="120"/>
                </a:lnTo>
                <a:lnTo>
                  <a:pt x="84" y="122"/>
                </a:lnTo>
                <a:lnTo>
                  <a:pt x="84" y="124"/>
                </a:lnTo>
                <a:lnTo>
                  <a:pt x="84" y="126"/>
                </a:lnTo>
                <a:lnTo>
                  <a:pt x="84" y="130"/>
                </a:lnTo>
                <a:lnTo>
                  <a:pt x="84" y="134"/>
                </a:lnTo>
                <a:lnTo>
                  <a:pt x="82" y="138"/>
                </a:lnTo>
                <a:lnTo>
                  <a:pt x="82" y="140"/>
                </a:lnTo>
                <a:lnTo>
                  <a:pt x="84" y="142"/>
                </a:lnTo>
                <a:lnTo>
                  <a:pt x="84" y="144"/>
                </a:lnTo>
                <a:lnTo>
                  <a:pt x="86" y="146"/>
                </a:lnTo>
                <a:lnTo>
                  <a:pt x="88" y="148"/>
                </a:lnTo>
                <a:lnTo>
                  <a:pt x="88" y="150"/>
                </a:lnTo>
                <a:lnTo>
                  <a:pt x="90" y="150"/>
                </a:lnTo>
                <a:lnTo>
                  <a:pt x="90" y="152"/>
                </a:lnTo>
                <a:lnTo>
                  <a:pt x="92" y="152"/>
                </a:lnTo>
                <a:lnTo>
                  <a:pt x="92" y="152"/>
                </a:lnTo>
                <a:lnTo>
                  <a:pt x="94" y="152"/>
                </a:lnTo>
                <a:lnTo>
                  <a:pt x="94" y="152"/>
                </a:lnTo>
                <a:lnTo>
                  <a:pt x="96" y="150"/>
                </a:lnTo>
                <a:lnTo>
                  <a:pt x="96" y="150"/>
                </a:lnTo>
                <a:lnTo>
                  <a:pt x="98" y="148"/>
                </a:lnTo>
                <a:lnTo>
                  <a:pt x="102" y="146"/>
                </a:lnTo>
                <a:lnTo>
                  <a:pt x="104" y="144"/>
                </a:lnTo>
                <a:lnTo>
                  <a:pt x="106" y="142"/>
                </a:lnTo>
                <a:lnTo>
                  <a:pt x="108" y="140"/>
                </a:lnTo>
                <a:lnTo>
                  <a:pt x="108" y="136"/>
                </a:lnTo>
                <a:lnTo>
                  <a:pt x="108" y="132"/>
                </a:lnTo>
                <a:lnTo>
                  <a:pt x="108" y="128"/>
                </a:lnTo>
                <a:lnTo>
                  <a:pt x="108" y="124"/>
                </a:lnTo>
                <a:lnTo>
                  <a:pt x="108" y="118"/>
                </a:lnTo>
                <a:lnTo>
                  <a:pt x="108" y="116"/>
                </a:lnTo>
                <a:lnTo>
                  <a:pt x="108" y="114"/>
                </a:lnTo>
                <a:lnTo>
                  <a:pt x="108" y="112"/>
                </a:lnTo>
                <a:lnTo>
                  <a:pt x="108" y="112"/>
                </a:lnTo>
                <a:lnTo>
                  <a:pt x="106" y="110"/>
                </a:lnTo>
                <a:lnTo>
                  <a:pt x="106" y="110"/>
                </a:lnTo>
                <a:lnTo>
                  <a:pt x="104" y="108"/>
                </a:lnTo>
                <a:lnTo>
                  <a:pt x="104" y="108"/>
                </a:lnTo>
                <a:lnTo>
                  <a:pt x="102" y="106"/>
                </a:lnTo>
                <a:lnTo>
                  <a:pt x="98" y="104"/>
                </a:lnTo>
                <a:lnTo>
                  <a:pt x="96" y="104"/>
                </a:lnTo>
                <a:lnTo>
                  <a:pt x="94" y="102"/>
                </a:lnTo>
                <a:lnTo>
                  <a:pt x="94" y="102"/>
                </a:lnTo>
                <a:lnTo>
                  <a:pt x="92" y="100"/>
                </a:lnTo>
                <a:lnTo>
                  <a:pt x="88" y="96"/>
                </a:lnTo>
                <a:lnTo>
                  <a:pt x="86" y="92"/>
                </a:lnTo>
                <a:lnTo>
                  <a:pt x="84" y="86"/>
                </a:lnTo>
                <a:lnTo>
                  <a:pt x="78" y="78"/>
                </a:lnTo>
                <a:lnTo>
                  <a:pt x="74" y="74"/>
                </a:lnTo>
                <a:lnTo>
                  <a:pt x="72" y="70"/>
                </a:lnTo>
                <a:lnTo>
                  <a:pt x="72" y="68"/>
                </a:lnTo>
                <a:lnTo>
                  <a:pt x="70" y="68"/>
                </a:lnTo>
                <a:lnTo>
                  <a:pt x="66" y="64"/>
                </a:lnTo>
                <a:lnTo>
                  <a:pt x="66" y="64"/>
                </a:lnTo>
                <a:lnTo>
                  <a:pt x="64" y="62"/>
                </a:lnTo>
                <a:lnTo>
                  <a:pt x="62" y="60"/>
                </a:lnTo>
                <a:lnTo>
                  <a:pt x="62" y="60"/>
                </a:lnTo>
                <a:lnTo>
                  <a:pt x="62" y="58"/>
                </a:lnTo>
                <a:lnTo>
                  <a:pt x="62" y="58"/>
                </a:lnTo>
                <a:lnTo>
                  <a:pt x="62" y="56"/>
                </a:lnTo>
                <a:lnTo>
                  <a:pt x="62" y="54"/>
                </a:lnTo>
                <a:lnTo>
                  <a:pt x="62" y="52"/>
                </a:lnTo>
                <a:lnTo>
                  <a:pt x="64" y="50"/>
                </a:lnTo>
                <a:lnTo>
                  <a:pt x="66" y="46"/>
                </a:lnTo>
                <a:lnTo>
                  <a:pt x="66" y="44"/>
                </a:lnTo>
                <a:lnTo>
                  <a:pt x="66" y="42"/>
                </a:lnTo>
                <a:lnTo>
                  <a:pt x="66" y="40"/>
                </a:lnTo>
                <a:lnTo>
                  <a:pt x="66" y="38"/>
                </a:lnTo>
                <a:lnTo>
                  <a:pt x="64" y="36"/>
                </a:lnTo>
                <a:lnTo>
                  <a:pt x="64" y="34"/>
                </a:lnTo>
                <a:lnTo>
                  <a:pt x="64" y="34"/>
                </a:lnTo>
                <a:lnTo>
                  <a:pt x="64" y="32"/>
                </a:lnTo>
                <a:lnTo>
                  <a:pt x="62" y="32"/>
                </a:lnTo>
                <a:lnTo>
                  <a:pt x="62" y="30"/>
                </a:lnTo>
                <a:lnTo>
                  <a:pt x="60" y="30"/>
                </a:lnTo>
                <a:lnTo>
                  <a:pt x="58" y="30"/>
                </a:lnTo>
                <a:lnTo>
                  <a:pt x="54" y="28"/>
                </a:lnTo>
                <a:lnTo>
                  <a:pt x="50" y="28"/>
                </a:lnTo>
                <a:lnTo>
                  <a:pt x="48" y="28"/>
                </a:lnTo>
                <a:lnTo>
                  <a:pt x="44" y="26"/>
                </a:lnTo>
                <a:lnTo>
                  <a:pt x="42" y="26"/>
                </a:lnTo>
                <a:lnTo>
                  <a:pt x="40" y="24"/>
                </a:lnTo>
                <a:lnTo>
                  <a:pt x="40" y="24"/>
                </a:lnTo>
                <a:lnTo>
                  <a:pt x="38" y="24"/>
                </a:lnTo>
                <a:lnTo>
                  <a:pt x="38" y="22"/>
                </a:lnTo>
                <a:lnTo>
                  <a:pt x="36" y="22"/>
                </a:lnTo>
                <a:lnTo>
                  <a:pt x="36" y="20"/>
                </a:lnTo>
                <a:lnTo>
                  <a:pt x="36" y="18"/>
                </a:lnTo>
                <a:lnTo>
                  <a:pt x="34" y="14"/>
                </a:lnTo>
                <a:lnTo>
                  <a:pt x="32" y="10"/>
                </a:lnTo>
                <a:lnTo>
                  <a:pt x="32" y="6"/>
                </a:lnTo>
                <a:lnTo>
                  <a:pt x="30" y="4"/>
                </a:lnTo>
                <a:lnTo>
                  <a:pt x="30" y="0"/>
                </a:lnTo>
                <a:lnTo>
                  <a:pt x="28" y="2"/>
                </a:lnTo>
                <a:lnTo>
                  <a:pt x="24" y="2"/>
                </a:lnTo>
                <a:lnTo>
                  <a:pt x="22" y="2"/>
                </a:lnTo>
                <a:lnTo>
                  <a:pt x="20" y="4"/>
                </a:lnTo>
                <a:lnTo>
                  <a:pt x="20" y="4"/>
                </a:lnTo>
                <a:lnTo>
                  <a:pt x="18" y="6"/>
                </a:lnTo>
                <a:lnTo>
                  <a:pt x="18" y="6"/>
                </a:lnTo>
                <a:lnTo>
                  <a:pt x="18" y="6"/>
                </a:lnTo>
                <a:lnTo>
                  <a:pt x="18" y="8"/>
                </a:lnTo>
                <a:lnTo>
                  <a:pt x="18" y="8"/>
                </a:lnTo>
                <a:lnTo>
                  <a:pt x="18" y="10"/>
                </a:lnTo>
                <a:lnTo>
                  <a:pt x="18" y="12"/>
                </a:lnTo>
                <a:lnTo>
                  <a:pt x="20" y="14"/>
                </a:lnTo>
                <a:lnTo>
                  <a:pt x="20" y="16"/>
                </a:lnTo>
                <a:lnTo>
                  <a:pt x="22" y="18"/>
                </a:lnTo>
                <a:lnTo>
                  <a:pt x="22" y="18"/>
                </a:lnTo>
                <a:lnTo>
                  <a:pt x="22" y="20"/>
                </a:lnTo>
                <a:lnTo>
                  <a:pt x="22" y="20"/>
                </a:lnTo>
                <a:lnTo>
                  <a:pt x="20" y="20"/>
                </a:lnTo>
                <a:lnTo>
                  <a:pt x="20" y="22"/>
                </a:lnTo>
                <a:lnTo>
                  <a:pt x="20" y="22"/>
                </a:lnTo>
                <a:lnTo>
                  <a:pt x="18" y="22"/>
                </a:lnTo>
                <a:lnTo>
                  <a:pt x="16" y="22"/>
                </a:lnTo>
                <a:lnTo>
                  <a:pt x="14" y="24"/>
                </a:lnTo>
                <a:lnTo>
                  <a:pt x="14" y="24"/>
                </a:lnTo>
                <a:lnTo>
                  <a:pt x="10" y="24"/>
                </a:lnTo>
                <a:lnTo>
                  <a:pt x="6" y="24"/>
                </a:lnTo>
                <a:lnTo>
                  <a:pt x="4" y="24"/>
                </a:lnTo>
                <a:lnTo>
                  <a:pt x="0" y="2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66" name="Freeform 73"/>
          <p:cNvSpPr>
            <a:spLocks/>
          </p:cNvSpPr>
          <p:nvPr/>
        </p:nvSpPr>
        <p:spPr bwMode="auto">
          <a:xfrm>
            <a:off x="6238987" y="3623659"/>
            <a:ext cx="225807" cy="586866"/>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74"/>
          <p:cNvSpPr>
            <a:spLocks/>
          </p:cNvSpPr>
          <p:nvPr/>
        </p:nvSpPr>
        <p:spPr bwMode="auto">
          <a:xfrm>
            <a:off x="6238987" y="3623659"/>
            <a:ext cx="225807" cy="586866"/>
          </a:xfrm>
          <a:custGeom>
            <a:avLst/>
            <a:gdLst>
              <a:gd name="T0" fmla="*/ 0 w 110"/>
              <a:gd name="T1" fmla="*/ 18 h 252"/>
              <a:gd name="T2" fmla="*/ 6 w 110"/>
              <a:gd name="T3" fmla="*/ 32 h 252"/>
              <a:gd name="T4" fmla="*/ 8 w 110"/>
              <a:gd name="T5" fmla="*/ 36 h 252"/>
              <a:gd name="T6" fmla="*/ 16 w 110"/>
              <a:gd name="T7" fmla="*/ 38 h 252"/>
              <a:gd name="T8" fmla="*/ 30 w 110"/>
              <a:gd name="T9" fmla="*/ 42 h 252"/>
              <a:gd name="T10" fmla="*/ 34 w 110"/>
              <a:gd name="T11" fmla="*/ 46 h 252"/>
              <a:gd name="T12" fmla="*/ 36 w 110"/>
              <a:gd name="T13" fmla="*/ 52 h 252"/>
              <a:gd name="T14" fmla="*/ 34 w 110"/>
              <a:gd name="T15" fmla="*/ 62 h 252"/>
              <a:gd name="T16" fmla="*/ 32 w 110"/>
              <a:gd name="T17" fmla="*/ 70 h 252"/>
              <a:gd name="T18" fmla="*/ 34 w 110"/>
              <a:gd name="T19" fmla="*/ 74 h 252"/>
              <a:gd name="T20" fmla="*/ 40 w 110"/>
              <a:gd name="T21" fmla="*/ 80 h 252"/>
              <a:gd name="T22" fmla="*/ 52 w 110"/>
              <a:gd name="T23" fmla="*/ 98 h 252"/>
              <a:gd name="T24" fmla="*/ 62 w 110"/>
              <a:gd name="T25" fmla="*/ 114 h 252"/>
              <a:gd name="T26" fmla="*/ 70 w 110"/>
              <a:gd name="T27" fmla="*/ 118 h 252"/>
              <a:gd name="T28" fmla="*/ 76 w 110"/>
              <a:gd name="T29" fmla="*/ 124 h 252"/>
              <a:gd name="T30" fmla="*/ 78 w 110"/>
              <a:gd name="T31" fmla="*/ 128 h 252"/>
              <a:gd name="T32" fmla="*/ 78 w 110"/>
              <a:gd name="T33" fmla="*/ 146 h 252"/>
              <a:gd name="T34" fmla="*/ 82 w 110"/>
              <a:gd name="T35" fmla="*/ 156 h 252"/>
              <a:gd name="T36" fmla="*/ 84 w 110"/>
              <a:gd name="T37" fmla="*/ 160 h 252"/>
              <a:gd name="T38" fmla="*/ 86 w 110"/>
              <a:gd name="T39" fmla="*/ 176 h 252"/>
              <a:gd name="T40" fmla="*/ 84 w 110"/>
              <a:gd name="T41" fmla="*/ 184 h 252"/>
              <a:gd name="T42" fmla="*/ 82 w 110"/>
              <a:gd name="T43" fmla="*/ 188 h 252"/>
              <a:gd name="T44" fmla="*/ 74 w 110"/>
              <a:gd name="T45" fmla="*/ 194 h 252"/>
              <a:gd name="T46" fmla="*/ 60 w 110"/>
              <a:gd name="T47" fmla="*/ 206 h 252"/>
              <a:gd name="T48" fmla="*/ 48 w 110"/>
              <a:gd name="T49" fmla="*/ 220 h 252"/>
              <a:gd name="T50" fmla="*/ 52 w 110"/>
              <a:gd name="T51" fmla="*/ 226 h 252"/>
              <a:gd name="T52" fmla="*/ 52 w 110"/>
              <a:gd name="T53" fmla="*/ 228 h 252"/>
              <a:gd name="T54" fmla="*/ 48 w 110"/>
              <a:gd name="T55" fmla="*/ 234 h 252"/>
              <a:gd name="T56" fmla="*/ 46 w 110"/>
              <a:gd name="T57" fmla="*/ 238 h 252"/>
              <a:gd name="T58" fmla="*/ 46 w 110"/>
              <a:gd name="T59" fmla="*/ 246 h 252"/>
              <a:gd name="T60" fmla="*/ 50 w 110"/>
              <a:gd name="T61" fmla="*/ 252 h 252"/>
              <a:gd name="T62" fmla="*/ 52 w 110"/>
              <a:gd name="T63" fmla="*/ 252 h 252"/>
              <a:gd name="T64" fmla="*/ 58 w 110"/>
              <a:gd name="T65" fmla="*/ 252 h 252"/>
              <a:gd name="T66" fmla="*/ 64 w 110"/>
              <a:gd name="T67" fmla="*/ 246 h 252"/>
              <a:gd name="T68" fmla="*/ 76 w 110"/>
              <a:gd name="T69" fmla="*/ 234 h 252"/>
              <a:gd name="T70" fmla="*/ 94 w 110"/>
              <a:gd name="T71" fmla="*/ 216 h 252"/>
              <a:gd name="T72" fmla="*/ 102 w 110"/>
              <a:gd name="T73" fmla="*/ 208 h 252"/>
              <a:gd name="T74" fmla="*/ 106 w 110"/>
              <a:gd name="T75" fmla="*/ 202 h 252"/>
              <a:gd name="T76" fmla="*/ 108 w 110"/>
              <a:gd name="T77" fmla="*/ 184 h 252"/>
              <a:gd name="T78" fmla="*/ 110 w 110"/>
              <a:gd name="T79" fmla="*/ 166 h 252"/>
              <a:gd name="T80" fmla="*/ 106 w 110"/>
              <a:gd name="T81" fmla="*/ 148 h 252"/>
              <a:gd name="T82" fmla="*/ 102 w 110"/>
              <a:gd name="T83" fmla="*/ 134 h 252"/>
              <a:gd name="T84" fmla="*/ 98 w 110"/>
              <a:gd name="T85" fmla="*/ 126 h 252"/>
              <a:gd name="T86" fmla="*/ 82 w 110"/>
              <a:gd name="T87" fmla="*/ 112 h 252"/>
              <a:gd name="T88" fmla="*/ 70 w 110"/>
              <a:gd name="T89" fmla="*/ 100 h 252"/>
              <a:gd name="T90" fmla="*/ 58 w 110"/>
              <a:gd name="T91" fmla="*/ 86 h 252"/>
              <a:gd name="T92" fmla="*/ 54 w 110"/>
              <a:gd name="T93" fmla="*/ 78 h 252"/>
              <a:gd name="T94" fmla="*/ 54 w 110"/>
              <a:gd name="T95" fmla="*/ 68 h 252"/>
              <a:gd name="T96" fmla="*/ 56 w 110"/>
              <a:gd name="T97" fmla="*/ 60 h 252"/>
              <a:gd name="T98" fmla="*/ 62 w 110"/>
              <a:gd name="T99" fmla="*/ 54 h 252"/>
              <a:gd name="T100" fmla="*/ 74 w 110"/>
              <a:gd name="T101" fmla="*/ 44 h 252"/>
              <a:gd name="T102" fmla="*/ 72 w 110"/>
              <a:gd name="T103" fmla="*/ 26 h 252"/>
              <a:gd name="T104" fmla="*/ 62 w 110"/>
              <a:gd name="T105" fmla="*/ 10 h 252"/>
              <a:gd name="T106" fmla="*/ 58 w 110"/>
              <a:gd name="T107" fmla="*/ 6 h 252"/>
              <a:gd name="T108" fmla="*/ 46 w 110"/>
              <a:gd name="T109" fmla="*/ 2 h 252"/>
              <a:gd name="T110" fmla="*/ 30 w 110"/>
              <a:gd name="T111" fmla="*/ 0 h 252"/>
              <a:gd name="T112" fmla="*/ 20 w 110"/>
              <a:gd name="T113" fmla="*/ 0 h 252"/>
              <a:gd name="T114" fmla="*/ 8 w 110"/>
              <a:gd name="T11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252">
                <a:moveTo>
                  <a:pt x="0" y="12"/>
                </a:moveTo>
                <a:lnTo>
                  <a:pt x="0" y="12"/>
                </a:lnTo>
                <a:lnTo>
                  <a:pt x="0" y="16"/>
                </a:lnTo>
                <a:lnTo>
                  <a:pt x="0" y="18"/>
                </a:lnTo>
                <a:lnTo>
                  <a:pt x="2" y="22"/>
                </a:lnTo>
                <a:lnTo>
                  <a:pt x="4" y="26"/>
                </a:lnTo>
                <a:lnTo>
                  <a:pt x="4" y="30"/>
                </a:lnTo>
                <a:lnTo>
                  <a:pt x="6" y="32"/>
                </a:lnTo>
                <a:lnTo>
                  <a:pt x="6" y="34"/>
                </a:lnTo>
                <a:lnTo>
                  <a:pt x="8" y="34"/>
                </a:lnTo>
                <a:lnTo>
                  <a:pt x="8" y="36"/>
                </a:lnTo>
                <a:lnTo>
                  <a:pt x="8" y="36"/>
                </a:lnTo>
                <a:lnTo>
                  <a:pt x="10" y="36"/>
                </a:lnTo>
                <a:lnTo>
                  <a:pt x="12" y="38"/>
                </a:lnTo>
                <a:lnTo>
                  <a:pt x="14" y="38"/>
                </a:lnTo>
                <a:lnTo>
                  <a:pt x="16" y="38"/>
                </a:lnTo>
                <a:lnTo>
                  <a:pt x="20" y="40"/>
                </a:lnTo>
                <a:lnTo>
                  <a:pt x="24" y="40"/>
                </a:lnTo>
                <a:lnTo>
                  <a:pt x="28" y="42"/>
                </a:lnTo>
                <a:lnTo>
                  <a:pt x="30" y="42"/>
                </a:lnTo>
                <a:lnTo>
                  <a:pt x="30" y="42"/>
                </a:lnTo>
                <a:lnTo>
                  <a:pt x="32" y="44"/>
                </a:lnTo>
                <a:lnTo>
                  <a:pt x="32" y="44"/>
                </a:lnTo>
                <a:lnTo>
                  <a:pt x="34" y="46"/>
                </a:lnTo>
                <a:lnTo>
                  <a:pt x="34" y="46"/>
                </a:lnTo>
                <a:lnTo>
                  <a:pt x="34" y="48"/>
                </a:lnTo>
                <a:lnTo>
                  <a:pt x="34" y="50"/>
                </a:lnTo>
                <a:lnTo>
                  <a:pt x="36" y="52"/>
                </a:lnTo>
                <a:lnTo>
                  <a:pt x="36" y="54"/>
                </a:lnTo>
                <a:lnTo>
                  <a:pt x="36" y="56"/>
                </a:lnTo>
                <a:lnTo>
                  <a:pt x="34" y="58"/>
                </a:lnTo>
                <a:lnTo>
                  <a:pt x="34" y="62"/>
                </a:lnTo>
                <a:lnTo>
                  <a:pt x="32" y="64"/>
                </a:lnTo>
                <a:lnTo>
                  <a:pt x="32" y="68"/>
                </a:lnTo>
                <a:lnTo>
                  <a:pt x="32" y="70"/>
                </a:lnTo>
                <a:lnTo>
                  <a:pt x="32" y="70"/>
                </a:lnTo>
                <a:lnTo>
                  <a:pt x="32" y="70"/>
                </a:lnTo>
                <a:lnTo>
                  <a:pt x="32" y="72"/>
                </a:lnTo>
                <a:lnTo>
                  <a:pt x="32" y="72"/>
                </a:lnTo>
                <a:lnTo>
                  <a:pt x="34" y="74"/>
                </a:lnTo>
                <a:lnTo>
                  <a:pt x="34" y="76"/>
                </a:lnTo>
                <a:lnTo>
                  <a:pt x="36" y="76"/>
                </a:lnTo>
                <a:lnTo>
                  <a:pt x="40" y="80"/>
                </a:lnTo>
                <a:lnTo>
                  <a:pt x="40" y="80"/>
                </a:lnTo>
                <a:lnTo>
                  <a:pt x="42" y="82"/>
                </a:lnTo>
                <a:lnTo>
                  <a:pt x="44" y="86"/>
                </a:lnTo>
                <a:lnTo>
                  <a:pt x="46" y="90"/>
                </a:lnTo>
                <a:lnTo>
                  <a:pt x="52" y="98"/>
                </a:lnTo>
                <a:lnTo>
                  <a:pt x="56" y="104"/>
                </a:lnTo>
                <a:lnTo>
                  <a:pt x="58" y="108"/>
                </a:lnTo>
                <a:lnTo>
                  <a:pt x="62" y="112"/>
                </a:lnTo>
                <a:lnTo>
                  <a:pt x="62" y="114"/>
                </a:lnTo>
                <a:lnTo>
                  <a:pt x="64" y="114"/>
                </a:lnTo>
                <a:lnTo>
                  <a:pt x="66" y="116"/>
                </a:lnTo>
                <a:lnTo>
                  <a:pt x="68" y="118"/>
                </a:lnTo>
                <a:lnTo>
                  <a:pt x="70" y="118"/>
                </a:lnTo>
                <a:lnTo>
                  <a:pt x="72" y="120"/>
                </a:lnTo>
                <a:lnTo>
                  <a:pt x="74" y="122"/>
                </a:lnTo>
                <a:lnTo>
                  <a:pt x="76" y="122"/>
                </a:lnTo>
                <a:lnTo>
                  <a:pt x="76" y="124"/>
                </a:lnTo>
                <a:lnTo>
                  <a:pt x="76" y="124"/>
                </a:lnTo>
                <a:lnTo>
                  <a:pt x="78" y="124"/>
                </a:lnTo>
                <a:lnTo>
                  <a:pt x="78" y="126"/>
                </a:lnTo>
                <a:lnTo>
                  <a:pt x="78" y="128"/>
                </a:lnTo>
                <a:lnTo>
                  <a:pt x="78" y="130"/>
                </a:lnTo>
                <a:lnTo>
                  <a:pt x="78" y="136"/>
                </a:lnTo>
                <a:lnTo>
                  <a:pt x="78" y="140"/>
                </a:lnTo>
                <a:lnTo>
                  <a:pt x="78" y="146"/>
                </a:lnTo>
                <a:lnTo>
                  <a:pt x="78" y="150"/>
                </a:lnTo>
                <a:lnTo>
                  <a:pt x="76" y="152"/>
                </a:lnTo>
                <a:lnTo>
                  <a:pt x="80" y="154"/>
                </a:lnTo>
                <a:lnTo>
                  <a:pt x="82" y="156"/>
                </a:lnTo>
                <a:lnTo>
                  <a:pt x="82" y="158"/>
                </a:lnTo>
                <a:lnTo>
                  <a:pt x="84" y="158"/>
                </a:lnTo>
                <a:lnTo>
                  <a:pt x="84" y="160"/>
                </a:lnTo>
                <a:lnTo>
                  <a:pt x="84" y="160"/>
                </a:lnTo>
                <a:lnTo>
                  <a:pt x="86" y="164"/>
                </a:lnTo>
                <a:lnTo>
                  <a:pt x="86" y="168"/>
                </a:lnTo>
                <a:lnTo>
                  <a:pt x="86" y="172"/>
                </a:lnTo>
                <a:lnTo>
                  <a:pt x="86" y="176"/>
                </a:lnTo>
                <a:lnTo>
                  <a:pt x="86" y="180"/>
                </a:lnTo>
                <a:lnTo>
                  <a:pt x="86" y="182"/>
                </a:lnTo>
                <a:lnTo>
                  <a:pt x="86" y="182"/>
                </a:lnTo>
                <a:lnTo>
                  <a:pt x="84" y="184"/>
                </a:lnTo>
                <a:lnTo>
                  <a:pt x="84" y="186"/>
                </a:lnTo>
                <a:lnTo>
                  <a:pt x="84" y="186"/>
                </a:lnTo>
                <a:lnTo>
                  <a:pt x="82" y="188"/>
                </a:lnTo>
                <a:lnTo>
                  <a:pt x="82" y="188"/>
                </a:lnTo>
                <a:lnTo>
                  <a:pt x="80" y="190"/>
                </a:lnTo>
                <a:lnTo>
                  <a:pt x="76" y="192"/>
                </a:lnTo>
                <a:lnTo>
                  <a:pt x="76" y="192"/>
                </a:lnTo>
                <a:lnTo>
                  <a:pt x="74" y="194"/>
                </a:lnTo>
                <a:lnTo>
                  <a:pt x="72" y="196"/>
                </a:lnTo>
                <a:lnTo>
                  <a:pt x="68" y="200"/>
                </a:lnTo>
                <a:lnTo>
                  <a:pt x="64" y="204"/>
                </a:lnTo>
                <a:lnTo>
                  <a:pt x="60" y="206"/>
                </a:lnTo>
                <a:lnTo>
                  <a:pt x="58" y="210"/>
                </a:lnTo>
                <a:lnTo>
                  <a:pt x="52" y="214"/>
                </a:lnTo>
                <a:lnTo>
                  <a:pt x="46" y="218"/>
                </a:lnTo>
                <a:lnTo>
                  <a:pt x="48" y="220"/>
                </a:lnTo>
                <a:lnTo>
                  <a:pt x="50" y="222"/>
                </a:lnTo>
                <a:lnTo>
                  <a:pt x="52" y="224"/>
                </a:lnTo>
                <a:lnTo>
                  <a:pt x="52" y="224"/>
                </a:lnTo>
                <a:lnTo>
                  <a:pt x="52" y="226"/>
                </a:lnTo>
                <a:lnTo>
                  <a:pt x="52" y="226"/>
                </a:lnTo>
                <a:lnTo>
                  <a:pt x="54" y="228"/>
                </a:lnTo>
                <a:lnTo>
                  <a:pt x="52" y="228"/>
                </a:lnTo>
                <a:lnTo>
                  <a:pt x="52" y="228"/>
                </a:lnTo>
                <a:lnTo>
                  <a:pt x="52" y="230"/>
                </a:lnTo>
                <a:lnTo>
                  <a:pt x="50" y="230"/>
                </a:lnTo>
                <a:lnTo>
                  <a:pt x="50" y="232"/>
                </a:lnTo>
                <a:lnTo>
                  <a:pt x="48" y="234"/>
                </a:lnTo>
                <a:lnTo>
                  <a:pt x="46" y="234"/>
                </a:lnTo>
                <a:lnTo>
                  <a:pt x="46" y="236"/>
                </a:lnTo>
                <a:lnTo>
                  <a:pt x="46" y="236"/>
                </a:lnTo>
                <a:lnTo>
                  <a:pt x="46" y="238"/>
                </a:lnTo>
                <a:lnTo>
                  <a:pt x="46" y="240"/>
                </a:lnTo>
                <a:lnTo>
                  <a:pt x="46" y="242"/>
                </a:lnTo>
                <a:lnTo>
                  <a:pt x="46" y="244"/>
                </a:lnTo>
                <a:lnTo>
                  <a:pt x="46" y="246"/>
                </a:lnTo>
                <a:lnTo>
                  <a:pt x="48" y="248"/>
                </a:lnTo>
                <a:lnTo>
                  <a:pt x="48" y="250"/>
                </a:lnTo>
                <a:lnTo>
                  <a:pt x="48" y="250"/>
                </a:lnTo>
                <a:lnTo>
                  <a:pt x="50" y="252"/>
                </a:lnTo>
                <a:lnTo>
                  <a:pt x="50" y="252"/>
                </a:lnTo>
                <a:lnTo>
                  <a:pt x="50" y="252"/>
                </a:lnTo>
                <a:lnTo>
                  <a:pt x="52" y="252"/>
                </a:lnTo>
                <a:lnTo>
                  <a:pt x="52" y="252"/>
                </a:lnTo>
                <a:lnTo>
                  <a:pt x="52" y="252"/>
                </a:lnTo>
                <a:lnTo>
                  <a:pt x="54" y="252"/>
                </a:lnTo>
                <a:lnTo>
                  <a:pt x="56" y="252"/>
                </a:lnTo>
                <a:lnTo>
                  <a:pt x="58" y="252"/>
                </a:lnTo>
                <a:lnTo>
                  <a:pt x="58" y="250"/>
                </a:lnTo>
                <a:lnTo>
                  <a:pt x="60" y="248"/>
                </a:lnTo>
                <a:lnTo>
                  <a:pt x="62" y="246"/>
                </a:lnTo>
                <a:lnTo>
                  <a:pt x="64" y="246"/>
                </a:lnTo>
                <a:lnTo>
                  <a:pt x="68" y="242"/>
                </a:lnTo>
                <a:lnTo>
                  <a:pt x="72" y="238"/>
                </a:lnTo>
                <a:lnTo>
                  <a:pt x="74" y="234"/>
                </a:lnTo>
                <a:lnTo>
                  <a:pt x="76" y="234"/>
                </a:lnTo>
                <a:lnTo>
                  <a:pt x="76" y="232"/>
                </a:lnTo>
                <a:lnTo>
                  <a:pt x="82" y="228"/>
                </a:lnTo>
                <a:lnTo>
                  <a:pt x="88" y="222"/>
                </a:lnTo>
                <a:lnTo>
                  <a:pt x="94" y="216"/>
                </a:lnTo>
                <a:lnTo>
                  <a:pt x="98" y="214"/>
                </a:lnTo>
                <a:lnTo>
                  <a:pt x="100" y="212"/>
                </a:lnTo>
                <a:lnTo>
                  <a:pt x="100" y="210"/>
                </a:lnTo>
                <a:lnTo>
                  <a:pt x="102" y="208"/>
                </a:lnTo>
                <a:lnTo>
                  <a:pt x="104" y="206"/>
                </a:lnTo>
                <a:lnTo>
                  <a:pt x="106" y="204"/>
                </a:lnTo>
                <a:lnTo>
                  <a:pt x="106" y="204"/>
                </a:lnTo>
                <a:lnTo>
                  <a:pt x="106" y="202"/>
                </a:lnTo>
                <a:lnTo>
                  <a:pt x="106" y="200"/>
                </a:lnTo>
                <a:lnTo>
                  <a:pt x="108" y="194"/>
                </a:lnTo>
                <a:lnTo>
                  <a:pt x="108" y="190"/>
                </a:lnTo>
                <a:lnTo>
                  <a:pt x="108" y="184"/>
                </a:lnTo>
                <a:lnTo>
                  <a:pt x="110" y="180"/>
                </a:lnTo>
                <a:lnTo>
                  <a:pt x="110" y="174"/>
                </a:lnTo>
                <a:lnTo>
                  <a:pt x="110" y="170"/>
                </a:lnTo>
                <a:lnTo>
                  <a:pt x="110" y="166"/>
                </a:lnTo>
                <a:lnTo>
                  <a:pt x="110" y="162"/>
                </a:lnTo>
                <a:lnTo>
                  <a:pt x="108" y="158"/>
                </a:lnTo>
                <a:lnTo>
                  <a:pt x="108" y="154"/>
                </a:lnTo>
                <a:lnTo>
                  <a:pt x="106" y="148"/>
                </a:lnTo>
                <a:lnTo>
                  <a:pt x="106" y="144"/>
                </a:lnTo>
                <a:lnTo>
                  <a:pt x="104" y="140"/>
                </a:lnTo>
                <a:lnTo>
                  <a:pt x="104" y="136"/>
                </a:lnTo>
                <a:lnTo>
                  <a:pt x="102" y="134"/>
                </a:lnTo>
                <a:lnTo>
                  <a:pt x="102" y="132"/>
                </a:lnTo>
                <a:lnTo>
                  <a:pt x="102" y="132"/>
                </a:lnTo>
                <a:lnTo>
                  <a:pt x="100" y="130"/>
                </a:lnTo>
                <a:lnTo>
                  <a:pt x="98" y="126"/>
                </a:lnTo>
                <a:lnTo>
                  <a:pt x="94" y="124"/>
                </a:lnTo>
                <a:lnTo>
                  <a:pt x="92" y="120"/>
                </a:lnTo>
                <a:lnTo>
                  <a:pt x="86" y="114"/>
                </a:lnTo>
                <a:lnTo>
                  <a:pt x="82" y="112"/>
                </a:lnTo>
                <a:lnTo>
                  <a:pt x="80" y="110"/>
                </a:lnTo>
                <a:lnTo>
                  <a:pt x="78" y="106"/>
                </a:lnTo>
                <a:lnTo>
                  <a:pt x="74" y="104"/>
                </a:lnTo>
                <a:lnTo>
                  <a:pt x="70" y="100"/>
                </a:lnTo>
                <a:lnTo>
                  <a:pt x="66" y="96"/>
                </a:lnTo>
                <a:lnTo>
                  <a:pt x="64" y="92"/>
                </a:lnTo>
                <a:lnTo>
                  <a:pt x="60" y="88"/>
                </a:lnTo>
                <a:lnTo>
                  <a:pt x="58" y="86"/>
                </a:lnTo>
                <a:lnTo>
                  <a:pt x="58" y="84"/>
                </a:lnTo>
                <a:lnTo>
                  <a:pt x="56" y="82"/>
                </a:lnTo>
                <a:lnTo>
                  <a:pt x="56" y="80"/>
                </a:lnTo>
                <a:lnTo>
                  <a:pt x="54" y="78"/>
                </a:lnTo>
                <a:lnTo>
                  <a:pt x="54" y="76"/>
                </a:lnTo>
                <a:lnTo>
                  <a:pt x="54" y="74"/>
                </a:lnTo>
                <a:lnTo>
                  <a:pt x="54" y="70"/>
                </a:lnTo>
                <a:lnTo>
                  <a:pt x="54" y="68"/>
                </a:lnTo>
                <a:lnTo>
                  <a:pt x="54" y="66"/>
                </a:lnTo>
                <a:lnTo>
                  <a:pt x="54" y="62"/>
                </a:lnTo>
                <a:lnTo>
                  <a:pt x="56" y="60"/>
                </a:lnTo>
                <a:lnTo>
                  <a:pt x="56" y="60"/>
                </a:lnTo>
                <a:lnTo>
                  <a:pt x="56" y="58"/>
                </a:lnTo>
                <a:lnTo>
                  <a:pt x="58" y="58"/>
                </a:lnTo>
                <a:lnTo>
                  <a:pt x="58" y="56"/>
                </a:lnTo>
                <a:lnTo>
                  <a:pt x="62" y="54"/>
                </a:lnTo>
                <a:lnTo>
                  <a:pt x="64" y="52"/>
                </a:lnTo>
                <a:lnTo>
                  <a:pt x="64" y="50"/>
                </a:lnTo>
                <a:lnTo>
                  <a:pt x="68" y="48"/>
                </a:lnTo>
                <a:lnTo>
                  <a:pt x="74" y="44"/>
                </a:lnTo>
                <a:lnTo>
                  <a:pt x="80" y="40"/>
                </a:lnTo>
                <a:lnTo>
                  <a:pt x="78" y="36"/>
                </a:lnTo>
                <a:lnTo>
                  <a:pt x="76" y="30"/>
                </a:lnTo>
                <a:lnTo>
                  <a:pt x="72" y="26"/>
                </a:lnTo>
                <a:lnTo>
                  <a:pt x="70" y="20"/>
                </a:lnTo>
                <a:lnTo>
                  <a:pt x="66" y="14"/>
                </a:lnTo>
                <a:lnTo>
                  <a:pt x="64" y="12"/>
                </a:lnTo>
                <a:lnTo>
                  <a:pt x="62" y="10"/>
                </a:lnTo>
                <a:lnTo>
                  <a:pt x="60" y="8"/>
                </a:lnTo>
                <a:lnTo>
                  <a:pt x="60" y="8"/>
                </a:lnTo>
                <a:lnTo>
                  <a:pt x="58" y="8"/>
                </a:lnTo>
                <a:lnTo>
                  <a:pt x="58" y="6"/>
                </a:lnTo>
                <a:lnTo>
                  <a:pt x="54" y="6"/>
                </a:lnTo>
                <a:lnTo>
                  <a:pt x="52" y="4"/>
                </a:lnTo>
                <a:lnTo>
                  <a:pt x="48" y="2"/>
                </a:lnTo>
                <a:lnTo>
                  <a:pt x="46" y="2"/>
                </a:lnTo>
                <a:lnTo>
                  <a:pt x="42" y="2"/>
                </a:lnTo>
                <a:lnTo>
                  <a:pt x="36" y="0"/>
                </a:lnTo>
                <a:lnTo>
                  <a:pt x="34" y="0"/>
                </a:lnTo>
                <a:lnTo>
                  <a:pt x="30" y="0"/>
                </a:lnTo>
                <a:lnTo>
                  <a:pt x="26" y="0"/>
                </a:lnTo>
                <a:lnTo>
                  <a:pt x="24" y="0"/>
                </a:lnTo>
                <a:lnTo>
                  <a:pt x="22" y="0"/>
                </a:lnTo>
                <a:lnTo>
                  <a:pt x="20" y="0"/>
                </a:lnTo>
                <a:lnTo>
                  <a:pt x="20" y="2"/>
                </a:lnTo>
                <a:lnTo>
                  <a:pt x="16" y="2"/>
                </a:lnTo>
                <a:lnTo>
                  <a:pt x="12" y="4"/>
                </a:lnTo>
                <a:lnTo>
                  <a:pt x="8" y="8"/>
                </a:lnTo>
                <a:lnTo>
                  <a:pt x="2" y="10"/>
                </a:lnTo>
                <a:lnTo>
                  <a:pt x="0" y="12"/>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68" name="Freeform 75"/>
          <p:cNvSpPr>
            <a:spLocks/>
          </p:cNvSpPr>
          <p:nvPr/>
        </p:nvSpPr>
        <p:spPr bwMode="auto">
          <a:xfrm>
            <a:off x="4489999" y="2929665"/>
            <a:ext cx="587101" cy="610154"/>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9" name="Freeform 76"/>
          <p:cNvSpPr>
            <a:spLocks/>
          </p:cNvSpPr>
          <p:nvPr/>
        </p:nvSpPr>
        <p:spPr bwMode="auto">
          <a:xfrm>
            <a:off x="4489999" y="2929665"/>
            <a:ext cx="587101" cy="610154"/>
          </a:xfrm>
          <a:custGeom>
            <a:avLst/>
            <a:gdLst>
              <a:gd name="T0" fmla="*/ 0 w 286"/>
              <a:gd name="T1" fmla="*/ 8 h 262"/>
              <a:gd name="T2" fmla="*/ 10 w 286"/>
              <a:gd name="T3" fmla="*/ 34 h 262"/>
              <a:gd name="T4" fmla="*/ 18 w 286"/>
              <a:gd name="T5" fmla="*/ 68 h 262"/>
              <a:gd name="T6" fmla="*/ 22 w 286"/>
              <a:gd name="T7" fmla="*/ 76 h 262"/>
              <a:gd name="T8" fmla="*/ 34 w 286"/>
              <a:gd name="T9" fmla="*/ 78 h 262"/>
              <a:gd name="T10" fmla="*/ 32 w 286"/>
              <a:gd name="T11" fmla="*/ 92 h 262"/>
              <a:gd name="T12" fmla="*/ 22 w 286"/>
              <a:gd name="T13" fmla="*/ 98 h 262"/>
              <a:gd name="T14" fmla="*/ 22 w 286"/>
              <a:gd name="T15" fmla="*/ 114 h 262"/>
              <a:gd name="T16" fmla="*/ 32 w 286"/>
              <a:gd name="T17" fmla="*/ 118 h 262"/>
              <a:gd name="T18" fmla="*/ 36 w 286"/>
              <a:gd name="T19" fmla="*/ 128 h 262"/>
              <a:gd name="T20" fmla="*/ 46 w 286"/>
              <a:gd name="T21" fmla="*/ 136 h 262"/>
              <a:gd name="T22" fmla="*/ 58 w 286"/>
              <a:gd name="T23" fmla="*/ 134 h 262"/>
              <a:gd name="T24" fmla="*/ 60 w 286"/>
              <a:gd name="T25" fmla="*/ 146 h 262"/>
              <a:gd name="T26" fmla="*/ 56 w 286"/>
              <a:gd name="T27" fmla="*/ 160 h 262"/>
              <a:gd name="T28" fmla="*/ 64 w 286"/>
              <a:gd name="T29" fmla="*/ 164 h 262"/>
              <a:gd name="T30" fmla="*/ 66 w 286"/>
              <a:gd name="T31" fmla="*/ 178 h 262"/>
              <a:gd name="T32" fmla="*/ 78 w 286"/>
              <a:gd name="T33" fmla="*/ 184 h 262"/>
              <a:gd name="T34" fmla="*/ 86 w 286"/>
              <a:gd name="T35" fmla="*/ 176 h 262"/>
              <a:gd name="T36" fmla="*/ 90 w 286"/>
              <a:gd name="T37" fmla="*/ 176 h 262"/>
              <a:gd name="T38" fmla="*/ 96 w 286"/>
              <a:gd name="T39" fmla="*/ 200 h 262"/>
              <a:gd name="T40" fmla="*/ 100 w 286"/>
              <a:gd name="T41" fmla="*/ 210 h 262"/>
              <a:gd name="T42" fmla="*/ 110 w 286"/>
              <a:gd name="T43" fmla="*/ 214 h 262"/>
              <a:gd name="T44" fmla="*/ 110 w 286"/>
              <a:gd name="T45" fmla="*/ 222 h 262"/>
              <a:gd name="T46" fmla="*/ 120 w 286"/>
              <a:gd name="T47" fmla="*/ 222 h 262"/>
              <a:gd name="T48" fmla="*/ 128 w 286"/>
              <a:gd name="T49" fmla="*/ 232 h 262"/>
              <a:gd name="T50" fmla="*/ 146 w 286"/>
              <a:gd name="T51" fmla="*/ 238 h 262"/>
              <a:gd name="T52" fmla="*/ 172 w 286"/>
              <a:gd name="T53" fmla="*/ 238 h 262"/>
              <a:gd name="T54" fmla="*/ 178 w 286"/>
              <a:gd name="T55" fmla="*/ 226 h 262"/>
              <a:gd name="T56" fmla="*/ 186 w 286"/>
              <a:gd name="T57" fmla="*/ 228 h 262"/>
              <a:gd name="T58" fmla="*/ 192 w 286"/>
              <a:gd name="T59" fmla="*/ 244 h 262"/>
              <a:gd name="T60" fmla="*/ 200 w 286"/>
              <a:gd name="T61" fmla="*/ 258 h 262"/>
              <a:gd name="T62" fmla="*/ 224 w 286"/>
              <a:gd name="T63" fmla="*/ 262 h 262"/>
              <a:gd name="T64" fmla="*/ 254 w 286"/>
              <a:gd name="T65" fmla="*/ 260 h 262"/>
              <a:gd name="T66" fmla="*/ 262 w 286"/>
              <a:gd name="T67" fmla="*/ 260 h 262"/>
              <a:gd name="T68" fmla="*/ 274 w 286"/>
              <a:gd name="T69" fmla="*/ 246 h 262"/>
              <a:gd name="T70" fmla="*/ 284 w 286"/>
              <a:gd name="T71" fmla="*/ 234 h 262"/>
              <a:gd name="T72" fmla="*/ 280 w 286"/>
              <a:gd name="T73" fmla="*/ 224 h 262"/>
              <a:gd name="T74" fmla="*/ 270 w 286"/>
              <a:gd name="T75" fmla="*/ 224 h 262"/>
              <a:gd name="T76" fmla="*/ 266 w 286"/>
              <a:gd name="T77" fmla="*/ 210 h 262"/>
              <a:gd name="T78" fmla="*/ 250 w 286"/>
              <a:gd name="T79" fmla="*/ 200 h 262"/>
              <a:gd name="T80" fmla="*/ 250 w 286"/>
              <a:gd name="T81" fmla="*/ 188 h 262"/>
              <a:gd name="T82" fmla="*/ 258 w 286"/>
              <a:gd name="T83" fmla="*/ 174 h 262"/>
              <a:gd name="T84" fmla="*/ 254 w 286"/>
              <a:gd name="T85" fmla="*/ 158 h 262"/>
              <a:gd name="T86" fmla="*/ 238 w 286"/>
              <a:gd name="T87" fmla="*/ 158 h 262"/>
              <a:gd name="T88" fmla="*/ 234 w 286"/>
              <a:gd name="T89" fmla="*/ 152 h 262"/>
              <a:gd name="T90" fmla="*/ 238 w 286"/>
              <a:gd name="T91" fmla="*/ 124 h 262"/>
              <a:gd name="T92" fmla="*/ 240 w 286"/>
              <a:gd name="T93" fmla="*/ 80 h 262"/>
              <a:gd name="T94" fmla="*/ 238 w 286"/>
              <a:gd name="T95" fmla="*/ 64 h 262"/>
              <a:gd name="T96" fmla="*/ 214 w 286"/>
              <a:gd name="T97" fmla="*/ 52 h 262"/>
              <a:gd name="T98" fmla="*/ 192 w 286"/>
              <a:gd name="T99" fmla="*/ 40 h 262"/>
              <a:gd name="T100" fmla="*/ 162 w 286"/>
              <a:gd name="T101" fmla="*/ 34 h 262"/>
              <a:gd name="T102" fmla="*/ 154 w 286"/>
              <a:gd name="T103" fmla="*/ 36 h 262"/>
              <a:gd name="T104" fmla="*/ 146 w 286"/>
              <a:gd name="T105" fmla="*/ 48 h 262"/>
              <a:gd name="T106" fmla="*/ 120 w 286"/>
              <a:gd name="T107" fmla="*/ 58 h 262"/>
              <a:gd name="T108" fmla="*/ 110 w 286"/>
              <a:gd name="T109" fmla="*/ 66 h 262"/>
              <a:gd name="T110" fmla="*/ 90 w 286"/>
              <a:gd name="T111" fmla="*/ 60 h 262"/>
              <a:gd name="T112" fmla="*/ 66 w 286"/>
              <a:gd name="T113" fmla="*/ 42 h 262"/>
              <a:gd name="T114" fmla="*/ 60 w 286"/>
              <a:gd name="T115" fmla="*/ 18 h 262"/>
              <a:gd name="T116" fmla="*/ 54 w 286"/>
              <a:gd name="T117" fmla="*/ 2 h 262"/>
              <a:gd name="T118" fmla="*/ 46 w 286"/>
              <a:gd name="T119" fmla="*/ 8 h 262"/>
              <a:gd name="T120" fmla="*/ 42 w 286"/>
              <a:gd name="T121" fmla="*/ 20 h 262"/>
              <a:gd name="T122" fmla="*/ 26 w 286"/>
              <a:gd name="T123" fmla="*/ 20 h 262"/>
              <a:gd name="T124" fmla="*/ 10 w 286"/>
              <a:gd name="T125"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 h="262">
                <a:moveTo>
                  <a:pt x="4" y="0"/>
                </a:moveTo>
                <a:lnTo>
                  <a:pt x="4" y="0"/>
                </a:lnTo>
                <a:lnTo>
                  <a:pt x="4" y="0"/>
                </a:lnTo>
                <a:lnTo>
                  <a:pt x="2" y="2"/>
                </a:lnTo>
                <a:lnTo>
                  <a:pt x="0" y="4"/>
                </a:lnTo>
                <a:lnTo>
                  <a:pt x="0" y="4"/>
                </a:lnTo>
                <a:lnTo>
                  <a:pt x="0" y="6"/>
                </a:lnTo>
                <a:lnTo>
                  <a:pt x="0" y="6"/>
                </a:lnTo>
                <a:lnTo>
                  <a:pt x="0" y="8"/>
                </a:lnTo>
                <a:lnTo>
                  <a:pt x="0" y="10"/>
                </a:lnTo>
                <a:lnTo>
                  <a:pt x="0" y="10"/>
                </a:lnTo>
                <a:lnTo>
                  <a:pt x="0" y="12"/>
                </a:lnTo>
                <a:lnTo>
                  <a:pt x="2" y="16"/>
                </a:lnTo>
                <a:lnTo>
                  <a:pt x="4" y="20"/>
                </a:lnTo>
                <a:lnTo>
                  <a:pt x="4" y="22"/>
                </a:lnTo>
                <a:lnTo>
                  <a:pt x="6" y="24"/>
                </a:lnTo>
                <a:lnTo>
                  <a:pt x="8" y="28"/>
                </a:lnTo>
                <a:lnTo>
                  <a:pt x="10" y="34"/>
                </a:lnTo>
                <a:lnTo>
                  <a:pt x="12" y="40"/>
                </a:lnTo>
                <a:lnTo>
                  <a:pt x="12" y="42"/>
                </a:lnTo>
                <a:lnTo>
                  <a:pt x="14" y="44"/>
                </a:lnTo>
                <a:lnTo>
                  <a:pt x="14" y="46"/>
                </a:lnTo>
                <a:lnTo>
                  <a:pt x="14" y="48"/>
                </a:lnTo>
                <a:lnTo>
                  <a:pt x="16" y="54"/>
                </a:lnTo>
                <a:lnTo>
                  <a:pt x="16" y="62"/>
                </a:lnTo>
                <a:lnTo>
                  <a:pt x="16" y="64"/>
                </a:lnTo>
                <a:lnTo>
                  <a:pt x="18" y="68"/>
                </a:lnTo>
                <a:lnTo>
                  <a:pt x="18" y="70"/>
                </a:lnTo>
                <a:lnTo>
                  <a:pt x="18" y="72"/>
                </a:lnTo>
                <a:lnTo>
                  <a:pt x="18" y="72"/>
                </a:lnTo>
                <a:lnTo>
                  <a:pt x="18" y="74"/>
                </a:lnTo>
                <a:lnTo>
                  <a:pt x="20" y="74"/>
                </a:lnTo>
                <a:lnTo>
                  <a:pt x="20" y="74"/>
                </a:lnTo>
                <a:lnTo>
                  <a:pt x="20" y="74"/>
                </a:lnTo>
                <a:lnTo>
                  <a:pt x="22" y="76"/>
                </a:lnTo>
                <a:lnTo>
                  <a:pt x="22" y="76"/>
                </a:lnTo>
                <a:lnTo>
                  <a:pt x="24" y="76"/>
                </a:lnTo>
                <a:lnTo>
                  <a:pt x="26" y="76"/>
                </a:lnTo>
                <a:lnTo>
                  <a:pt x="30" y="76"/>
                </a:lnTo>
                <a:lnTo>
                  <a:pt x="32" y="76"/>
                </a:lnTo>
                <a:lnTo>
                  <a:pt x="32" y="76"/>
                </a:lnTo>
                <a:lnTo>
                  <a:pt x="32" y="76"/>
                </a:lnTo>
                <a:lnTo>
                  <a:pt x="34" y="76"/>
                </a:lnTo>
                <a:lnTo>
                  <a:pt x="34" y="76"/>
                </a:lnTo>
                <a:lnTo>
                  <a:pt x="34" y="78"/>
                </a:lnTo>
                <a:lnTo>
                  <a:pt x="34" y="78"/>
                </a:lnTo>
                <a:lnTo>
                  <a:pt x="34" y="78"/>
                </a:lnTo>
                <a:lnTo>
                  <a:pt x="34" y="80"/>
                </a:lnTo>
                <a:lnTo>
                  <a:pt x="34" y="82"/>
                </a:lnTo>
                <a:lnTo>
                  <a:pt x="34" y="84"/>
                </a:lnTo>
                <a:lnTo>
                  <a:pt x="34" y="86"/>
                </a:lnTo>
                <a:lnTo>
                  <a:pt x="34" y="88"/>
                </a:lnTo>
                <a:lnTo>
                  <a:pt x="32" y="90"/>
                </a:lnTo>
                <a:lnTo>
                  <a:pt x="32" y="92"/>
                </a:lnTo>
                <a:lnTo>
                  <a:pt x="32" y="92"/>
                </a:lnTo>
                <a:lnTo>
                  <a:pt x="30" y="92"/>
                </a:lnTo>
                <a:lnTo>
                  <a:pt x="30" y="94"/>
                </a:lnTo>
                <a:lnTo>
                  <a:pt x="28" y="94"/>
                </a:lnTo>
                <a:lnTo>
                  <a:pt x="26" y="96"/>
                </a:lnTo>
                <a:lnTo>
                  <a:pt x="24" y="96"/>
                </a:lnTo>
                <a:lnTo>
                  <a:pt x="24" y="98"/>
                </a:lnTo>
                <a:lnTo>
                  <a:pt x="22" y="98"/>
                </a:lnTo>
                <a:lnTo>
                  <a:pt x="22" y="98"/>
                </a:lnTo>
                <a:lnTo>
                  <a:pt x="22" y="100"/>
                </a:lnTo>
                <a:lnTo>
                  <a:pt x="22" y="100"/>
                </a:lnTo>
                <a:lnTo>
                  <a:pt x="20" y="102"/>
                </a:lnTo>
                <a:lnTo>
                  <a:pt x="20" y="104"/>
                </a:lnTo>
                <a:lnTo>
                  <a:pt x="20" y="106"/>
                </a:lnTo>
                <a:lnTo>
                  <a:pt x="20" y="110"/>
                </a:lnTo>
                <a:lnTo>
                  <a:pt x="20" y="112"/>
                </a:lnTo>
                <a:lnTo>
                  <a:pt x="22" y="114"/>
                </a:lnTo>
                <a:lnTo>
                  <a:pt x="22" y="114"/>
                </a:lnTo>
                <a:lnTo>
                  <a:pt x="22" y="114"/>
                </a:lnTo>
                <a:lnTo>
                  <a:pt x="22" y="114"/>
                </a:lnTo>
                <a:lnTo>
                  <a:pt x="22" y="116"/>
                </a:lnTo>
                <a:lnTo>
                  <a:pt x="24" y="116"/>
                </a:lnTo>
                <a:lnTo>
                  <a:pt x="24" y="116"/>
                </a:lnTo>
                <a:lnTo>
                  <a:pt x="26" y="116"/>
                </a:lnTo>
                <a:lnTo>
                  <a:pt x="28" y="118"/>
                </a:lnTo>
                <a:lnTo>
                  <a:pt x="30" y="118"/>
                </a:lnTo>
                <a:lnTo>
                  <a:pt x="32" y="118"/>
                </a:lnTo>
                <a:lnTo>
                  <a:pt x="34" y="120"/>
                </a:lnTo>
                <a:lnTo>
                  <a:pt x="34" y="120"/>
                </a:lnTo>
                <a:lnTo>
                  <a:pt x="36" y="120"/>
                </a:lnTo>
                <a:lnTo>
                  <a:pt x="36" y="122"/>
                </a:lnTo>
                <a:lnTo>
                  <a:pt x="36" y="122"/>
                </a:lnTo>
                <a:lnTo>
                  <a:pt x="36" y="124"/>
                </a:lnTo>
                <a:lnTo>
                  <a:pt x="36" y="126"/>
                </a:lnTo>
                <a:lnTo>
                  <a:pt x="36" y="126"/>
                </a:lnTo>
                <a:lnTo>
                  <a:pt x="36" y="128"/>
                </a:lnTo>
                <a:lnTo>
                  <a:pt x="36" y="130"/>
                </a:lnTo>
                <a:lnTo>
                  <a:pt x="38" y="132"/>
                </a:lnTo>
                <a:lnTo>
                  <a:pt x="38" y="132"/>
                </a:lnTo>
                <a:lnTo>
                  <a:pt x="38" y="134"/>
                </a:lnTo>
                <a:lnTo>
                  <a:pt x="38" y="134"/>
                </a:lnTo>
                <a:lnTo>
                  <a:pt x="40" y="134"/>
                </a:lnTo>
                <a:lnTo>
                  <a:pt x="42" y="134"/>
                </a:lnTo>
                <a:lnTo>
                  <a:pt x="42" y="136"/>
                </a:lnTo>
                <a:lnTo>
                  <a:pt x="46" y="136"/>
                </a:lnTo>
                <a:lnTo>
                  <a:pt x="48" y="136"/>
                </a:lnTo>
                <a:lnTo>
                  <a:pt x="50" y="136"/>
                </a:lnTo>
                <a:lnTo>
                  <a:pt x="50" y="136"/>
                </a:lnTo>
                <a:lnTo>
                  <a:pt x="54" y="134"/>
                </a:lnTo>
                <a:lnTo>
                  <a:pt x="54" y="134"/>
                </a:lnTo>
                <a:lnTo>
                  <a:pt x="56" y="134"/>
                </a:lnTo>
                <a:lnTo>
                  <a:pt x="58" y="132"/>
                </a:lnTo>
                <a:lnTo>
                  <a:pt x="58" y="132"/>
                </a:lnTo>
                <a:lnTo>
                  <a:pt x="58" y="134"/>
                </a:lnTo>
                <a:lnTo>
                  <a:pt x="58" y="134"/>
                </a:lnTo>
                <a:lnTo>
                  <a:pt x="60" y="134"/>
                </a:lnTo>
                <a:lnTo>
                  <a:pt x="60" y="136"/>
                </a:lnTo>
                <a:lnTo>
                  <a:pt x="60" y="138"/>
                </a:lnTo>
                <a:lnTo>
                  <a:pt x="60" y="138"/>
                </a:lnTo>
                <a:lnTo>
                  <a:pt x="60" y="140"/>
                </a:lnTo>
                <a:lnTo>
                  <a:pt x="60" y="142"/>
                </a:lnTo>
                <a:lnTo>
                  <a:pt x="60" y="146"/>
                </a:lnTo>
                <a:lnTo>
                  <a:pt x="60" y="146"/>
                </a:lnTo>
                <a:lnTo>
                  <a:pt x="60" y="148"/>
                </a:lnTo>
                <a:lnTo>
                  <a:pt x="60" y="148"/>
                </a:lnTo>
                <a:lnTo>
                  <a:pt x="58" y="152"/>
                </a:lnTo>
                <a:lnTo>
                  <a:pt x="56" y="154"/>
                </a:lnTo>
                <a:lnTo>
                  <a:pt x="56" y="156"/>
                </a:lnTo>
                <a:lnTo>
                  <a:pt x="56" y="158"/>
                </a:lnTo>
                <a:lnTo>
                  <a:pt x="56" y="158"/>
                </a:lnTo>
                <a:lnTo>
                  <a:pt x="56" y="160"/>
                </a:lnTo>
                <a:lnTo>
                  <a:pt x="56" y="160"/>
                </a:lnTo>
                <a:lnTo>
                  <a:pt x="56" y="160"/>
                </a:lnTo>
                <a:lnTo>
                  <a:pt x="56" y="160"/>
                </a:lnTo>
                <a:lnTo>
                  <a:pt x="58" y="160"/>
                </a:lnTo>
                <a:lnTo>
                  <a:pt x="58" y="162"/>
                </a:lnTo>
                <a:lnTo>
                  <a:pt x="60" y="162"/>
                </a:lnTo>
                <a:lnTo>
                  <a:pt x="62" y="162"/>
                </a:lnTo>
                <a:lnTo>
                  <a:pt x="62" y="162"/>
                </a:lnTo>
                <a:lnTo>
                  <a:pt x="64" y="162"/>
                </a:lnTo>
                <a:lnTo>
                  <a:pt x="64" y="164"/>
                </a:lnTo>
                <a:lnTo>
                  <a:pt x="64" y="164"/>
                </a:lnTo>
                <a:lnTo>
                  <a:pt x="64" y="164"/>
                </a:lnTo>
                <a:lnTo>
                  <a:pt x="64" y="164"/>
                </a:lnTo>
                <a:lnTo>
                  <a:pt x="66" y="166"/>
                </a:lnTo>
                <a:lnTo>
                  <a:pt x="66" y="170"/>
                </a:lnTo>
                <a:lnTo>
                  <a:pt x="66" y="172"/>
                </a:lnTo>
                <a:lnTo>
                  <a:pt x="66" y="176"/>
                </a:lnTo>
                <a:lnTo>
                  <a:pt x="66" y="178"/>
                </a:lnTo>
                <a:lnTo>
                  <a:pt x="66" y="178"/>
                </a:lnTo>
                <a:lnTo>
                  <a:pt x="68" y="180"/>
                </a:lnTo>
                <a:lnTo>
                  <a:pt x="68" y="182"/>
                </a:lnTo>
                <a:lnTo>
                  <a:pt x="70" y="182"/>
                </a:lnTo>
                <a:lnTo>
                  <a:pt x="72" y="184"/>
                </a:lnTo>
                <a:lnTo>
                  <a:pt x="72" y="184"/>
                </a:lnTo>
                <a:lnTo>
                  <a:pt x="74" y="184"/>
                </a:lnTo>
                <a:lnTo>
                  <a:pt x="76" y="184"/>
                </a:lnTo>
                <a:lnTo>
                  <a:pt x="78" y="184"/>
                </a:lnTo>
                <a:lnTo>
                  <a:pt x="78" y="184"/>
                </a:lnTo>
                <a:lnTo>
                  <a:pt x="82" y="184"/>
                </a:lnTo>
                <a:lnTo>
                  <a:pt x="84" y="182"/>
                </a:lnTo>
                <a:lnTo>
                  <a:pt x="84" y="182"/>
                </a:lnTo>
                <a:lnTo>
                  <a:pt x="86" y="182"/>
                </a:lnTo>
                <a:lnTo>
                  <a:pt x="86" y="182"/>
                </a:lnTo>
                <a:lnTo>
                  <a:pt x="86" y="180"/>
                </a:lnTo>
                <a:lnTo>
                  <a:pt x="86" y="180"/>
                </a:lnTo>
                <a:lnTo>
                  <a:pt x="86" y="178"/>
                </a:lnTo>
                <a:lnTo>
                  <a:pt x="86" y="176"/>
                </a:lnTo>
                <a:lnTo>
                  <a:pt x="86" y="176"/>
                </a:lnTo>
                <a:lnTo>
                  <a:pt x="86" y="176"/>
                </a:lnTo>
                <a:lnTo>
                  <a:pt x="86" y="174"/>
                </a:lnTo>
                <a:lnTo>
                  <a:pt x="86" y="174"/>
                </a:lnTo>
                <a:lnTo>
                  <a:pt x="88" y="174"/>
                </a:lnTo>
                <a:lnTo>
                  <a:pt x="88" y="176"/>
                </a:lnTo>
                <a:lnTo>
                  <a:pt x="88" y="176"/>
                </a:lnTo>
                <a:lnTo>
                  <a:pt x="90" y="176"/>
                </a:lnTo>
                <a:lnTo>
                  <a:pt x="90" y="176"/>
                </a:lnTo>
                <a:lnTo>
                  <a:pt x="90" y="178"/>
                </a:lnTo>
                <a:lnTo>
                  <a:pt x="92" y="180"/>
                </a:lnTo>
                <a:lnTo>
                  <a:pt x="92" y="182"/>
                </a:lnTo>
                <a:lnTo>
                  <a:pt x="94" y="184"/>
                </a:lnTo>
                <a:lnTo>
                  <a:pt x="94" y="188"/>
                </a:lnTo>
                <a:lnTo>
                  <a:pt x="94" y="190"/>
                </a:lnTo>
                <a:lnTo>
                  <a:pt x="94" y="190"/>
                </a:lnTo>
                <a:lnTo>
                  <a:pt x="96" y="194"/>
                </a:lnTo>
                <a:lnTo>
                  <a:pt x="96" y="200"/>
                </a:lnTo>
                <a:lnTo>
                  <a:pt x="96" y="202"/>
                </a:lnTo>
                <a:lnTo>
                  <a:pt x="96" y="204"/>
                </a:lnTo>
                <a:lnTo>
                  <a:pt x="96" y="206"/>
                </a:lnTo>
                <a:lnTo>
                  <a:pt x="98" y="208"/>
                </a:lnTo>
                <a:lnTo>
                  <a:pt x="98" y="208"/>
                </a:lnTo>
                <a:lnTo>
                  <a:pt x="98" y="208"/>
                </a:lnTo>
                <a:lnTo>
                  <a:pt x="98" y="210"/>
                </a:lnTo>
                <a:lnTo>
                  <a:pt x="100" y="210"/>
                </a:lnTo>
                <a:lnTo>
                  <a:pt x="100" y="210"/>
                </a:lnTo>
                <a:lnTo>
                  <a:pt x="102" y="210"/>
                </a:lnTo>
                <a:lnTo>
                  <a:pt x="104" y="210"/>
                </a:lnTo>
                <a:lnTo>
                  <a:pt x="106" y="210"/>
                </a:lnTo>
                <a:lnTo>
                  <a:pt x="108" y="212"/>
                </a:lnTo>
                <a:lnTo>
                  <a:pt x="110" y="212"/>
                </a:lnTo>
                <a:lnTo>
                  <a:pt x="110" y="212"/>
                </a:lnTo>
                <a:lnTo>
                  <a:pt x="110" y="212"/>
                </a:lnTo>
                <a:lnTo>
                  <a:pt x="110" y="212"/>
                </a:lnTo>
                <a:lnTo>
                  <a:pt x="110" y="214"/>
                </a:lnTo>
                <a:lnTo>
                  <a:pt x="112" y="214"/>
                </a:lnTo>
                <a:lnTo>
                  <a:pt x="110" y="214"/>
                </a:lnTo>
                <a:lnTo>
                  <a:pt x="110" y="216"/>
                </a:lnTo>
                <a:lnTo>
                  <a:pt x="110" y="218"/>
                </a:lnTo>
                <a:lnTo>
                  <a:pt x="110" y="218"/>
                </a:lnTo>
                <a:lnTo>
                  <a:pt x="110" y="220"/>
                </a:lnTo>
                <a:lnTo>
                  <a:pt x="110" y="220"/>
                </a:lnTo>
                <a:lnTo>
                  <a:pt x="110" y="222"/>
                </a:lnTo>
                <a:lnTo>
                  <a:pt x="110" y="222"/>
                </a:lnTo>
                <a:lnTo>
                  <a:pt x="110" y="222"/>
                </a:lnTo>
                <a:lnTo>
                  <a:pt x="110" y="222"/>
                </a:lnTo>
                <a:lnTo>
                  <a:pt x="112" y="222"/>
                </a:lnTo>
                <a:lnTo>
                  <a:pt x="112" y="222"/>
                </a:lnTo>
                <a:lnTo>
                  <a:pt x="114" y="222"/>
                </a:lnTo>
                <a:lnTo>
                  <a:pt x="116" y="222"/>
                </a:lnTo>
                <a:lnTo>
                  <a:pt x="118" y="222"/>
                </a:lnTo>
                <a:lnTo>
                  <a:pt x="120" y="222"/>
                </a:lnTo>
                <a:lnTo>
                  <a:pt x="120" y="222"/>
                </a:lnTo>
                <a:lnTo>
                  <a:pt x="122" y="222"/>
                </a:lnTo>
                <a:lnTo>
                  <a:pt x="122" y="222"/>
                </a:lnTo>
                <a:lnTo>
                  <a:pt x="122" y="224"/>
                </a:lnTo>
                <a:lnTo>
                  <a:pt x="122" y="224"/>
                </a:lnTo>
                <a:lnTo>
                  <a:pt x="124" y="224"/>
                </a:lnTo>
                <a:lnTo>
                  <a:pt x="124" y="226"/>
                </a:lnTo>
                <a:lnTo>
                  <a:pt x="126" y="228"/>
                </a:lnTo>
                <a:lnTo>
                  <a:pt x="126" y="230"/>
                </a:lnTo>
                <a:lnTo>
                  <a:pt x="128" y="232"/>
                </a:lnTo>
                <a:lnTo>
                  <a:pt x="128" y="234"/>
                </a:lnTo>
                <a:lnTo>
                  <a:pt x="128" y="234"/>
                </a:lnTo>
                <a:lnTo>
                  <a:pt x="130" y="234"/>
                </a:lnTo>
                <a:lnTo>
                  <a:pt x="132" y="236"/>
                </a:lnTo>
                <a:lnTo>
                  <a:pt x="134" y="236"/>
                </a:lnTo>
                <a:lnTo>
                  <a:pt x="136" y="236"/>
                </a:lnTo>
                <a:lnTo>
                  <a:pt x="140" y="238"/>
                </a:lnTo>
                <a:lnTo>
                  <a:pt x="142" y="238"/>
                </a:lnTo>
                <a:lnTo>
                  <a:pt x="146" y="238"/>
                </a:lnTo>
                <a:lnTo>
                  <a:pt x="148" y="238"/>
                </a:lnTo>
                <a:lnTo>
                  <a:pt x="152" y="240"/>
                </a:lnTo>
                <a:lnTo>
                  <a:pt x="154" y="240"/>
                </a:lnTo>
                <a:lnTo>
                  <a:pt x="158" y="240"/>
                </a:lnTo>
                <a:lnTo>
                  <a:pt x="162" y="240"/>
                </a:lnTo>
                <a:lnTo>
                  <a:pt x="164" y="240"/>
                </a:lnTo>
                <a:lnTo>
                  <a:pt x="166" y="238"/>
                </a:lnTo>
                <a:lnTo>
                  <a:pt x="170" y="238"/>
                </a:lnTo>
                <a:lnTo>
                  <a:pt x="172" y="238"/>
                </a:lnTo>
                <a:lnTo>
                  <a:pt x="174" y="236"/>
                </a:lnTo>
                <a:lnTo>
                  <a:pt x="174" y="236"/>
                </a:lnTo>
                <a:lnTo>
                  <a:pt x="174" y="236"/>
                </a:lnTo>
                <a:lnTo>
                  <a:pt x="176" y="234"/>
                </a:lnTo>
                <a:lnTo>
                  <a:pt x="176" y="232"/>
                </a:lnTo>
                <a:lnTo>
                  <a:pt x="176" y="230"/>
                </a:lnTo>
                <a:lnTo>
                  <a:pt x="178" y="228"/>
                </a:lnTo>
                <a:lnTo>
                  <a:pt x="178" y="228"/>
                </a:lnTo>
                <a:lnTo>
                  <a:pt x="178" y="226"/>
                </a:lnTo>
                <a:lnTo>
                  <a:pt x="178" y="226"/>
                </a:lnTo>
                <a:lnTo>
                  <a:pt x="180" y="226"/>
                </a:lnTo>
                <a:lnTo>
                  <a:pt x="180" y="226"/>
                </a:lnTo>
                <a:lnTo>
                  <a:pt x="180" y="224"/>
                </a:lnTo>
                <a:lnTo>
                  <a:pt x="182" y="226"/>
                </a:lnTo>
                <a:lnTo>
                  <a:pt x="184" y="226"/>
                </a:lnTo>
                <a:lnTo>
                  <a:pt x="184" y="226"/>
                </a:lnTo>
                <a:lnTo>
                  <a:pt x="186" y="226"/>
                </a:lnTo>
                <a:lnTo>
                  <a:pt x="186" y="228"/>
                </a:lnTo>
                <a:lnTo>
                  <a:pt x="188" y="228"/>
                </a:lnTo>
                <a:lnTo>
                  <a:pt x="188" y="228"/>
                </a:lnTo>
                <a:lnTo>
                  <a:pt x="190" y="230"/>
                </a:lnTo>
                <a:lnTo>
                  <a:pt x="190" y="230"/>
                </a:lnTo>
                <a:lnTo>
                  <a:pt x="190" y="232"/>
                </a:lnTo>
                <a:lnTo>
                  <a:pt x="190" y="234"/>
                </a:lnTo>
                <a:lnTo>
                  <a:pt x="190" y="236"/>
                </a:lnTo>
                <a:lnTo>
                  <a:pt x="192" y="240"/>
                </a:lnTo>
                <a:lnTo>
                  <a:pt x="192" y="244"/>
                </a:lnTo>
                <a:lnTo>
                  <a:pt x="192" y="246"/>
                </a:lnTo>
                <a:lnTo>
                  <a:pt x="192" y="248"/>
                </a:lnTo>
                <a:lnTo>
                  <a:pt x="192" y="250"/>
                </a:lnTo>
                <a:lnTo>
                  <a:pt x="192" y="250"/>
                </a:lnTo>
                <a:lnTo>
                  <a:pt x="194" y="252"/>
                </a:lnTo>
                <a:lnTo>
                  <a:pt x="194" y="254"/>
                </a:lnTo>
                <a:lnTo>
                  <a:pt x="196" y="254"/>
                </a:lnTo>
                <a:lnTo>
                  <a:pt x="198" y="256"/>
                </a:lnTo>
                <a:lnTo>
                  <a:pt x="200" y="258"/>
                </a:lnTo>
                <a:lnTo>
                  <a:pt x="202" y="258"/>
                </a:lnTo>
                <a:lnTo>
                  <a:pt x="204" y="260"/>
                </a:lnTo>
                <a:lnTo>
                  <a:pt x="206" y="262"/>
                </a:lnTo>
                <a:lnTo>
                  <a:pt x="208" y="262"/>
                </a:lnTo>
                <a:lnTo>
                  <a:pt x="210" y="262"/>
                </a:lnTo>
                <a:lnTo>
                  <a:pt x="214" y="262"/>
                </a:lnTo>
                <a:lnTo>
                  <a:pt x="216" y="262"/>
                </a:lnTo>
                <a:lnTo>
                  <a:pt x="218" y="262"/>
                </a:lnTo>
                <a:lnTo>
                  <a:pt x="224" y="262"/>
                </a:lnTo>
                <a:lnTo>
                  <a:pt x="230" y="262"/>
                </a:lnTo>
                <a:lnTo>
                  <a:pt x="236" y="260"/>
                </a:lnTo>
                <a:lnTo>
                  <a:pt x="242" y="260"/>
                </a:lnTo>
                <a:lnTo>
                  <a:pt x="246" y="260"/>
                </a:lnTo>
                <a:lnTo>
                  <a:pt x="248" y="260"/>
                </a:lnTo>
                <a:lnTo>
                  <a:pt x="250" y="260"/>
                </a:lnTo>
                <a:lnTo>
                  <a:pt x="252" y="260"/>
                </a:lnTo>
                <a:lnTo>
                  <a:pt x="254" y="260"/>
                </a:lnTo>
                <a:lnTo>
                  <a:pt x="254" y="260"/>
                </a:lnTo>
                <a:lnTo>
                  <a:pt x="258" y="260"/>
                </a:lnTo>
                <a:lnTo>
                  <a:pt x="258" y="262"/>
                </a:lnTo>
                <a:lnTo>
                  <a:pt x="260" y="262"/>
                </a:lnTo>
                <a:lnTo>
                  <a:pt x="260" y="262"/>
                </a:lnTo>
                <a:lnTo>
                  <a:pt x="260" y="262"/>
                </a:lnTo>
                <a:lnTo>
                  <a:pt x="262" y="262"/>
                </a:lnTo>
                <a:lnTo>
                  <a:pt x="262" y="262"/>
                </a:lnTo>
                <a:lnTo>
                  <a:pt x="262" y="260"/>
                </a:lnTo>
                <a:lnTo>
                  <a:pt x="262" y="260"/>
                </a:lnTo>
                <a:lnTo>
                  <a:pt x="264" y="258"/>
                </a:lnTo>
                <a:lnTo>
                  <a:pt x="264" y="256"/>
                </a:lnTo>
                <a:lnTo>
                  <a:pt x="264" y="254"/>
                </a:lnTo>
                <a:lnTo>
                  <a:pt x="264" y="252"/>
                </a:lnTo>
                <a:lnTo>
                  <a:pt x="264" y="250"/>
                </a:lnTo>
                <a:lnTo>
                  <a:pt x="266" y="248"/>
                </a:lnTo>
                <a:lnTo>
                  <a:pt x="266" y="248"/>
                </a:lnTo>
                <a:lnTo>
                  <a:pt x="270" y="246"/>
                </a:lnTo>
                <a:lnTo>
                  <a:pt x="274" y="246"/>
                </a:lnTo>
                <a:lnTo>
                  <a:pt x="276" y="244"/>
                </a:lnTo>
                <a:lnTo>
                  <a:pt x="276" y="244"/>
                </a:lnTo>
                <a:lnTo>
                  <a:pt x="278" y="244"/>
                </a:lnTo>
                <a:lnTo>
                  <a:pt x="280" y="242"/>
                </a:lnTo>
                <a:lnTo>
                  <a:pt x="280" y="240"/>
                </a:lnTo>
                <a:lnTo>
                  <a:pt x="282" y="238"/>
                </a:lnTo>
                <a:lnTo>
                  <a:pt x="284" y="238"/>
                </a:lnTo>
                <a:lnTo>
                  <a:pt x="284" y="236"/>
                </a:lnTo>
                <a:lnTo>
                  <a:pt x="284" y="234"/>
                </a:lnTo>
                <a:lnTo>
                  <a:pt x="286" y="234"/>
                </a:lnTo>
                <a:lnTo>
                  <a:pt x="286" y="232"/>
                </a:lnTo>
                <a:lnTo>
                  <a:pt x="286" y="232"/>
                </a:lnTo>
                <a:lnTo>
                  <a:pt x="284" y="230"/>
                </a:lnTo>
                <a:lnTo>
                  <a:pt x="284" y="230"/>
                </a:lnTo>
                <a:lnTo>
                  <a:pt x="284" y="228"/>
                </a:lnTo>
                <a:lnTo>
                  <a:pt x="282" y="226"/>
                </a:lnTo>
                <a:lnTo>
                  <a:pt x="282" y="226"/>
                </a:lnTo>
                <a:lnTo>
                  <a:pt x="280" y="224"/>
                </a:lnTo>
                <a:lnTo>
                  <a:pt x="280" y="224"/>
                </a:lnTo>
                <a:lnTo>
                  <a:pt x="280" y="224"/>
                </a:lnTo>
                <a:lnTo>
                  <a:pt x="280" y="224"/>
                </a:lnTo>
                <a:lnTo>
                  <a:pt x="278" y="224"/>
                </a:lnTo>
                <a:lnTo>
                  <a:pt x="276" y="224"/>
                </a:lnTo>
                <a:lnTo>
                  <a:pt x="274" y="224"/>
                </a:lnTo>
                <a:lnTo>
                  <a:pt x="272" y="224"/>
                </a:lnTo>
                <a:lnTo>
                  <a:pt x="272" y="224"/>
                </a:lnTo>
                <a:lnTo>
                  <a:pt x="270" y="224"/>
                </a:lnTo>
                <a:lnTo>
                  <a:pt x="270" y="222"/>
                </a:lnTo>
                <a:lnTo>
                  <a:pt x="268" y="222"/>
                </a:lnTo>
                <a:lnTo>
                  <a:pt x="268" y="222"/>
                </a:lnTo>
                <a:lnTo>
                  <a:pt x="268" y="222"/>
                </a:lnTo>
                <a:lnTo>
                  <a:pt x="268" y="220"/>
                </a:lnTo>
                <a:lnTo>
                  <a:pt x="266" y="218"/>
                </a:lnTo>
                <a:lnTo>
                  <a:pt x="266" y="216"/>
                </a:lnTo>
                <a:lnTo>
                  <a:pt x="266" y="214"/>
                </a:lnTo>
                <a:lnTo>
                  <a:pt x="266" y="210"/>
                </a:lnTo>
                <a:lnTo>
                  <a:pt x="266" y="208"/>
                </a:lnTo>
                <a:lnTo>
                  <a:pt x="266" y="206"/>
                </a:lnTo>
                <a:lnTo>
                  <a:pt x="262" y="206"/>
                </a:lnTo>
                <a:lnTo>
                  <a:pt x="260" y="204"/>
                </a:lnTo>
                <a:lnTo>
                  <a:pt x="258" y="204"/>
                </a:lnTo>
                <a:lnTo>
                  <a:pt x="254" y="202"/>
                </a:lnTo>
                <a:lnTo>
                  <a:pt x="252" y="202"/>
                </a:lnTo>
                <a:lnTo>
                  <a:pt x="252" y="200"/>
                </a:lnTo>
                <a:lnTo>
                  <a:pt x="250" y="200"/>
                </a:lnTo>
                <a:lnTo>
                  <a:pt x="250" y="200"/>
                </a:lnTo>
                <a:lnTo>
                  <a:pt x="248" y="198"/>
                </a:lnTo>
                <a:lnTo>
                  <a:pt x="248" y="198"/>
                </a:lnTo>
                <a:lnTo>
                  <a:pt x="248" y="198"/>
                </a:lnTo>
                <a:lnTo>
                  <a:pt x="248" y="196"/>
                </a:lnTo>
                <a:lnTo>
                  <a:pt x="248" y="194"/>
                </a:lnTo>
                <a:lnTo>
                  <a:pt x="248" y="192"/>
                </a:lnTo>
                <a:lnTo>
                  <a:pt x="248" y="190"/>
                </a:lnTo>
                <a:lnTo>
                  <a:pt x="250" y="188"/>
                </a:lnTo>
                <a:lnTo>
                  <a:pt x="250" y="184"/>
                </a:lnTo>
                <a:lnTo>
                  <a:pt x="250" y="184"/>
                </a:lnTo>
                <a:lnTo>
                  <a:pt x="252" y="182"/>
                </a:lnTo>
                <a:lnTo>
                  <a:pt x="254" y="180"/>
                </a:lnTo>
                <a:lnTo>
                  <a:pt x="256" y="178"/>
                </a:lnTo>
                <a:lnTo>
                  <a:pt x="256" y="178"/>
                </a:lnTo>
                <a:lnTo>
                  <a:pt x="258" y="176"/>
                </a:lnTo>
                <a:lnTo>
                  <a:pt x="258" y="176"/>
                </a:lnTo>
                <a:lnTo>
                  <a:pt x="258" y="174"/>
                </a:lnTo>
                <a:lnTo>
                  <a:pt x="258" y="172"/>
                </a:lnTo>
                <a:lnTo>
                  <a:pt x="258" y="170"/>
                </a:lnTo>
                <a:lnTo>
                  <a:pt x="258" y="168"/>
                </a:lnTo>
                <a:lnTo>
                  <a:pt x="256" y="166"/>
                </a:lnTo>
                <a:lnTo>
                  <a:pt x="256" y="162"/>
                </a:lnTo>
                <a:lnTo>
                  <a:pt x="256" y="160"/>
                </a:lnTo>
                <a:lnTo>
                  <a:pt x="254" y="160"/>
                </a:lnTo>
                <a:lnTo>
                  <a:pt x="254" y="158"/>
                </a:lnTo>
                <a:lnTo>
                  <a:pt x="254" y="158"/>
                </a:lnTo>
                <a:lnTo>
                  <a:pt x="252" y="158"/>
                </a:lnTo>
                <a:lnTo>
                  <a:pt x="252" y="156"/>
                </a:lnTo>
                <a:lnTo>
                  <a:pt x="250" y="156"/>
                </a:lnTo>
                <a:lnTo>
                  <a:pt x="250" y="156"/>
                </a:lnTo>
                <a:lnTo>
                  <a:pt x="248" y="156"/>
                </a:lnTo>
                <a:lnTo>
                  <a:pt x="246" y="156"/>
                </a:lnTo>
                <a:lnTo>
                  <a:pt x="244" y="158"/>
                </a:lnTo>
                <a:lnTo>
                  <a:pt x="240" y="158"/>
                </a:lnTo>
                <a:lnTo>
                  <a:pt x="238" y="158"/>
                </a:lnTo>
                <a:lnTo>
                  <a:pt x="238" y="158"/>
                </a:lnTo>
                <a:lnTo>
                  <a:pt x="236" y="158"/>
                </a:lnTo>
                <a:lnTo>
                  <a:pt x="236" y="158"/>
                </a:lnTo>
                <a:lnTo>
                  <a:pt x="234" y="158"/>
                </a:lnTo>
                <a:lnTo>
                  <a:pt x="234" y="156"/>
                </a:lnTo>
                <a:lnTo>
                  <a:pt x="234" y="156"/>
                </a:lnTo>
                <a:lnTo>
                  <a:pt x="234" y="154"/>
                </a:lnTo>
                <a:lnTo>
                  <a:pt x="234" y="154"/>
                </a:lnTo>
                <a:lnTo>
                  <a:pt x="234" y="152"/>
                </a:lnTo>
                <a:lnTo>
                  <a:pt x="234" y="150"/>
                </a:lnTo>
                <a:lnTo>
                  <a:pt x="234" y="148"/>
                </a:lnTo>
                <a:lnTo>
                  <a:pt x="234" y="146"/>
                </a:lnTo>
                <a:lnTo>
                  <a:pt x="234" y="144"/>
                </a:lnTo>
                <a:lnTo>
                  <a:pt x="234" y="140"/>
                </a:lnTo>
                <a:lnTo>
                  <a:pt x="238" y="130"/>
                </a:lnTo>
                <a:lnTo>
                  <a:pt x="238" y="128"/>
                </a:lnTo>
                <a:lnTo>
                  <a:pt x="238" y="126"/>
                </a:lnTo>
                <a:lnTo>
                  <a:pt x="238" y="124"/>
                </a:lnTo>
                <a:lnTo>
                  <a:pt x="238" y="122"/>
                </a:lnTo>
                <a:lnTo>
                  <a:pt x="238" y="120"/>
                </a:lnTo>
                <a:lnTo>
                  <a:pt x="238" y="116"/>
                </a:lnTo>
                <a:lnTo>
                  <a:pt x="236" y="108"/>
                </a:lnTo>
                <a:lnTo>
                  <a:pt x="234" y="100"/>
                </a:lnTo>
                <a:lnTo>
                  <a:pt x="236" y="96"/>
                </a:lnTo>
                <a:lnTo>
                  <a:pt x="238" y="90"/>
                </a:lnTo>
                <a:lnTo>
                  <a:pt x="238" y="86"/>
                </a:lnTo>
                <a:lnTo>
                  <a:pt x="240" y="80"/>
                </a:lnTo>
                <a:lnTo>
                  <a:pt x="240" y="78"/>
                </a:lnTo>
                <a:lnTo>
                  <a:pt x="240" y="74"/>
                </a:lnTo>
                <a:lnTo>
                  <a:pt x="240" y="72"/>
                </a:lnTo>
                <a:lnTo>
                  <a:pt x="240" y="70"/>
                </a:lnTo>
                <a:lnTo>
                  <a:pt x="240" y="68"/>
                </a:lnTo>
                <a:lnTo>
                  <a:pt x="240" y="68"/>
                </a:lnTo>
                <a:lnTo>
                  <a:pt x="240" y="66"/>
                </a:lnTo>
                <a:lnTo>
                  <a:pt x="240" y="66"/>
                </a:lnTo>
                <a:lnTo>
                  <a:pt x="238" y="64"/>
                </a:lnTo>
                <a:lnTo>
                  <a:pt x="238" y="64"/>
                </a:lnTo>
                <a:lnTo>
                  <a:pt x="236" y="64"/>
                </a:lnTo>
                <a:lnTo>
                  <a:pt x="234" y="62"/>
                </a:lnTo>
                <a:lnTo>
                  <a:pt x="230" y="60"/>
                </a:lnTo>
                <a:lnTo>
                  <a:pt x="224" y="58"/>
                </a:lnTo>
                <a:lnTo>
                  <a:pt x="222" y="58"/>
                </a:lnTo>
                <a:lnTo>
                  <a:pt x="220" y="56"/>
                </a:lnTo>
                <a:lnTo>
                  <a:pt x="218" y="54"/>
                </a:lnTo>
                <a:lnTo>
                  <a:pt x="214" y="52"/>
                </a:lnTo>
                <a:lnTo>
                  <a:pt x="208" y="48"/>
                </a:lnTo>
                <a:lnTo>
                  <a:pt x="206" y="46"/>
                </a:lnTo>
                <a:lnTo>
                  <a:pt x="202" y="44"/>
                </a:lnTo>
                <a:lnTo>
                  <a:pt x="200" y="42"/>
                </a:lnTo>
                <a:lnTo>
                  <a:pt x="198" y="40"/>
                </a:lnTo>
                <a:lnTo>
                  <a:pt x="198" y="40"/>
                </a:lnTo>
                <a:lnTo>
                  <a:pt x="196" y="40"/>
                </a:lnTo>
                <a:lnTo>
                  <a:pt x="194" y="40"/>
                </a:lnTo>
                <a:lnTo>
                  <a:pt x="192" y="40"/>
                </a:lnTo>
                <a:lnTo>
                  <a:pt x="190" y="40"/>
                </a:lnTo>
                <a:lnTo>
                  <a:pt x="184" y="40"/>
                </a:lnTo>
                <a:lnTo>
                  <a:pt x="182" y="38"/>
                </a:lnTo>
                <a:lnTo>
                  <a:pt x="182" y="38"/>
                </a:lnTo>
                <a:lnTo>
                  <a:pt x="178" y="38"/>
                </a:lnTo>
                <a:lnTo>
                  <a:pt x="176" y="38"/>
                </a:lnTo>
                <a:lnTo>
                  <a:pt x="168" y="34"/>
                </a:lnTo>
                <a:lnTo>
                  <a:pt x="164" y="34"/>
                </a:lnTo>
                <a:lnTo>
                  <a:pt x="162" y="34"/>
                </a:lnTo>
                <a:lnTo>
                  <a:pt x="162" y="34"/>
                </a:lnTo>
                <a:lnTo>
                  <a:pt x="160" y="34"/>
                </a:lnTo>
                <a:lnTo>
                  <a:pt x="158" y="34"/>
                </a:lnTo>
                <a:lnTo>
                  <a:pt x="158" y="34"/>
                </a:lnTo>
                <a:lnTo>
                  <a:pt x="156" y="34"/>
                </a:lnTo>
                <a:lnTo>
                  <a:pt x="156" y="34"/>
                </a:lnTo>
                <a:lnTo>
                  <a:pt x="154" y="34"/>
                </a:lnTo>
                <a:lnTo>
                  <a:pt x="154" y="36"/>
                </a:lnTo>
                <a:lnTo>
                  <a:pt x="154" y="36"/>
                </a:lnTo>
                <a:lnTo>
                  <a:pt x="154" y="38"/>
                </a:lnTo>
                <a:lnTo>
                  <a:pt x="152" y="40"/>
                </a:lnTo>
                <a:lnTo>
                  <a:pt x="152" y="42"/>
                </a:lnTo>
                <a:lnTo>
                  <a:pt x="152" y="44"/>
                </a:lnTo>
                <a:lnTo>
                  <a:pt x="150" y="46"/>
                </a:lnTo>
                <a:lnTo>
                  <a:pt x="150" y="46"/>
                </a:lnTo>
                <a:lnTo>
                  <a:pt x="150" y="46"/>
                </a:lnTo>
                <a:lnTo>
                  <a:pt x="148" y="48"/>
                </a:lnTo>
                <a:lnTo>
                  <a:pt x="146" y="48"/>
                </a:lnTo>
                <a:lnTo>
                  <a:pt x="144" y="50"/>
                </a:lnTo>
                <a:lnTo>
                  <a:pt x="142" y="50"/>
                </a:lnTo>
                <a:lnTo>
                  <a:pt x="138" y="52"/>
                </a:lnTo>
                <a:lnTo>
                  <a:pt x="134" y="52"/>
                </a:lnTo>
                <a:lnTo>
                  <a:pt x="132" y="54"/>
                </a:lnTo>
                <a:lnTo>
                  <a:pt x="128" y="54"/>
                </a:lnTo>
                <a:lnTo>
                  <a:pt x="122" y="56"/>
                </a:lnTo>
                <a:lnTo>
                  <a:pt x="122" y="56"/>
                </a:lnTo>
                <a:lnTo>
                  <a:pt x="120" y="58"/>
                </a:lnTo>
                <a:lnTo>
                  <a:pt x="118" y="58"/>
                </a:lnTo>
                <a:lnTo>
                  <a:pt x="118" y="60"/>
                </a:lnTo>
                <a:lnTo>
                  <a:pt x="116" y="62"/>
                </a:lnTo>
                <a:lnTo>
                  <a:pt x="114" y="62"/>
                </a:lnTo>
                <a:lnTo>
                  <a:pt x="114" y="64"/>
                </a:lnTo>
                <a:lnTo>
                  <a:pt x="112" y="64"/>
                </a:lnTo>
                <a:lnTo>
                  <a:pt x="112" y="66"/>
                </a:lnTo>
                <a:lnTo>
                  <a:pt x="112" y="66"/>
                </a:lnTo>
                <a:lnTo>
                  <a:pt x="110" y="66"/>
                </a:lnTo>
                <a:lnTo>
                  <a:pt x="108" y="66"/>
                </a:lnTo>
                <a:lnTo>
                  <a:pt x="106" y="66"/>
                </a:lnTo>
                <a:lnTo>
                  <a:pt x="104" y="66"/>
                </a:lnTo>
                <a:lnTo>
                  <a:pt x="100" y="64"/>
                </a:lnTo>
                <a:lnTo>
                  <a:pt x="98" y="64"/>
                </a:lnTo>
                <a:lnTo>
                  <a:pt x="96" y="64"/>
                </a:lnTo>
                <a:lnTo>
                  <a:pt x="94" y="62"/>
                </a:lnTo>
                <a:lnTo>
                  <a:pt x="92" y="62"/>
                </a:lnTo>
                <a:lnTo>
                  <a:pt x="90" y="60"/>
                </a:lnTo>
                <a:lnTo>
                  <a:pt x="88" y="58"/>
                </a:lnTo>
                <a:lnTo>
                  <a:pt x="86" y="56"/>
                </a:lnTo>
                <a:lnTo>
                  <a:pt x="82" y="54"/>
                </a:lnTo>
                <a:lnTo>
                  <a:pt x="78" y="50"/>
                </a:lnTo>
                <a:lnTo>
                  <a:pt x="74" y="48"/>
                </a:lnTo>
                <a:lnTo>
                  <a:pt x="70" y="46"/>
                </a:lnTo>
                <a:lnTo>
                  <a:pt x="68" y="44"/>
                </a:lnTo>
                <a:lnTo>
                  <a:pt x="66" y="42"/>
                </a:lnTo>
                <a:lnTo>
                  <a:pt x="66" y="42"/>
                </a:lnTo>
                <a:lnTo>
                  <a:pt x="64" y="40"/>
                </a:lnTo>
                <a:lnTo>
                  <a:pt x="64" y="40"/>
                </a:lnTo>
                <a:lnTo>
                  <a:pt x="64" y="38"/>
                </a:lnTo>
                <a:lnTo>
                  <a:pt x="62" y="36"/>
                </a:lnTo>
                <a:lnTo>
                  <a:pt x="62" y="32"/>
                </a:lnTo>
                <a:lnTo>
                  <a:pt x="60" y="30"/>
                </a:lnTo>
                <a:lnTo>
                  <a:pt x="60" y="24"/>
                </a:lnTo>
                <a:lnTo>
                  <a:pt x="60" y="22"/>
                </a:lnTo>
                <a:lnTo>
                  <a:pt x="60" y="18"/>
                </a:lnTo>
                <a:lnTo>
                  <a:pt x="60" y="16"/>
                </a:lnTo>
                <a:lnTo>
                  <a:pt x="58" y="12"/>
                </a:lnTo>
                <a:lnTo>
                  <a:pt x="58" y="10"/>
                </a:lnTo>
                <a:lnTo>
                  <a:pt x="58" y="8"/>
                </a:lnTo>
                <a:lnTo>
                  <a:pt x="56" y="6"/>
                </a:lnTo>
                <a:lnTo>
                  <a:pt x="56" y="4"/>
                </a:lnTo>
                <a:lnTo>
                  <a:pt x="56" y="4"/>
                </a:lnTo>
                <a:lnTo>
                  <a:pt x="56" y="2"/>
                </a:lnTo>
                <a:lnTo>
                  <a:pt x="54" y="2"/>
                </a:lnTo>
                <a:lnTo>
                  <a:pt x="54" y="2"/>
                </a:lnTo>
                <a:lnTo>
                  <a:pt x="54" y="2"/>
                </a:lnTo>
                <a:lnTo>
                  <a:pt x="52" y="2"/>
                </a:lnTo>
                <a:lnTo>
                  <a:pt x="50" y="4"/>
                </a:lnTo>
                <a:lnTo>
                  <a:pt x="50" y="4"/>
                </a:lnTo>
                <a:lnTo>
                  <a:pt x="48" y="4"/>
                </a:lnTo>
                <a:lnTo>
                  <a:pt x="48" y="6"/>
                </a:lnTo>
                <a:lnTo>
                  <a:pt x="46" y="6"/>
                </a:lnTo>
                <a:lnTo>
                  <a:pt x="46" y="8"/>
                </a:lnTo>
                <a:lnTo>
                  <a:pt x="46" y="8"/>
                </a:lnTo>
                <a:lnTo>
                  <a:pt x="44" y="8"/>
                </a:lnTo>
                <a:lnTo>
                  <a:pt x="44" y="10"/>
                </a:lnTo>
                <a:lnTo>
                  <a:pt x="44" y="12"/>
                </a:lnTo>
                <a:lnTo>
                  <a:pt x="44" y="14"/>
                </a:lnTo>
                <a:lnTo>
                  <a:pt x="44" y="16"/>
                </a:lnTo>
                <a:lnTo>
                  <a:pt x="44" y="18"/>
                </a:lnTo>
                <a:lnTo>
                  <a:pt x="42" y="20"/>
                </a:lnTo>
                <a:lnTo>
                  <a:pt x="42" y="20"/>
                </a:lnTo>
                <a:lnTo>
                  <a:pt x="42" y="20"/>
                </a:lnTo>
                <a:lnTo>
                  <a:pt x="40" y="20"/>
                </a:lnTo>
                <a:lnTo>
                  <a:pt x="40" y="20"/>
                </a:lnTo>
                <a:lnTo>
                  <a:pt x="38" y="22"/>
                </a:lnTo>
                <a:lnTo>
                  <a:pt x="38" y="22"/>
                </a:lnTo>
                <a:lnTo>
                  <a:pt x="34" y="22"/>
                </a:lnTo>
                <a:lnTo>
                  <a:pt x="30" y="22"/>
                </a:lnTo>
                <a:lnTo>
                  <a:pt x="28" y="20"/>
                </a:lnTo>
                <a:lnTo>
                  <a:pt x="26" y="20"/>
                </a:lnTo>
                <a:lnTo>
                  <a:pt x="22" y="20"/>
                </a:lnTo>
                <a:lnTo>
                  <a:pt x="22" y="18"/>
                </a:lnTo>
                <a:lnTo>
                  <a:pt x="20" y="14"/>
                </a:lnTo>
                <a:lnTo>
                  <a:pt x="18" y="10"/>
                </a:lnTo>
                <a:lnTo>
                  <a:pt x="18" y="8"/>
                </a:lnTo>
                <a:lnTo>
                  <a:pt x="16" y="8"/>
                </a:lnTo>
                <a:lnTo>
                  <a:pt x="16" y="6"/>
                </a:lnTo>
                <a:lnTo>
                  <a:pt x="14" y="4"/>
                </a:lnTo>
                <a:lnTo>
                  <a:pt x="10" y="2"/>
                </a:lnTo>
                <a:lnTo>
                  <a:pt x="6" y="0"/>
                </a:lnTo>
                <a:lnTo>
                  <a:pt x="4"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70" name="Freeform 77"/>
          <p:cNvSpPr>
            <a:spLocks/>
          </p:cNvSpPr>
          <p:nvPr/>
        </p:nvSpPr>
        <p:spPr bwMode="auto">
          <a:xfrm>
            <a:off x="4695278" y="3497901"/>
            <a:ext cx="28739" cy="6054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1" name="Freeform 78"/>
          <p:cNvSpPr>
            <a:spLocks/>
          </p:cNvSpPr>
          <p:nvPr/>
        </p:nvSpPr>
        <p:spPr bwMode="auto">
          <a:xfrm>
            <a:off x="4695278" y="3497901"/>
            <a:ext cx="28739" cy="6054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72" name="Freeform 79"/>
          <p:cNvSpPr>
            <a:spLocks/>
          </p:cNvSpPr>
          <p:nvPr/>
        </p:nvSpPr>
        <p:spPr bwMode="auto">
          <a:xfrm>
            <a:off x="4695278" y="3497901"/>
            <a:ext cx="28739" cy="6054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3" name="Freeform 80"/>
          <p:cNvSpPr>
            <a:spLocks/>
          </p:cNvSpPr>
          <p:nvPr/>
        </p:nvSpPr>
        <p:spPr bwMode="auto">
          <a:xfrm>
            <a:off x="4695278" y="3497901"/>
            <a:ext cx="28739" cy="6054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74" name="Freeform 81"/>
          <p:cNvSpPr>
            <a:spLocks/>
          </p:cNvSpPr>
          <p:nvPr/>
        </p:nvSpPr>
        <p:spPr bwMode="auto">
          <a:xfrm>
            <a:off x="4695278" y="3497901"/>
            <a:ext cx="28739" cy="60549"/>
          </a:xfrm>
          <a:custGeom>
            <a:avLst/>
            <a:gdLst>
              <a:gd name="T0" fmla="*/ 10 w 14"/>
              <a:gd name="T1" fmla="*/ 26 h 26"/>
              <a:gd name="T2" fmla="*/ 10 w 14"/>
              <a:gd name="T3" fmla="*/ 26 h 26"/>
              <a:gd name="T4" fmla="*/ 8 w 14"/>
              <a:gd name="T5" fmla="*/ 24 h 26"/>
              <a:gd name="T6" fmla="*/ 6 w 14"/>
              <a:gd name="T7" fmla="*/ 22 h 26"/>
              <a:gd name="T8" fmla="*/ 4 w 14"/>
              <a:gd name="T9" fmla="*/ 20 h 26"/>
              <a:gd name="T10" fmla="*/ 2 w 14"/>
              <a:gd name="T11" fmla="*/ 20 h 26"/>
              <a:gd name="T12" fmla="*/ 2 w 14"/>
              <a:gd name="T13" fmla="*/ 20 h 26"/>
              <a:gd name="T14" fmla="*/ 2 w 14"/>
              <a:gd name="T15" fmla="*/ 18 h 26"/>
              <a:gd name="T16" fmla="*/ 0 w 14"/>
              <a:gd name="T17" fmla="*/ 18 h 26"/>
              <a:gd name="T18" fmla="*/ 0 w 14"/>
              <a:gd name="T19" fmla="*/ 14 h 26"/>
              <a:gd name="T20" fmla="*/ 0 w 14"/>
              <a:gd name="T21" fmla="*/ 12 h 26"/>
              <a:gd name="T22" fmla="*/ 0 w 14"/>
              <a:gd name="T23" fmla="*/ 8 h 26"/>
              <a:gd name="T24" fmla="*/ 0 w 14"/>
              <a:gd name="T25" fmla="*/ 4 h 26"/>
              <a:gd name="T26" fmla="*/ 0 w 14"/>
              <a:gd name="T27" fmla="*/ 0 h 26"/>
              <a:gd name="T28" fmla="*/ 0 w 14"/>
              <a:gd name="T29" fmla="*/ 2 h 26"/>
              <a:gd name="T30" fmla="*/ 4 w 14"/>
              <a:gd name="T31" fmla="*/ 2 h 26"/>
              <a:gd name="T32" fmla="*/ 6 w 14"/>
              <a:gd name="T33" fmla="*/ 4 h 26"/>
              <a:gd name="T34" fmla="*/ 8 w 14"/>
              <a:gd name="T35" fmla="*/ 4 h 26"/>
              <a:gd name="T36" fmla="*/ 10 w 14"/>
              <a:gd name="T37" fmla="*/ 4 h 26"/>
              <a:gd name="T38" fmla="*/ 10 w 14"/>
              <a:gd name="T39" fmla="*/ 6 h 26"/>
              <a:gd name="T40" fmla="*/ 12 w 14"/>
              <a:gd name="T41" fmla="*/ 8 h 26"/>
              <a:gd name="T42" fmla="*/ 14 w 14"/>
              <a:gd name="T43" fmla="*/ 10 h 26"/>
              <a:gd name="T44" fmla="*/ 14 w 14"/>
              <a:gd name="T45" fmla="*/ 10 h 26"/>
              <a:gd name="T46" fmla="*/ 14 w 14"/>
              <a:gd name="T47" fmla="*/ 12 h 26"/>
              <a:gd name="T48" fmla="*/ 14 w 14"/>
              <a:gd name="T49" fmla="*/ 12 h 26"/>
              <a:gd name="T50" fmla="*/ 14 w 14"/>
              <a:gd name="T51" fmla="*/ 12 h 26"/>
              <a:gd name="T52" fmla="*/ 14 w 14"/>
              <a:gd name="T53" fmla="*/ 14 h 26"/>
              <a:gd name="T54" fmla="*/ 12 w 14"/>
              <a:gd name="T55" fmla="*/ 18 h 26"/>
              <a:gd name="T56" fmla="*/ 12 w 14"/>
              <a:gd name="T57" fmla="*/ 20 h 26"/>
              <a:gd name="T58" fmla="*/ 10 w 14"/>
              <a:gd name="T59" fmla="*/ 24 h 26"/>
              <a:gd name="T60" fmla="*/ 10 w 1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26">
                <a:moveTo>
                  <a:pt x="10" y="26"/>
                </a:moveTo>
                <a:lnTo>
                  <a:pt x="10" y="26"/>
                </a:lnTo>
                <a:lnTo>
                  <a:pt x="8" y="24"/>
                </a:lnTo>
                <a:lnTo>
                  <a:pt x="6" y="22"/>
                </a:lnTo>
                <a:lnTo>
                  <a:pt x="4" y="20"/>
                </a:lnTo>
                <a:lnTo>
                  <a:pt x="2" y="20"/>
                </a:lnTo>
                <a:lnTo>
                  <a:pt x="2" y="20"/>
                </a:lnTo>
                <a:lnTo>
                  <a:pt x="2" y="18"/>
                </a:lnTo>
                <a:lnTo>
                  <a:pt x="0" y="18"/>
                </a:lnTo>
                <a:lnTo>
                  <a:pt x="0" y="14"/>
                </a:lnTo>
                <a:lnTo>
                  <a:pt x="0" y="12"/>
                </a:lnTo>
                <a:lnTo>
                  <a:pt x="0" y="8"/>
                </a:lnTo>
                <a:lnTo>
                  <a:pt x="0" y="4"/>
                </a:lnTo>
                <a:lnTo>
                  <a:pt x="0" y="0"/>
                </a:lnTo>
                <a:lnTo>
                  <a:pt x="0" y="2"/>
                </a:lnTo>
                <a:lnTo>
                  <a:pt x="4" y="2"/>
                </a:lnTo>
                <a:lnTo>
                  <a:pt x="6" y="4"/>
                </a:lnTo>
                <a:lnTo>
                  <a:pt x="8" y="4"/>
                </a:lnTo>
                <a:lnTo>
                  <a:pt x="10" y="4"/>
                </a:lnTo>
                <a:lnTo>
                  <a:pt x="10" y="6"/>
                </a:lnTo>
                <a:lnTo>
                  <a:pt x="12" y="8"/>
                </a:lnTo>
                <a:lnTo>
                  <a:pt x="14" y="10"/>
                </a:lnTo>
                <a:lnTo>
                  <a:pt x="14" y="10"/>
                </a:lnTo>
                <a:lnTo>
                  <a:pt x="14" y="12"/>
                </a:lnTo>
                <a:lnTo>
                  <a:pt x="14" y="12"/>
                </a:lnTo>
                <a:lnTo>
                  <a:pt x="14" y="12"/>
                </a:lnTo>
                <a:lnTo>
                  <a:pt x="14" y="14"/>
                </a:lnTo>
                <a:lnTo>
                  <a:pt x="12" y="18"/>
                </a:lnTo>
                <a:lnTo>
                  <a:pt x="12" y="20"/>
                </a:lnTo>
                <a:lnTo>
                  <a:pt x="10" y="24"/>
                </a:lnTo>
                <a:lnTo>
                  <a:pt x="10" y="26"/>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75" name="Freeform 82"/>
          <p:cNvSpPr>
            <a:spLocks/>
          </p:cNvSpPr>
          <p:nvPr/>
        </p:nvSpPr>
        <p:spPr bwMode="auto">
          <a:xfrm>
            <a:off x="4748652" y="3563108"/>
            <a:ext cx="225807" cy="330693"/>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83"/>
          <p:cNvSpPr>
            <a:spLocks/>
          </p:cNvSpPr>
          <p:nvPr/>
        </p:nvSpPr>
        <p:spPr bwMode="auto">
          <a:xfrm>
            <a:off x="4748652" y="3563108"/>
            <a:ext cx="225807" cy="330693"/>
          </a:xfrm>
          <a:custGeom>
            <a:avLst/>
            <a:gdLst>
              <a:gd name="T0" fmla="*/ 40 w 110"/>
              <a:gd name="T1" fmla="*/ 36 h 142"/>
              <a:gd name="T2" fmla="*/ 50 w 110"/>
              <a:gd name="T3" fmla="*/ 46 h 142"/>
              <a:gd name="T4" fmla="*/ 52 w 110"/>
              <a:gd name="T5" fmla="*/ 50 h 142"/>
              <a:gd name="T6" fmla="*/ 52 w 110"/>
              <a:gd name="T7" fmla="*/ 56 h 142"/>
              <a:gd name="T8" fmla="*/ 52 w 110"/>
              <a:gd name="T9" fmla="*/ 64 h 142"/>
              <a:gd name="T10" fmla="*/ 50 w 110"/>
              <a:gd name="T11" fmla="*/ 72 h 142"/>
              <a:gd name="T12" fmla="*/ 48 w 110"/>
              <a:gd name="T13" fmla="*/ 82 h 142"/>
              <a:gd name="T14" fmla="*/ 44 w 110"/>
              <a:gd name="T15" fmla="*/ 88 h 142"/>
              <a:gd name="T16" fmla="*/ 40 w 110"/>
              <a:gd name="T17" fmla="*/ 92 h 142"/>
              <a:gd name="T18" fmla="*/ 34 w 110"/>
              <a:gd name="T19" fmla="*/ 96 h 142"/>
              <a:gd name="T20" fmla="*/ 26 w 110"/>
              <a:gd name="T21" fmla="*/ 98 h 142"/>
              <a:gd name="T22" fmla="*/ 12 w 110"/>
              <a:gd name="T23" fmla="*/ 100 h 142"/>
              <a:gd name="T24" fmla="*/ 2 w 110"/>
              <a:gd name="T25" fmla="*/ 108 h 142"/>
              <a:gd name="T26" fmla="*/ 16 w 110"/>
              <a:gd name="T27" fmla="*/ 142 h 142"/>
              <a:gd name="T28" fmla="*/ 26 w 110"/>
              <a:gd name="T29" fmla="*/ 140 h 142"/>
              <a:gd name="T30" fmla="*/ 36 w 110"/>
              <a:gd name="T31" fmla="*/ 138 h 142"/>
              <a:gd name="T32" fmla="*/ 40 w 110"/>
              <a:gd name="T33" fmla="*/ 138 h 142"/>
              <a:gd name="T34" fmla="*/ 42 w 110"/>
              <a:gd name="T35" fmla="*/ 134 h 142"/>
              <a:gd name="T36" fmla="*/ 46 w 110"/>
              <a:gd name="T37" fmla="*/ 128 h 142"/>
              <a:gd name="T38" fmla="*/ 48 w 110"/>
              <a:gd name="T39" fmla="*/ 122 h 142"/>
              <a:gd name="T40" fmla="*/ 52 w 110"/>
              <a:gd name="T41" fmla="*/ 122 h 142"/>
              <a:gd name="T42" fmla="*/ 58 w 110"/>
              <a:gd name="T43" fmla="*/ 120 h 142"/>
              <a:gd name="T44" fmla="*/ 62 w 110"/>
              <a:gd name="T45" fmla="*/ 118 h 142"/>
              <a:gd name="T46" fmla="*/ 68 w 110"/>
              <a:gd name="T47" fmla="*/ 112 h 142"/>
              <a:gd name="T48" fmla="*/ 70 w 110"/>
              <a:gd name="T49" fmla="*/ 110 h 142"/>
              <a:gd name="T50" fmla="*/ 74 w 110"/>
              <a:gd name="T51" fmla="*/ 108 h 142"/>
              <a:gd name="T52" fmla="*/ 82 w 110"/>
              <a:gd name="T53" fmla="*/ 108 h 142"/>
              <a:gd name="T54" fmla="*/ 84 w 110"/>
              <a:gd name="T55" fmla="*/ 106 h 142"/>
              <a:gd name="T56" fmla="*/ 86 w 110"/>
              <a:gd name="T57" fmla="*/ 104 h 142"/>
              <a:gd name="T58" fmla="*/ 88 w 110"/>
              <a:gd name="T59" fmla="*/ 98 h 142"/>
              <a:gd name="T60" fmla="*/ 88 w 110"/>
              <a:gd name="T61" fmla="*/ 88 h 142"/>
              <a:gd name="T62" fmla="*/ 88 w 110"/>
              <a:gd name="T63" fmla="*/ 80 h 142"/>
              <a:gd name="T64" fmla="*/ 88 w 110"/>
              <a:gd name="T65" fmla="*/ 76 h 142"/>
              <a:gd name="T66" fmla="*/ 92 w 110"/>
              <a:gd name="T67" fmla="*/ 70 h 142"/>
              <a:gd name="T68" fmla="*/ 96 w 110"/>
              <a:gd name="T69" fmla="*/ 68 h 142"/>
              <a:gd name="T70" fmla="*/ 102 w 110"/>
              <a:gd name="T71" fmla="*/ 64 h 142"/>
              <a:gd name="T72" fmla="*/ 104 w 110"/>
              <a:gd name="T73" fmla="*/ 62 h 142"/>
              <a:gd name="T74" fmla="*/ 106 w 110"/>
              <a:gd name="T75" fmla="*/ 60 h 142"/>
              <a:gd name="T76" fmla="*/ 110 w 110"/>
              <a:gd name="T77" fmla="*/ 48 h 142"/>
              <a:gd name="T78" fmla="*/ 110 w 110"/>
              <a:gd name="T79" fmla="*/ 42 h 142"/>
              <a:gd name="T80" fmla="*/ 110 w 110"/>
              <a:gd name="T81" fmla="*/ 36 h 142"/>
              <a:gd name="T82" fmla="*/ 108 w 110"/>
              <a:gd name="T83" fmla="*/ 34 h 142"/>
              <a:gd name="T84" fmla="*/ 106 w 110"/>
              <a:gd name="T85" fmla="*/ 32 h 142"/>
              <a:gd name="T86" fmla="*/ 100 w 110"/>
              <a:gd name="T87" fmla="*/ 32 h 142"/>
              <a:gd name="T88" fmla="*/ 98 w 110"/>
              <a:gd name="T89" fmla="*/ 30 h 142"/>
              <a:gd name="T90" fmla="*/ 96 w 110"/>
              <a:gd name="T91" fmla="*/ 28 h 142"/>
              <a:gd name="T92" fmla="*/ 96 w 110"/>
              <a:gd name="T93" fmla="*/ 26 h 142"/>
              <a:gd name="T94" fmla="*/ 96 w 110"/>
              <a:gd name="T95" fmla="*/ 18 h 142"/>
              <a:gd name="T96" fmla="*/ 96 w 110"/>
              <a:gd name="T97" fmla="*/ 16 h 142"/>
              <a:gd name="T98" fmla="*/ 94 w 110"/>
              <a:gd name="T99" fmla="*/ 14 h 142"/>
              <a:gd name="T100" fmla="*/ 88 w 110"/>
              <a:gd name="T101" fmla="*/ 14 h 142"/>
              <a:gd name="T102" fmla="*/ 80 w 110"/>
              <a:gd name="T103" fmla="*/ 14 h 142"/>
              <a:gd name="T104" fmla="*/ 72 w 110"/>
              <a:gd name="T105" fmla="*/ 14 h 142"/>
              <a:gd name="T106" fmla="*/ 70 w 110"/>
              <a:gd name="T107" fmla="*/ 12 h 142"/>
              <a:gd name="T108" fmla="*/ 66 w 110"/>
              <a:gd name="T109" fmla="*/ 8 h 142"/>
              <a:gd name="T110" fmla="*/ 60 w 110"/>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 h="142">
                <a:moveTo>
                  <a:pt x="40" y="34"/>
                </a:moveTo>
                <a:lnTo>
                  <a:pt x="40" y="34"/>
                </a:lnTo>
                <a:lnTo>
                  <a:pt x="40" y="36"/>
                </a:lnTo>
                <a:lnTo>
                  <a:pt x="44" y="40"/>
                </a:lnTo>
                <a:lnTo>
                  <a:pt x="48" y="44"/>
                </a:lnTo>
                <a:lnTo>
                  <a:pt x="50" y="46"/>
                </a:lnTo>
                <a:lnTo>
                  <a:pt x="50" y="48"/>
                </a:lnTo>
                <a:lnTo>
                  <a:pt x="50" y="50"/>
                </a:lnTo>
                <a:lnTo>
                  <a:pt x="52" y="50"/>
                </a:lnTo>
                <a:lnTo>
                  <a:pt x="52" y="52"/>
                </a:lnTo>
                <a:lnTo>
                  <a:pt x="52" y="54"/>
                </a:lnTo>
                <a:lnTo>
                  <a:pt x="52" y="56"/>
                </a:lnTo>
                <a:lnTo>
                  <a:pt x="52" y="58"/>
                </a:lnTo>
                <a:lnTo>
                  <a:pt x="52" y="62"/>
                </a:lnTo>
                <a:lnTo>
                  <a:pt x="52" y="64"/>
                </a:lnTo>
                <a:lnTo>
                  <a:pt x="52" y="68"/>
                </a:lnTo>
                <a:lnTo>
                  <a:pt x="50" y="70"/>
                </a:lnTo>
                <a:lnTo>
                  <a:pt x="50" y="72"/>
                </a:lnTo>
                <a:lnTo>
                  <a:pt x="50" y="76"/>
                </a:lnTo>
                <a:lnTo>
                  <a:pt x="48" y="78"/>
                </a:lnTo>
                <a:lnTo>
                  <a:pt x="48" y="82"/>
                </a:lnTo>
                <a:lnTo>
                  <a:pt x="46" y="84"/>
                </a:lnTo>
                <a:lnTo>
                  <a:pt x="46" y="86"/>
                </a:lnTo>
                <a:lnTo>
                  <a:pt x="44" y="88"/>
                </a:lnTo>
                <a:lnTo>
                  <a:pt x="42" y="90"/>
                </a:lnTo>
                <a:lnTo>
                  <a:pt x="42" y="92"/>
                </a:lnTo>
                <a:lnTo>
                  <a:pt x="40" y="92"/>
                </a:lnTo>
                <a:lnTo>
                  <a:pt x="40" y="94"/>
                </a:lnTo>
                <a:lnTo>
                  <a:pt x="38" y="94"/>
                </a:lnTo>
                <a:lnTo>
                  <a:pt x="34" y="96"/>
                </a:lnTo>
                <a:lnTo>
                  <a:pt x="32" y="96"/>
                </a:lnTo>
                <a:lnTo>
                  <a:pt x="28" y="98"/>
                </a:lnTo>
                <a:lnTo>
                  <a:pt x="26" y="98"/>
                </a:lnTo>
                <a:lnTo>
                  <a:pt x="22" y="98"/>
                </a:lnTo>
                <a:lnTo>
                  <a:pt x="18" y="100"/>
                </a:lnTo>
                <a:lnTo>
                  <a:pt x="12" y="100"/>
                </a:lnTo>
                <a:lnTo>
                  <a:pt x="6" y="100"/>
                </a:lnTo>
                <a:lnTo>
                  <a:pt x="0" y="100"/>
                </a:lnTo>
                <a:lnTo>
                  <a:pt x="2" y="108"/>
                </a:lnTo>
                <a:lnTo>
                  <a:pt x="6" y="118"/>
                </a:lnTo>
                <a:lnTo>
                  <a:pt x="12" y="132"/>
                </a:lnTo>
                <a:lnTo>
                  <a:pt x="16" y="142"/>
                </a:lnTo>
                <a:lnTo>
                  <a:pt x="18" y="142"/>
                </a:lnTo>
                <a:lnTo>
                  <a:pt x="22" y="140"/>
                </a:lnTo>
                <a:lnTo>
                  <a:pt x="26" y="140"/>
                </a:lnTo>
                <a:lnTo>
                  <a:pt x="30" y="140"/>
                </a:lnTo>
                <a:lnTo>
                  <a:pt x="34" y="140"/>
                </a:lnTo>
                <a:lnTo>
                  <a:pt x="36" y="138"/>
                </a:lnTo>
                <a:lnTo>
                  <a:pt x="38" y="138"/>
                </a:lnTo>
                <a:lnTo>
                  <a:pt x="40" y="138"/>
                </a:lnTo>
                <a:lnTo>
                  <a:pt x="40" y="138"/>
                </a:lnTo>
                <a:lnTo>
                  <a:pt x="40" y="136"/>
                </a:lnTo>
                <a:lnTo>
                  <a:pt x="42" y="136"/>
                </a:lnTo>
                <a:lnTo>
                  <a:pt x="42" y="134"/>
                </a:lnTo>
                <a:lnTo>
                  <a:pt x="44" y="132"/>
                </a:lnTo>
                <a:lnTo>
                  <a:pt x="44" y="130"/>
                </a:lnTo>
                <a:lnTo>
                  <a:pt x="46" y="128"/>
                </a:lnTo>
                <a:lnTo>
                  <a:pt x="46" y="126"/>
                </a:lnTo>
                <a:lnTo>
                  <a:pt x="48" y="124"/>
                </a:lnTo>
                <a:lnTo>
                  <a:pt x="48" y="122"/>
                </a:lnTo>
                <a:lnTo>
                  <a:pt x="50" y="122"/>
                </a:lnTo>
                <a:lnTo>
                  <a:pt x="50" y="122"/>
                </a:lnTo>
                <a:lnTo>
                  <a:pt x="52" y="122"/>
                </a:lnTo>
                <a:lnTo>
                  <a:pt x="54" y="120"/>
                </a:lnTo>
                <a:lnTo>
                  <a:pt x="56" y="120"/>
                </a:lnTo>
                <a:lnTo>
                  <a:pt x="58" y="120"/>
                </a:lnTo>
                <a:lnTo>
                  <a:pt x="60" y="120"/>
                </a:lnTo>
                <a:lnTo>
                  <a:pt x="62" y="118"/>
                </a:lnTo>
                <a:lnTo>
                  <a:pt x="62" y="118"/>
                </a:lnTo>
                <a:lnTo>
                  <a:pt x="64" y="116"/>
                </a:lnTo>
                <a:lnTo>
                  <a:pt x="66" y="114"/>
                </a:lnTo>
                <a:lnTo>
                  <a:pt x="68" y="112"/>
                </a:lnTo>
                <a:lnTo>
                  <a:pt x="68" y="110"/>
                </a:lnTo>
                <a:lnTo>
                  <a:pt x="70" y="110"/>
                </a:lnTo>
                <a:lnTo>
                  <a:pt x="70" y="110"/>
                </a:lnTo>
                <a:lnTo>
                  <a:pt x="70" y="108"/>
                </a:lnTo>
                <a:lnTo>
                  <a:pt x="72" y="108"/>
                </a:lnTo>
                <a:lnTo>
                  <a:pt x="74" y="108"/>
                </a:lnTo>
                <a:lnTo>
                  <a:pt x="78" y="108"/>
                </a:lnTo>
                <a:lnTo>
                  <a:pt x="80" y="108"/>
                </a:lnTo>
                <a:lnTo>
                  <a:pt x="82" y="108"/>
                </a:lnTo>
                <a:lnTo>
                  <a:pt x="84" y="108"/>
                </a:lnTo>
                <a:lnTo>
                  <a:pt x="84" y="106"/>
                </a:lnTo>
                <a:lnTo>
                  <a:pt x="84" y="106"/>
                </a:lnTo>
                <a:lnTo>
                  <a:pt x="86" y="106"/>
                </a:lnTo>
                <a:lnTo>
                  <a:pt x="86" y="104"/>
                </a:lnTo>
                <a:lnTo>
                  <a:pt x="86" y="104"/>
                </a:lnTo>
                <a:lnTo>
                  <a:pt x="86" y="102"/>
                </a:lnTo>
                <a:lnTo>
                  <a:pt x="88" y="100"/>
                </a:lnTo>
                <a:lnTo>
                  <a:pt x="88" y="98"/>
                </a:lnTo>
                <a:lnTo>
                  <a:pt x="88" y="96"/>
                </a:lnTo>
                <a:lnTo>
                  <a:pt x="88" y="92"/>
                </a:lnTo>
                <a:lnTo>
                  <a:pt x="88" y="88"/>
                </a:lnTo>
                <a:lnTo>
                  <a:pt x="88" y="84"/>
                </a:lnTo>
                <a:lnTo>
                  <a:pt x="88" y="82"/>
                </a:lnTo>
                <a:lnTo>
                  <a:pt x="88" y="80"/>
                </a:lnTo>
                <a:lnTo>
                  <a:pt x="88" y="80"/>
                </a:lnTo>
                <a:lnTo>
                  <a:pt x="88" y="78"/>
                </a:lnTo>
                <a:lnTo>
                  <a:pt x="88" y="76"/>
                </a:lnTo>
                <a:lnTo>
                  <a:pt x="88" y="76"/>
                </a:lnTo>
                <a:lnTo>
                  <a:pt x="90" y="72"/>
                </a:lnTo>
                <a:lnTo>
                  <a:pt x="92" y="70"/>
                </a:lnTo>
                <a:lnTo>
                  <a:pt x="94" y="68"/>
                </a:lnTo>
                <a:lnTo>
                  <a:pt x="94" y="68"/>
                </a:lnTo>
                <a:lnTo>
                  <a:pt x="96" y="68"/>
                </a:lnTo>
                <a:lnTo>
                  <a:pt x="96" y="66"/>
                </a:lnTo>
                <a:lnTo>
                  <a:pt x="100" y="64"/>
                </a:lnTo>
                <a:lnTo>
                  <a:pt x="102" y="64"/>
                </a:lnTo>
                <a:lnTo>
                  <a:pt x="104" y="64"/>
                </a:lnTo>
                <a:lnTo>
                  <a:pt x="104" y="62"/>
                </a:lnTo>
                <a:lnTo>
                  <a:pt x="104" y="62"/>
                </a:lnTo>
                <a:lnTo>
                  <a:pt x="106" y="62"/>
                </a:lnTo>
                <a:lnTo>
                  <a:pt x="106" y="60"/>
                </a:lnTo>
                <a:lnTo>
                  <a:pt x="106" y="60"/>
                </a:lnTo>
                <a:lnTo>
                  <a:pt x="108" y="56"/>
                </a:lnTo>
                <a:lnTo>
                  <a:pt x="110" y="52"/>
                </a:lnTo>
                <a:lnTo>
                  <a:pt x="110" y="48"/>
                </a:lnTo>
                <a:lnTo>
                  <a:pt x="110" y="46"/>
                </a:lnTo>
                <a:lnTo>
                  <a:pt x="110" y="44"/>
                </a:lnTo>
                <a:lnTo>
                  <a:pt x="110" y="42"/>
                </a:lnTo>
                <a:lnTo>
                  <a:pt x="110" y="40"/>
                </a:lnTo>
                <a:lnTo>
                  <a:pt x="110" y="38"/>
                </a:lnTo>
                <a:lnTo>
                  <a:pt x="110" y="36"/>
                </a:lnTo>
                <a:lnTo>
                  <a:pt x="110" y="36"/>
                </a:lnTo>
                <a:lnTo>
                  <a:pt x="110" y="34"/>
                </a:lnTo>
                <a:lnTo>
                  <a:pt x="108" y="34"/>
                </a:lnTo>
                <a:lnTo>
                  <a:pt x="108" y="32"/>
                </a:lnTo>
                <a:lnTo>
                  <a:pt x="108" y="32"/>
                </a:lnTo>
                <a:lnTo>
                  <a:pt x="106" y="32"/>
                </a:lnTo>
                <a:lnTo>
                  <a:pt x="104" y="32"/>
                </a:lnTo>
                <a:lnTo>
                  <a:pt x="104" y="32"/>
                </a:lnTo>
                <a:lnTo>
                  <a:pt x="100" y="32"/>
                </a:lnTo>
                <a:lnTo>
                  <a:pt x="100" y="32"/>
                </a:lnTo>
                <a:lnTo>
                  <a:pt x="98" y="30"/>
                </a:lnTo>
                <a:lnTo>
                  <a:pt x="98" y="30"/>
                </a:lnTo>
                <a:lnTo>
                  <a:pt x="96" y="30"/>
                </a:lnTo>
                <a:lnTo>
                  <a:pt x="96" y="30"/>
                </a:lnTo>
                <a:lnTo>
                  <a:pt x="96" y="28"/>
                </a:lnTo>
                <a:lnTo>
                  <a:pt x="96" y="28"/>
                </a:lnTo>
                <a:lnTo>
                  <a:pt x="96" y="28"/>
                </a:lnTo>
                <a:lnTo>
                  <a:pt x="96" y="26"/>
                </a:lnTo>
                <a:lnTo>
                  <a:pt x="96" y="24"/>
                </a:lnTo>
                <a:lnTo>
                  <a:pt x="96" y="20"/>
                </a:lnTo>
                <a:lnTo>
                  <a:pt x="96" y="18"/>
                </a:lnTo>
                <a:lnTo>
                  <a:pt x="96" y="18"/>
                </a:lnTo>
                <a:lnTo>
                  <a:pt x="96" y="18"/>
                </a:lnTo>
                <a:lnTo>
                  <a:pt x="96" y="16"/>
                </a:lnTo>
                <a:lnTo>
                  <a:pt x="96" y="16"/>
                </a:lnTo>
                <a:lnTo>
                  <a:pt x="94" y="16"/>
                </a:lnTo>
                <a:lnTo>
                  <a:pt x="94" y="14"/>
                </a:lnTo>
                <a:lnTo>
                  <a:pt x="92" y="14"/>
                </a:lnTo>
                <a:lnTo>
                  <a:pt x="90" y="14"/>
                </a:lnTo>
                <a:lnTo>
                  <a:pt x="88" y="14"/>
                </a:lnTo>
                <a:lnTo>
                  <a:pt x="86" y="14"/>
                </a:lnTo>
                <a:lnTo>
                  <a:pt x="84" y="14"/>
                </a:lnTo>
                <a:lnTo>
                  <a:pt x="80" y="14"/>
                </a:lnTo>
                <a:lnTo>
                  <a:pt x="76" y="14"/>
                </a:lnTo>
                <a:lnTo>
                  <a:pt x="74" y="14"/>
                </a:lnTo>
                <a:lnTo>
                  <a:pt x="72" y="14"/>
                </a:lnTo>
                <a:lnTo>
                  <a:pt x="72" y="12"/>
                </a:lnTo>
                <a:lnTo>
                  <a:pt x="70" y="12"/>
                </a:lnTo>
                <a:lnTo>
                  <a:pt x="70" y="12"/>
                </a:lnTo>
                <a:lnTo>
                  <a:pt x="70" y="12"/>
                </a:lnTo>
                <a:lnTo>
                  <a:pt x="68" y="10"/>
                </a:lnTo>
                <a:lnTo>
                  <a:pt x="66" y="8"/>
                </a:lnTo>
                <a:lnTo>
                  <a:pt x="64" y="6"/>
                </a:lnTo>
                <a:lnTo>
                  <a:pt x="62" y="2"/>
                </a:lnTo>
                <a:lnTo>
                  <a:pt x="60" y="0"/>
                </a:lnTo>
                <a:lnTo>
                  <a:pt x="40" y="3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77" name="Freeform 84"/>
          <p:cNvSpPr>
            <a:spLocks/>
          </p:cNvSpPr>
          <p:nvPr/>
        </p:nvSpPr>
        <p:spPr bwMode="auto">
          <a:xfrm>
            <a:off x="4715806" y="3516533"/>
            <a:ext cx="156014" cy="125759"/>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8" name="Freeform 85"/>
          <p:cNvSpPr>
            <a:spLocks/>
          </p:cNvSpPr>
          <p:nvPr/>
        </p:nvSpPr>
        <p:spPr bwMode="auto">
          <a:xfrm>
            <a:off x="4715806" y="3516533"/>
            <a:ext cx="156014" cy="125759"/>
          </a:xfrm>
          <a:custGeom>
            <a:avLst/>
            <a:gdLst>
              <a:gd name="T0" fmla="*/ 0 w 76"/>
              <a:gd name="T1" fmla="*/ 18 h 54"/>
              <a:gd name="T2" fmla="*/ 2 w 76"/>
              <a:gd name="T3" fmla="*/ 26 h 54"/>
              <a:gd name="T4" fmla="*/ 4 w 76"/>
              <a:gd name="T5" fmla="*/ 38 h 54"/>
              <a:gd name="T6" fmla="*/ 6 w 76"/>
              <a:gd name="T7" fmla="*/ 44 h 54"/>
              <a:gd name="T8" fmla="*/ 8 w 76"/>
              <a:gd name="T9" fmla="*/ 48 h 54"/>
              <a:gd name="T10" fmla="*/ 10 w 76"/>
              <a:gd name="T11" fmla="*/ 50 h 54"/>
              <a:gd name="T12" fmla="*/ 12 w 76"/>
              <a:gd name="T13" fmla="*/ 52 h 54"/>
              <a:gd name="T14" fmla="*/ 14 w 76"/>
              <a:gd name="T15" fmla="*/ 52 h 54"/>
              <a:gd name="T16" fmla="*/ 18 w 76"/>
              <a:gd name="T17" fmla="*/ 54 h 54"/>
              <a:gd name="T18" fmla="*/ 26 w 76"/>
              <a:gd name="T19" fmla="*/ 54 h 54"/>
              <a:gd name="T20" fmla="*/ 34 w 76"/>
              <a:gd name="T21" fmla="*/ 54 h 54"/>
              <a:gd name="T22" fmla="*/ 44 w 76"/>
              <a:gd name="T23" fmla="*/ 54 h 54"/>
              <a:gd name="T24" fmla="*/ 56 w 76"/>
              <a:gd name="T25" fmla="*/ 54 h 54"/>
              <a:gd name="T26" fmla="*/ 76 w 76"/>
              <a:gd name="T27" fmla="*/ 16 h 54"/>
              <a:gd name="T28" fmla="*/ 76 w 76"/>
              <a:gd name="T29" fmla="*/ 10 h 54"/>
              <a:gd name="T30" fmla="*/ 74 w 76"/>
              <a:gd name="T31" fmla="*/ 6 h 54"/>
              <a:gd name="T32" fmla="*/ 74 w 76"/>
              <a:gd name="T33" fmla="*/ 4 h 54"/>
              <a:gd name="T34" fmla="*/ 72 w 76"/>
              <a:gd name="T35" fmla="*/ 2 h 54"/>
              <a:gd name="T36" fmla="*/ 72 w 76"/>
              <a:gd name="T37" fmla="*/ 2 h 54"/>
              <a:gd name="T38" fmla="*/ 70 w 76"/>
              <a:gd name="T39" fmla="*/ 2 h 54"/>
              <a:gd name="T40" fmla="*/ 68 w 76"/>
              <a:gd name="T41" fmla="*/ 2 h 54"/>
              <a:gd name="T42" fmla="*/ 66 w 76"/>
              <a:gd name="T43" fmla="*/ 4 h 54"/>
              <a:gd name="T44" fmla="*/ 62 w 76"/>
              <a:gd name="T45" fmla="*/ 12 h 54"/>
              <a:gd name="T46" fmla="*/ 60 w 76"/>
              <a:gd name="T47" fmla="*/ 16 h 54"/>
              <a:gd name="T48" fmla="*/ 56 w 76"/>
              <a:gd name="T49" fmla="*/ 22 h 54"/>
              <a:gd name="T50" fmla="*/ 52 w 76"/>
              <a:gd name="T51" fmla="*/ 26 h 54"/>
              <a:gd name="T52" fmla="*/ 50 w 76"/>
              <a:gd name="T53" fmla="*/ 28 h 54"/>
              <a:gd name="T54" fmla="*/ 44 w 76"/>
              <a:gd name="T55" fmla="*/ 30 h 54"/>
              <a:gd name="T56" fmla="*/ 38 w 76"/>
              <a:gd name="T57" fmla="*/ 32 h 54"/>
              <a:gd name="T58" fmla="*/ 30 w 76"/>
              <a:gd name="T59" fmla="*/ 32 h 54"/>
              <a:gd name="T60" fmla="*/ 26 w 76"/>
              <a:gd name="T61" fmla="*/ 32 h 54"/>
              <a:gd name="T62" fmla="*/ 22 w 76"/>
              <a:gd name="T63" fmla="*/ 32 h 54"/>
              <a:gd name="T64" fmla="*/ 16 w 76"/>
              <a:gd name="T65" fmla="*/ 28 h 54"/>
              <a:gd name="T66" fmla="*/ 12 w 76"/>
              <a:gd name="T67" fmla="*/ 26 h 54"/>
              <a:gd name="T68" fmla="*/ 6 w 76"/>
              <a:gd name="T69"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4">
                <a:moveTo>
                  <a:pt x="0" y="18"/>
                </a:moveTo>
                <a:lnTo>
                  <a:pt x="0" y="18"/>
                </a:lnTo>
                <a:lnTo>
                  <a:pt x="0" y="22"/>
                </a:lnTo>
                <a:lnTo>
                  <a:pt x="2" y="26"/>
                </a:lnTo>
                <a:lnTo>
                  <a:pt x="2" y="32"/>
                </a:lnTo>
                <a:lnTo>
                  <a:pt x="4" y="38"/>
                </a:lnTo>
                <a:lnTo>
                  <a:pt x="6" y="40"/>
                </a:lnTo>
                <a:lnTo>
                  <a:pt x="6" y="44"/>
                </a:lnTo>
                <a:lnTo>
                  <a:pt x="8" y="46"/>
                </a:lnTo>
                <a:lnTo>
                  <a:pt x="8" y="48"/>
                </a:lnTo>
                <a:lnTo>
                  <a:pt x="10" y="50"/>
                </a:lnTo>
                <a:lnTo>
                  <a:pt x="10" y="50"/>
                </a:lnTo>
                <a:lnTo>
                  <a:pt x="12" y="52"/>
                </a:lnTo>
                <a:lnTo>
                  <a:pt x="12" y="52"/>
                </a:lnTo>
                <a:lnTo>
                  <a:pt x="14" y="52"/>
                </a:lnTo>
                <a:lnTo>
                  <a:pt x="14" y="52"/>
                </a:lnTo>
                <a:lnTo>
                  <a:pt x="16" y="54"/>
                </a:lnTo>
                <a:lnTo>
                  <a:pt x="18" y="54"/>
                </a:lnTo>
                <a:lnTo>
                  <a:pt x="22" y="54"/>
                </a:lnTo>
                <a:lnTo>
                  <a:pt x="26" y="54"/>
                </a:lnTo>
                <a:lnTo>
                  <a:pt x="30" y="54"/>
                </a:lnTo>
                <a:lnTo>
                  <a:pt x="34" y="54"/>
                </a:lnTo>
                <a:lnTo>
                  <a:pt x="36" y="54"/>
                </a:lnTo>
                <a:lnTo>
                  <a:pt x="44" y="54"/>
                </a:lnTo>
                <a:lnTo>
                  <a:pt x="50" y="54"/>
                </a:lnTo>
                <a:lnTo>
                  <a:pt x="56" y="54"/>
                </a:lnTo>
                <a:lnTo>
                  <a:pt x="76" y="20"/>
                </a:lnTo>
                <a:lnTo>
                  <a:pt x="76" y="16"/>
                </a:lnTo>
                <a:lnTo>
                  <a:pt x="76" y="14"/>
                </a:lnTo>
                <a:lnTo>
                  <a:pt x="76" y="10"/>
                </a:lnTo>
                <a:lnTo>
                  <a:pt x="76" y="8"/>
                </a:lnTo>
                <a:lnTo>
                  <a:pt x="74" y="6"/>
                </a:lnTo>
                <a:lnTo>
                  <a:pt x="74" y="4"/>
                </a:lnTo>
                <a:lnTo>
                  <a:pt x="74" y="4"/>
                </a:lnTo>
                <a:lnTo>
                  <a:pt x="74" y="2"/>
                </a:lnTo>
                <a:lnTo>
                  <a:pt x="72" y="2"/>
                </a:lnTo>
                <a:lnTo>
                  <a:pt x="72" y="2"/>
                </a:lnTo>
                <a:lnTo>
                  <a:pt x="72" y="2"/>
                </a:lnTo>
                <a:lnTo>
                  <a:pt x="70" y="0"/>
                </a:lnTo>
                <a:lnTo>
                  <a:pt x="70" y="2"/>
                </a:lnTo>
                <a:lnTo>
                  <a:pt x="70" y="2"/>
                </a:lnTo>
                <a:lnTo>
                  <a:pt x="68" y="2"/>
                </a:lnTo>
                <a:lnTo>
                  <a:pt x="68" y="4"/>
                </a:lnTo>
                <a:lnTo>
                  <a:pt x="66" y="4"/>
                </a:lnTo>
                <a:lnTo>
                  <a:pt x="66" y="6"/>
                </a:lnTo>
                <a:lnTo>
                  <a:pt x="62" y="12"/>
                </a:lnTo>
                <a:lnTo>
                  <a:pt x="62" y="14"/>
                </a:lnTo>
                <a:lnTo>
                  <a:pt x="60" y="16"/>
                </a:lnTo>
                <a:lnTo>
                  <a:pt x="58" y="20"/>
                </a:lnTo>
                <a:lnTo>
                  <a:pt x="56" y="22"/>
                </a:lnTo>
                <a:lnTo>
                  <a:pt x="54" y="24"/>
                </a:lnTo>
                <a:lnTo>
                  <a:pt x="52" y="26"/>
                </a:lnTo>
                <a:lnTo>
                  <a:pt x="50" y="28"/>
                </a:lnTo>
                <a:lnTo>
                  <a:pt x="50" y="28"/>
                </a:lnTo>
                <a:lnTo>
                  <a:pt x="46" y="30"/>
                </a:lnTo>
                <a:lnTo>
                  <a:pt x="44" y="30"/>
                </a:lnTo>
                <a:lnTo>
                  <a:pt x="40" y="32"/>
                </a:lnTo>
                <a:lnTo>
                  <a:pt x="38" y="32"/>
                </a:lnTo>
                <a:lnTo>
                  <a:pt x="34" y="32"/>
                </a:lnTo>
                <a:lnTo>
                  <a:pt x="30" y="32"/>
                </a:lnTo>
                <a:lnTo>
                  <a:pt x="28" y="32"/>
                </a:lnTo>
                <a:lnTo>
                  <a:pt x="26" y="32"/>
                </a:lnTo>
                <a:lnTo>
                  <a:pt x="24" y="32"/>
                </a:lnTo>
                <a:lnTo>
                  <a:pt x="22" y="32"/>
                </a:lnTo>
                <a:lnTo>
                  <a:pt x="20" y="30"/>
                </a:lnTo>
                <a:lnTo>
                  <a:pt x="16" y="28"/>
                </a:lnTo>
                <a:lnTo>
                  <a:pt x="14" y="28"/>
                </a:lnTo>
                <a:lnTo>
                  <a:pt x="12" y="26"/>
                </a:lnTo>
                <a:lnTo>
                  <a:pt x="10" y="24"/>
                </a:lnTo>
                <a:lnTo>
                  <a:pt x="6" y="22"/>
                </a:lnTo>
                <a:lnTo>
                  <a:pt x="0" y="1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79" name="Freeform 86"/>
          <p:cNvSpPr>
            <a:spLocks/>
          </p:cNvSpPr>
          <p:nvPr/>
        </p:nvSpPr>
        <p:spPr bwMode="auto">
          <a:xfrm>
            <a:off x="4329879" y="3046108"/>
            <a:ext cx="295605" cy="377274"/>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0" name="Freeform 87"/>
          <p:cNvSpPr>
            <a:spLocks/>
          </p:cNvSpPr>
          <p:nvPr/>
        </p:nvSpPr>
        <p:spPr bwMode="auto">
          <a:xfrm>
            <a:off x="4329879" y="3046108"/>
            <a:ext cx="295605" cy="377274"/>
          </a:xfrm>
          <a:custGeom>
            <a:avLst/>
            <a:gdLst>
              <a:gd name="T0" fmla="*/ 82 w 144"/>
              <a:gd name="T1" fmla="*/ 142 h 162"/>
              <a:gd name="T2" fmla="*/ 76 w 144"/>
              <a:gd name="T3" fmla="*/ 128 h 162"/>
              <a:gd name="T4" fmla="*/ 70 w 144"/>
              <a:gd name="T5" fmla="*/ 124 h 162"/>
              <a:gd name="T6" fmla="*/ 60 w 144"/>
              <a:gd name="T7" fmla="*/ 120 h 162"/>
              <a:gd name="T8" fmla="*/ 56 w 144"/>
              <a:gd name="T9" fmla="*/ 110 h 162"/>
              <a:gd name="T10" fmla="*/ 52 w 144"/>
              <a:gd name="T11" fmla="*/ 104 h 162"/>
              <a:gd name="T12" fmla="*/ 46 w 144"/>
              <a:gd name="T13" fmla="*/ 104 h 162"/>
              <a:gd name="T14" fmla="*/ 36 w 144"/>
              <a:gd name="T15" fmla="*/ 106 h 162"/>
              <a:gd name="T16" fmla="*/ 30 w 144"/>
              <a:gd name="T17" fmla="*/ 102 h 162"/>
              <a:gd name="T18" fmla="*/ 18 w 144"/>
              <a:gd name="T19" fmla="*/ 94 h 162"/>
              <a:gd name="T20" fmla="*/ 14 w 144"/>
              <a:gd name="T21" fmla="*/ 90 h 162"/>
              <a:gd name="T22" fmla="*/ 16 w 144"/>
              <a:gd name="T23" fmla="*/ 68 h 162"/>
              <a:gd name="T24" fmla="*/ 34 w 144"/>
              <a:gd name="T25" fmla="*/ 58 h 162"/>
              <a:gd name="T26" fmla="*/ 36 w 144"/>
              <a:gd name="T27" fmla="*/ 50 h 162"/>
              <a:gd name="T28" fmla="*/ 38 w 144"/>
              <a:gd name="T29" fmla="*/ 30 h 162"/>
              <a:gd name="T30" fmla="*/ 52 w 144"/>
              <a:gd name="T31" fmla="*/ 10 h 162"/>
              <a:gd name="T32" fmla="*/ 62 w 144"/>
              <a:gd name="T33" fmla="*/ 2 h 162"/>
              <a:gd name="T34" fmla="*/ 70 w 144"/>
              <a:gd name="T35" fmla="*/ 0 h 162"/>
              <a:gd name="T36" fmla="*/ 72 w 144"/>
              <a:gd name="T37" fmla="*/ 4 h 162"/>
              <a:gd name="T38" fmla="*/ 76 w 144"/>
              <a:gd name="T39" fmla="*/ 10 h 162"/>
              <a:gd name="T40" fmla="*/ 84 w 144"/>
              <a:gd name="T41" fmla="*/ 12 h 162"/>
              <a:gd name="T42" fmla="*/ 94 w 144"/>
              <a:gd name="T43" fmla="*/ 18 h 162"/>
              <a:gd name="T44" fmla="*/ 96 w 144"/>
              <a:gd name="T45" fmla="*/ 24 h 162"/>
              <a:gd name="T46" fmla="*/ 102 w 144"/>
              <a:gd name="T47" fmla="*/ 26 h 162"/>
              <a:gd name="T48" fmla="*/ 110 w 144"/>
              <a:gd name="T49" fmla="*/ 26 h 162"/>
              <a:gd name="T50" fmla="*/ 112 w 144"/>
              <a:gd name="T51" fmla="*/ 28 h 162"/>
              <a:gd name="T52" fmla="*/ 110 w 144"/>
              <a:gd name="T53" fmla="*/ 38 h 162"/>
              <a:gd name="T54" fmla="*/ 108 w 144"/>
              <a:gd name="T55" fmla="*/ 44 h 162"/>
              <a:gd name="T56" fmla="*/ 100 w 144"/>
              <a:gd name="T57" fmla="*/ 48 h 162"/>
              <a:gd name="T58" fmla="*/ 98 w 144"/>
              <a:gd name="T59" fmla="*/ 54 h 162"/>
              <a:gd name="T60" fmla="*/ 98 w 144"/>
              <a:gd name="T61" fmla="*/ 64 h 162"/>
              <a:gd name="T62" fmla="*/ 102 w 144"/>
              <a:gd name="T63" fmla="*/ 66 h 162"/>
              <a:gd name="T64" fmla="*/ 112 w 144"/>
              <a:gd name="T65" fmla="*/ 70 h 162"/>
              <a:gd name="T66" fmla="*/ 114 w 144"/>
              <a:gd name="T67" fmla="*/ 74 h 162"/>
              <a:gd name="T68" fmla="*/ 116 w 144"/>
              <a:gd name="T69" fmla="*/ 82 h 162"/>
              <a:gd name="T70" fmla="*/ 118 w 144"/>
              <a:gd name="T71" fmla="*/ 84 h 162"/>
              <a:gd name="T72" fmla="*/ 128 w 144"/>
              <a:gd name="T73" fmla="*/ 86 h 162"/>
              <a:gd name="T74" fmla="*/ 136 w 144"/>
              <a:gd name="T75" fmla="*/ 82 h 162"/>
              <a:gd name="T76" fmla="*/ 138 w 144"/>
              <a:gd name="T77" fmla="*/ 88 h 162"/>
              <a:gd name="T78" fmla="*/ 138 w 144"/>
              <a:gd name="T79" fmla="*/ 96 h 162"/>
              <a:gd name="T80" fmla="*/ 134 w 144"/>
              <a:gd name="T81" fmla="*/ 106 h 162"/>
              <a:gd name="T82" fmla="*/ 134 w 144"/>
              <a:gd name="T83" fmla="*/ 110 h 162"/>
              <a:gd name="T84" fmla="*/ 138 w 144"/>
              <a:gd name="T85" fmla="*/ 112 h 162"/>
              <a:gd name="T86" fmla="*/ 142 w 144"/>
              <a:gd name="T87" fmla="*/ 114 h 162"/>
              <a:gd name="T88" fmla="*/ 144 w 144"/>
              <a:gd name="T89" fmla="*/ 126 h 162"/>
              <a:gd name="T90" fmla="*/ 124 w 144"/>
              <a:gd name="T91" fmla="*/ 132 h 162"/>
              <a:gd name="T92" fmla="*/ 122 w 144"/>
              <a:gd name="T93" fmla="*/ 136 h 162"/>
              <a:gd name="T94" fmla="*/ 120 w 144"/>
              <a:gd name="T95" fmla="*/ 150 h 162"/>
              <a:gd name="T96" fmla="*/ 114 w 144"/>
              <a:gd name="T97" fmla="*/ 160 h 162"/>
              <a:gd name="T98" fmla="*/ 108 w 144"/>
              <a:gd name="T99" fmla="*/ 162 h 162"/>
              <a:gd name="T100" fmla="*/ 100 w 144"/>
              <a:gd name="T101" fmla="*/ 158 h 162"/>
              <a:gd name="T102" fmla="*/ 86 w 144"/>
              <a:gd name="T103"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62">
                <a:moveTo>
                  <a:pt x="86" y="148"/>
                </a:moveTo>
                <a:lnTo>
                  <a:pt x="86" y="148"/>
                </a:lnTo>
                <a:lnTo>
                  <a:pt x="84" y="146"/>
                </a:lnTo>
                <a:lnTo>
                  <a:pt x="84" y="146"/>
                </a:lnTo>
                <a:lnTo>
                  <a:pt x="82" y="142"/>
                </a:lnTo>
                <a:lnTo>
                  <a:pt x="80" y="140"/>
                </a:lnTo>
                <a:lnTo>
                  <a:pt x="80" y="136"/>
                </a:lnTo>
                <a:lnTo>
                  <a:pt x="78" y="132"/>
                </a:lnTo>
                <a:lnTo>
                  <a:pt x="76" y="130"/>
                </a:lnTo>
                <a:lnTo>
                  <a:pt x="76" y="128"/>
                </a:lnTo>
                <a:lnTo>
                  <a:pt x="74" y="126"/>
                </a:lnTo>
                <a:lnTo>
                  <a:pt x="74" y="126"/>
                </a:lnTo>
                <a:lnTo>
                  <a:pt x="72" y="124"/>
                </a:lnTo>
                <a:lnTo>
                  <a:pt x="72" y="124"/>
                </a:lnTo>
                <a:lnTo>
                  <a:pt x="70" y="124"/>
                </a:lnTo>
                <a:lnTo>
                  <a:pt x="66" y="122"/>
                </a:lnTo>
                <a:lnTo>
                  <a:pt x="64" y="122"/>
                </a:lnTo>
                <a:lnTo>
                  <a:pt x="62" y="122"/>
                </a:lnTo>
                <a:lnTo>
                  <a:pt x="62" y="122"/>
                </a:lnTo>
                <a:lnTo>
                  <a:pt x="60" y="120"/>
                </a:lnTo>
                <a:lnTo>
                  <a:pt x="60" y="120"/>
                </a:lnTo>
                <a:lnTo>
                  <a:pt x="58" y="118"/>
                </a:lnTo>
                <a:lnTo>
                  <a:pt x="58" y="116"/>
                </a:lnTo>
                <a:lnTo>
                  <a:pt x="56" y="112"/>
                </a:lnTo>
                <a:lnTo>
                  <a:pt x="56" y="110"/>
                </a:lnTo>
                <a:lnTo>
                  <a:pt x="54" y="108"/>
                </a:lnTo>
                <a:lnTo>
                  <a:pt x="54" y="106"/>
                </a:lnTo>
                <a:lnTo>
                  <a:pt x="52" y="106"/>
                </a:lnTo>
                <a:lnTo>
                  <a:pt x="52" y="106"/>
                </a:lnTo>
                <a:lnTo>
                  <a:pt x="52" y="104"/>
                </a:lnTo>
                <a:lnTo>
                  <a:pt x="50" y="104"/>
                </a:lnTo>
                <a:lnTo>
                  <a:pt x="50" y="104"/>
                </a:lnTo>
                <a:lnTo>
                  <a:pt x="48" y="104"/>
                </a:lnTo>
                <a:lnTo>
                  <a:pt x="48" y="104"/>
                </a:lnTo>
                <a:lnTo>
                  <a:pt x="46" y="104"/>
                </a:lnTo>
                <a:lnTo>
                  <a:pt x="44" y="104"/>
                </a:lnTo>
                <a:lnTo>
                  <a:pt x="40" y="106"/>
                </a:lnTo>
                <a:lnTo>
                  <a:pt x="38" y="106"/>
                </a:lnTo>
                <a:lnTo>
                  <a:pt x="36" y="106"/>
                </a:lnTo>
                <a:lnTo>
                  <a:pt x="36" y="106"/>
                </a:lnTo>
                <a:lnTo>
                  <a:pt x="34" y="106"/>
                </a:lnTo>
                <a:lnTo>
                  <a:pt x="34" y="106"/>
                </a:lnTo>
                <a:lnTo>
                  <a:pt x="32" y="104"/>
                </a:lnTo>
                <a:lnTo>
                  <a:pt x="30" y="104"/>
                </a:lnTo>
                <a:lnTo>
                  <a:pt x="30" y="102"/>
                </a:lnTo>
                <a:lnTo>
                  <a:pt x="28" y="100"/>
                </a:lnTo>
                <a:lnTo>
                  <a:pt x="24" y="98"/>
                </a:lnTo>
                <a:lnTo>
                  <a:pt x="22" y="96"/>
                </a:lnTo>
                <a:lnTo>
                  <a:pt x="20" y="94"/>
                </a:lnTo>
                <a:lnTo>
                  <a:pt x="18" y="94"/>
                </a:lnTo>
                <a:lnTo>
                  <a:pt x="18" y="92"/>
                </a:lnTo>
                <a:lnTo>
                  <a:pt x="16" y="92"/>
                </a:lnTo>
                <a:lnTo>
                  <a:pt x="14" y="90"/>
                </a:lnTo>
                <a:lnTo>
                  <a:pt x="14" y="90"/>
                </a:lnTo>
                <a:lnTo>
                  <a:pt x="14" y="90"/>
                </a:lnTo>
                <a:lnTo>
                  <a:pt x="12" y="92"/>
                </a:lnTo>
                <a:lnTo>
                  <a:pt x="10" y="92"/>
                </a:lnTo>
                <a:lnTo>
                  <a:pt x="0" y="76"/>
                </a:lnTo>
                <a:lnTo>
                  <a:pt x="6" y="74"/>
                </a:lnTo>
                <a:lnTo>
                  <a:pt x="16" y="68"/>
                </a:lnTo>
                <a:lnTo>
                  <a:pt x="20" y="66"/>
                </a:lnTo>
                <a:lnTo>
                  <a:pt x="26" y="62"/>
                </a:lnTo>
                <a:lnTo>
                  <a:pt x="28" y="60"/>
                </a:lnTo>
                <a:lnTo>
                  <a:pt x="32" y="60"/>
                </a:lnTo>
                <a:lnTo>
                  <a:pt x="34" y="58"/>
                </a:lnTo>
                <a:lnTo>
                  <a:pt x="34" y="56"/>
                </a:lnTo>
                <a:lnTo>
                  <a:pt x="34" y="56"/>
                </a:lnTo>
                <a:lnTo>
                  <a:pt x="36" y="54"/>
                </a:lnTo>
                <a:lnTo>
                  <a:pt x="36" y="52"/>
                </a:lnTo>
                <a:lnTo>
                  <a:pt x="36" y="50"/>
                </a:lnTo>
                <a:lnTo>
                  <a:pt x="36" y="48"/>
                </a:lnTo>
                <a:lnTo>
                  <a:pt x="38" y="44"/>
                </a:lnTo>
                <a:lnTo>
                  <a:pt x="38" y="42"/>
                </a:lnTo>
                <a:lnTo>
                  <a:pt x="38" y="36"/>
                </a:lnTo>
                <a:lnTo>
                  <a:pt x="38" y="30"/>
                </a:lnTo>
                <a:lnTo>
                  <a:pt x="38" y="22"/>
                </a:lnTo>
                <a:lnTo>
                  <a:pt x="42" y="20"/>
                </a:lnTo>
                <a:lnTo>
                  <a:pt x="48" y="14"/>
                </a:lnTo>
                <a:lnTo>
                  <a:pt x="50" y="12"/>
                </a:lnTo>
                <a:lnTo>
                  <a:pt x="52" y="10"/>
                </a:lnTo>
                <a:lnTo>
                  <a:pt x="54" y="6"/>
                </a:lnTo>
                <a:lnTo>
                  <a:pt x="56" y="6"/>
                </a:lnTo>
                <a:lnTo>
                  <a:pt x="56" y="4"/>
                </a:lnTo>
                <a:lnTo>
                  <a:pt x="60" y="4"/>
                </a:lnTo>
                <a:lnTo>
                  <a:pt x="62" y="2"/>
                </a:lnTo>
                <a:lnTo>
                  <a:pt x="64" y="2"/>
                </a:lnTo>
                <a:lnTo>
                  <a:pt x="66" y="2"/>
                </a:lnTo>
                <a:lnTo>
                  <a:pt x="68" y="0"/>
                </a:lnTo>
                <a:lnTo>
                  <a:pt x="70" y="0"/>
                </a:lnTo>
                <a:lnTo>
                  <a:pt x="70" y="0"/>
                </a:lnTo>
                <a:lnTo>
                  <a:pt x="70" y="2"/>
                </a:lnTo>
                <a:lnTo>
                  <a:pt x="72" y="2"/>
                </a:lnTo>
                <a:lnTo>
                  <a:pt x="72" y="2"/>
                </a:lnTo>
                <a:lnTo>
                  <a:pt x="72" y="2"/>
                </a:lnTo>
                <a:lnTo>
                  <a:pt x="72" y="4"/>
                </a:lnTo>
                <a:lnTo>
                  <a:pt x="74" y="6"/>
                </a:lnTo>
                <a:lnTo>
                  <a:pt x="74" y="8"/>
                </a:lnTo>
                <a:lnTo>
                  <a:pt x="76" y="10"/>
                </a:lnTo>
                <a:lnTo>
                  <a:pt x="76" y="10"/>
                </a:lnTo>
                <a:lnTo>
                  <a:pt x="76" y="10"/>
                </a:lnTo>
                <a:lnTo>
                  <a:pt x="76" y="12"/>
                </a:lnTo>
                <a:lnTo>
                  <a:pt x="78" y="12"/>
                </a:lnTo>
                <a:lnTo>
                  <a:pt x="78" y="12"/>
                </a:lnTo>
                <a:lnTo>
                  <a:pt x="82" y="12"/>
                </a:lnTo>
                <a:lnTo>
                  <a:pt x="84" y="12"/>
                </a:lnTo>
                <a:lnTo>
                  <a:pt x="88" y="12"/>
                </a:lnTo>
                <a:lnTo>
                  <a:pt x="92" y="12"/>
                </a:lnTo>
                <a:lnTo>
                  <a:pt x="94" y="12"/>
                </a:lnTo>
                <a:lnTo>
                  <a:pt x="94" y="14"/>
                </a:lnTo>
                <a:lnTo>
                  <a:pt x="94" y="18"/>
                </a:lnTo>
                <a:lnTo>
                  <a:pt x="94" y="20"/>
                </a:lnTo>
                <a:lnTo>
                  <a:pt x="96" y="22"/>
                </a:lnTo>
                <a:lnTo>
                  <a:pt x="96" y="22"/>
                </a:lnTo>
                <a:lnTo>
                  <a:pt x="96" y="24"/>
                </a:lnTo>
                <a:lnTo>
                  <a:pt x="96" y="24"/>
                </a:lnTo>
                <a:lnTo>
                  <a:pt x="98" y="24"/>
                </a:lnTo>
                <a:lnTo>
                  <a:pt x="98" y="24"/>
                </a:lnTo>
                <a:lnTo>
                  <a:pt x="98" y="26"/>
                </a:lnTo>
                <a:lnTo>
                  <a:pt x="100" y="26"/>
                </a:lnTo>
                <a:lnTo>
                  <a:pt x="102" y="26"/>
                </a:lnTo>
                <a:lnTo>
                  <a:pt x="104" y="26"/>
                </a:lnTo>
                <a:lnTo>
                  <a:pt x="106" y="26"/>
                </a:lnTo>
                <a:lnTo>
                  <a:pt x="108" y="26"/>
                </a:lnTo>
                <a:lnTo>
                  <a:pt x="110" y="26"/>
                </a:lnTo>
                <a:lnTo>
                  <a:pt x="110" y="26"/>
                </a:lnTo>
                <a:lnTo>
                  <a:pt x="112" y="26"/>
                </a:lnTo>
                <a:lnTo>
                  <a:pt x="112" y="26"/>
                </a:lnTo>
                <a:lnTo>
                  <a:pt x="112" y="28"/>
                </a:lnTo>
                <a:lnTo>
                  <a:pt x="112" y="28"/>
                </a:lnTo>
                <a:lnTo>
                  <a:pt x="112" y="28"/>
                </a:lnTo>
                <a:lnTo>
                  <a:pt x="112" y="30"/>
                </a:lnTo>
                <a:lnTo>
                  <a:pt x="112" y="32"/>
                </a:lnTo>
                <a:lnTo>
                  <a:pt x="112" y="34"/>
                </a:lnTo>
                <a:lnTo>
                  <a:pt x="112" y="36"/>
                </a:lnTo>
                <a:lnTo>
                  <a:pt x="110" y="38"/>
                </a:lnTo>
                <a:lnTo>
                  <a:pt x="110" y="40"/>
                </a:lnTo>
                <a:lnTo>
                  <a:pt x="110" y="42"/>
                </a:lnTo>
                <a:lnTo>
                  <a:pt x="110" y="42"/>
                </a:lnTo>
                <a:lnTo>
                  <a:pt x="108" y="42"/>
                </a:lnTo>
                <a:lnTo>
                  <a:pt x="108" y="44"/>
                </a:lnTo>
                <a:lnTo>
                  <a:pt x="106" y="44"/>
                </a:lnTo>
                <a:lnTo>
                  <a:pt x="104" y="46"/>
                </a:lnTo>
                <a:lnTo>
                  <a:pt x="102" y="46"/>
                </a:lnTo>
                <a:lnTo>
                  <a:pt x="102" y="48"/>
                </a:lnTo>
                <a:lnTo>
                  <a:pt x="100" y="48"/>
                </a:lnTo>
                <a:lnTo>
                  <a:pt x="100" y="48"/>
                </a:lnTo>
                <a:lnTo>
                  <a:pt x="100" y="50"/>
                </a:lnTo>
                <a:lnTo>
                  <a:pt x="98" y="50"/>
                </a:lnTo>
                <a:lnTo>
                  <a:pt x="98" y="52"/>
                </a:lnTo>
                <a:lnTo>
                  <a:pt x="98" y="54"/>
                </a:lnTo>
                <a:lnTo>
                  <a:pt x="98" y="56"/>
                </a:lnTo>
                <a:lnTo>
                  <a:pt x="98" y="60"/>
                </a:lnTo>
                <a:lnTo>
                  <a:pt x="98" y="62"/>
                </a:lnTo>
                <a:lnTo>
                  <a:pt x="98" y="64"/>
                </a:lnTo>
                <a:lnTo>
                  <a:pt x="98" y="64"/>
                </a:lnTo>
                <a:lnTo>
                  <a:pt x="100" y="64"/>
                </a:lnTo>
                <a:lnTo>
                  <a:pt x="100" y="64"/>
                </a:lnTo>
                <a:lnTo>
                  <a:pt x="100" y="66"/>
                </a:lnTo>
                <a:lnTo>
                  <a:pt x="102" y="66"/>
                </a:lnTo>
                <a:lnTo>
                  <a:pt x="102" y="66"/>
                </a:lnTo>
                <a:lnTo>
                  <a:pt x="104" y="66"/>
                </a:lnTo>
                <a:lnTo>
                  <a:pt x="106" y="68"/>
                </a:lnTo>
                <a:lnTo>
                  <a:pt x="108" y="68"/>
                </a:lnTo>
                <a:lnTo>
                  <a:pt x="110" y="68"/>
                </a:lnTo>
                <a:lnTo>
                  <a:pt x="112" y="70"/>
                </a:lnTo>
                <a:lnTo>
                  <a:pt x="112" y="70"/>
                </a:lnTo>
                <a:lnTo>
                  <a:pt x="114" y="70"/>
                </a:lnTo>
                <a:lnTo>
                  <a:pt x="114" y="72"/>
                </a:lnTo>
                <a:lnTo>
                  <a:pt x="114" y="72"/>
                </a:lnTo>
                <a:lnTo>
                  <a:pt x="114" y="74"/>
                </a:lnTo>
                <a:lnTo>
                  <a:pt x="114" y="76"/>
                </a:lnTo>
                <a:lnTo>
                  <a:pt x="114" y="76"/>
                </a:lnTo>
                <a:lnTo>
                  <a:pt x="114" y="78"/>
                </a:lnTo>
                <a:lnTo>
                  <a:pt x="114" y="80"/>
                </a:lnTo>
                <a:lnTo>
                  <a:pt x="116" y="82"/>
                </a:lnTo>
                <a:lnTo>
                  <a:pt x="116" y="82"/>
                </a:lnTo>
                <a:lnTo>
                  <a:pt x="116" y="84"/>
                </a:lnTo>
                <a:lnTo>
                  <a:pt x="116" y="84"/>
                </a:lnTo>
                <a:lnTo>
                  <a:pt x="118" y="84"/>
                </a:lnTo>
                <a:lnTo>
                  <a:pt x="118" y="84"/>
                </a:lnTo>
                <a:lnTo>
                  <a:pt x="120" y="86"/>
                </a:lnTo>
                <a:lnTo>
                  <a:pt x="124" y="86"/>
                </a:lnTo>
                <a:lnTo>
                  <a:pt x="126" y="86"/>
                </a:lnTo>
                <a:lnTo>
                  <a:pt x="126" y="86"/>
                </a:lnTo>
                <a:lnTo>
                  <a:pt x="128" y="86"/>
                </a:lnTo>
                <a:lnTo>
                  <a:pt x="130" y="84"/>
                </a:lnTo>
                <a:lnTo>
                  <a:pt x="132" y="84"/>
                </a:lnTo>
                <a:lnTo>
                  <a:pt x="134" y="84"/>
                </a:lnTo>
                <a:lnTo>
                  <a:pt x="134" y="82"/>
                </a:lnTo>
                <a:lnTo>
                  <a:pt x="136" y="82"/>
                </a:lnTo>
                <a:lnTo>
                  <a:pt x="136" y="84"/>
                </a:lnTo>
                <a:lnTo>
                  <a:pt x="136" y="84"/>
                </a:lnTo>
                <a:lnTo>
                  <a:pt x="136" y="84"/>
                </a:lnTo>
                <a:lnTo>
                  <a:pt x="138" y="86"/>
                </a:lnTo>
                <a:lnTo>
                  <a:pt x="138" y="88"/>
                </a:lnTo>
                <a:lnTo>
                  <a:pt x="138" y="88"/>
                </a:lnTo>
                <a:lnTo>
                  <a:pt x="138" y="90"/>
                </a:lnTo>
                <a:lnTo>
                  <a:pt x="138" y="92"/>
                </a:lnTo>
                <a:lnTo>
                  <a:pt x="138" y="96"/>
                </a:lnTo>
                <a:lnTo>
                  <a:pt x="138" y="96"/>
                </a:lnTo>
                <a:lnTo>
                  <a:pt x="138" y="98"/>
                </a:lnTo>
                <a:lnTo>
                  <a:pt x="138" y="98"/>
                </a:lnTo>
                <a:lnTo>
                  <a:pt x="136" y="102"/>
                </a:lnTo>
                <a:lnTo>
                  <a:pt x="134" y="104"/>
                </a:lnTo>
                <a:lnTo>
                  <a:pt x="134" y="106"/>
                </a:lnTo>
                <a:lnTo>
                  <a:pt x="134" y="108"/>
                </a:lnTo>
                <a:lnTo>
                  <a:pt x="134" y="108"/>
                </a:lnTo>
                <a:lnTo>
                  <a:pt x="134" y="110"/>
                </a:lnTo>
                <a:lnTo>
                  <a:pt x="134" y="110"/>
                </a:lnTo>
                <a:lnTo>
                  <a:pt x="134" y="110"/>
                </a:lnTo>
                <a:lnTo>
                  <a:pt x="134" y="110"/>
                </a:lnTo>
                <a:lnTo>
                  <a:pt x="134" y="110"/>
                </a:lnTo>
                <a:lnTo>
                  <a:pt x="136" y="112"/>
                </a:lnTo>
                <a:lnTo>
                  <a:pt x="138" y="112"/>
                </a:lnTo>
                <a:lnTo>
                  <a:pt x="138" y="112"/>
                </a:lnTo>
                <a:lnTo>
                  <a:pt x="140" y="112"/>
                </a:lnTo>
                <a:lnTo>
                  <a:pt x="142" y="112"/>
                </a:lnTo>
                <a:lnTo>
                  <a:pt x="142" y="114"/>
                </a:lnTo>
                <a:lnTo>
                  <a:pt x="142" y="114"/>
                </a:lnTo>
                <a:lnTo>
                  <a:pt x="142" y="114"/>
                </a:lnTo>
                <a:lnTo>
                  <a:pt x="142" y="114"/>
                </a:lnTo>
                <a:lnTo>
                  <a:pt x="144" y="116"/>
                </a:lnTo>
                <a:lnTo>
                  <a:pt x="144" y="120"/>
                </a:lnTo>
                <a:lnTo>
                  <a:pt x="144" y="122"/>
                </a:lnTo>
                <a:lnTo>
                  <a:pt x="144" y="126"/>
                </a:lnTo>
                <a:lnTo>
                  <a:pt x="144" y="128"/>
                </a:lnTo>
                <a:lnTo>
                  <a:pt x="130" y="132"/>
                </a:lnTo>
                <a:lnTo>
                  <a:pt x="128" y="132"/>
                </a:lnTo>
                <a:lnTo>
                  <a:pt x="126" y="132"/>
                </a:lnTo>
                <a:lnTo>
                  <a:pt x="124" y="132"/>
                </a:lnTo>
                <a:lnTo>
                  <a:pt x="124" y="132"/>
                </a:lnTo>
                <a:lnTo>
                  <a:pt x="122" y="132"/>
                </a:lnTo>
                <a:lnTo>
                  <a:pt x="122" y="134"/>
                </a:lnTo>
                <a:lnTo>
                  <a:pt x="122" y="134"/>
                </a:lnTo>
                <a:lnTo>
                  <a:pt x="122" y="136"/>
                </a:lnTo>
                <a:lnTo>
                  <a:pt x="120" y="138"/>
                </a:lnTo>
                <a:lnTo>
                  <a:pt x="120" y="138"/>
                </a:lnTo>
                <a:lnTo>
                  <a:pt x="120" y="142"/>
                </a:lnTo>
                <a:lnTo>
                  <a:pt x="120" y="146"/>
                </a:lnTo>
                <a:lnTo>
                  <a:pt x="120" y="150"/>
                </a:lnTo>
                <a:lnTo>
                  <a:pt x="120" y="152"/>
                </a:lnTo>
                <a:lnTo>
                  <a:pt x="120" y="154"/>
                </a:lnTo>
                <a:lnTo>
                  <a:pt x="120" y="156"/>
                </a:lnTo>
                <a:lnTo>
                  <a:pt x="116" y="158"/>
                </a:lnTo>
                <a:lnTo>
                  <a:pt x="114" y="160"/>
                </a:lnTo>
                <a:lnTo>
                  <a:pt x="112" y="162"/>
                </a:lnTo>
                <a:lnTo>
                  <a:pt x="112" y="162"/>
                </a:lnTo>
                <a:lnTo>
                  <a:pt x="110" y="162"/>
                </a:lnTo>
                <a:lnTo>
                  <a:pt x="110" y="162"/>
                </a:lnTo>
                <a:lnTo>
                  <a:pt x="108" y="162"/>
                </a:lnTo>
                <a:lnTo>
                  <a:pt x="106" y="162"/>
                </a:lnTo>
                <a:lnTo>
                  <a:pt x="106" y="162"/>
                </a:lnTo>
                <a:lnTo>
                  <a:pt x="104" y="160"/>
                </a:lnTo>
                <a:lnTo>
                  <a:pt x="102" y="160"/>
                </a:lnTo>
                <a:lnTo>
                  <a:pt x="100" y="158"/>
                </a:lnTo>
                <a:lnTo>
                  <a:pt x="96" y="156"/>
                </a:lnTo>
                <a:lnTo>
                  <a:pt x="92" y="154"/>
                </a:lnTo>
                <a:lnTo>
                  <a:pt x="90" y="152"/>
                </a:lnTo>
                <a:lnTo>
                  <a:pt x="88" y="150"/>
                </a:lnTo>
                <a:lnTo>
                  <a:pt x="86" y="14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81" name="Freeform 88"/>
          <p:cNvSpPr>
            <a:spLocks/>
          </p:cNvSpPr>
          <p:nvPr/>
        </p:nvSpPr>
        <p:spPr bwMode="auto">
          <a:xfrm>
            <a:off x="5832533" y="3428036"/>
            <a:ext cx="82113" cy="55891"/>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2" name="Freeform 89"/>
          <p:cNvSpPr>
            <a:spLocks/>
          </p:cNvSpPr>
          <p:nvPr/>
        </p:nvSpPr>
        <p:spPr bwMode="auto">
          <a:xfrm>
            <a:off x="5832533" y="3428036"/>
            <a:ext cx="82113" cy="55891"/>
          </a:xfrm>
          <a:custGeom>
            <a:avLst/>
            <a:gdLst>
              <a:gd name="T0" fmla="*/ 34 w 40"/>
              <a:gd name="T1" fmla="*/ 24 h 24"/>
              <a:gd name="T2" fmla="*/ 34 w 40"/>
              <a:gd name="T3" fmla="*/ 24 h 24"/>
              <a:gd name="T4" fmla="*/ 34 w 40"/>
              <a:gd name="T5" fmla="*/ 24 h 24"/>
              <a:gd name="T6" fmla="*/ 34 w 40"/>
              <a:gd name="T7" fmla="*/ 24 h 24"/>
              <a:gd name="T8" fmla="*/ 32 w 40"/>
              <a:gd name="T9" fmla="*/ 24 h 24"/>
              <a:gd name="T10" fmla="*/ 32 w 40"/>
              <a:gd name="T11" fmla="*/ 24 h 24"/>
              <a:gd name="T12" fmla="*/ 30 w 40"/>
              <a:gd name="T13" fmla="*/ 24 h 24"/>
              <a:gd name="T14" fmla="*/ 26 w 40"/>
              <a:gd name="T15" fmla="*/ 24 h 24"/>
              <a:gd name="T16" fmla="*/ 24 w 40"/>
              <a:gd name="T17" fmla="*/ 24 h 24"/>
              <a:gd name="T18" fmla="*/ 22 w 40"/>
              <a:gd name="T19" fmla="*/ 22 h 24"/>
              <a:gd name="T20" fmla="*/ 18 w 40"/>
              <a:gd name="T21" fmla="*/ 22 h 24"/>
              <a:gd name="T22" fmla="*/ 16 w 40"/>
              <a:gd name="T23" fmla="*/ 22 h 24"/>
              <a:gd name="T24" fmla="*/ 12 w 40"/>
              <a:gd name="T25" fmla="*/ 20 h 24"/>
              <a:gd name="T26" fmla="*/ 10 w 40"/>
              <a:gd name="T27" fmla="*/ 20 h 24"/>
              <a:gd name="T28" fmla="*/ 8 w 40"/>
              <a:gd name="T29" fmla="*/ 18 h 24"/>
              <a:gd name="T30" fmla="*/ 6 w 40"/>
              <a:gd name="T31" fmla="*/ 18 h 24"/>
              <a:gd name="T32" fmla="*/ 6 w 40"/>
              <a:gd name="T33" fmla="*/ 16 h 24"/>
              <a:gd name="T34" fmla="*/ 4 w 40"/>
              <a:gd name="T35" fmla="*/ 16 h 24"/>
              <a:gd name="T36" fmla="*/ 4 w 40"/>
              <a:gd name="T37" fmla="*/ 16 h 24"/>
              <a:gd name="T38" fmla="*/ 4 w 40"/>
              <a:gd name="T39" fmla="*/ 12 h 24"/>
              <a:gd name="T40" fmla="*/ 2 w 40"/>
              <a:gd name="T41" fmla="*/ 10 h 24"/>
              <a:gd name="T42" fmla="*/ 2 w 40"/>
              <a:gd name="T43" fmla="*/ 8 h 24"/>
              <a:gd name="T44" fmla="*/ 0 w 40"/>
              <a:gd name="T45" fmla="*/ 2 h 24"/>
              <a:gd name="T46" fmla="*/ 0 w 40"/>
              <a:gd name="T47" fmla="*/ 0 h 24"/>
              <a:gd name="T48" fmla="*/ 2 w 40"/>
              <a:gd name="T49" fmla="*/ 0 h 24"/>
              <a:gd name="T50" fmla="*/ 6 w 40"/>
              <a:gd name="T51" fmla="*/ 4 h 24"/>
              <a:gd name="T52" fmla="*/ 12 w 40"/>
              <a:gd name="T53" fmla="*/ 6 h 24"/>
              <a:gd name="T54" fmla="*/ 14 w 40"/>
              <a:gd name="T55" fmla="*/ 8 h 24"/>
              <a:gd name="T56" fmla="*/ 16 w 40"/>
              <a:gd name="T57" fmla="*/ 8 h 24"/>
              <a:gd name="T58" fmla="*/ 16 w 40"/>
              <a:gd name="T59" fmla="*/ 8 h 24"/>
              <a:gd name="T60" fmla="*/ 18 w 40"/>
              <a:gd name="T61" fmla="*/ 8 h 24"/>
              <a:gd name="T62" fmla="*/ 22 w 40"/>
              <a:gd name="T63" fmla="*/ 8 h 24"/>
              <a:gd name="T64" fmla="*/ 26 w 40"/>
              <a:gd name="T65" fmla="*/ 8 h 24"/>
              <a:gd name="T66" fmla="*/ 30 w 40"/>
              <a:gd name="T67" fmla="*/ 8 h 24"/>
              <a:gd name="T68" fmla="*/ 36 w 40"/>
              <a:gd name="T69" fmla="*/ 8 h 24"/>
              <a:gd name="T70" fmla="*/ 40 w 40"/>
              <a:gd name="T71" fmla="*/ 8 h 24"/>
              <a:gd name="T72" fmla="*/ 40 w 40"/>
              <a:gd name="T73" fmla="*/ 10 h 24"/>
              <a:gd name="T74" fmla="*/ 38 w 40"/>
              <a:gd name="T75" fmla="*/ 12 h 24"/>
              <a:gd name="T76" fmla="*/ 38 w 40"/>
              <a:gd name="T77" fmla="*/ 14 h 24"/>
              <a:gd name="T78" fmla="*/ 38 w 40"/>
              <a:gd name="T79" fmla="*/ 18 h 24"/>
              <a:gd name="T80" fmla="*/ 36 w 40"/>
              <a:gd name="T81" fmla="*/ 20 h 24"/>
              <a:gd name="T82" fmla="*/ 36 w 40"/>
              <a:gd name="T83" fmla="*/ 20 h 24"/>
              <a:gd name="T84" fmla="*/ 36 w 40"/>
              <a:gd name="T85" fmla="*/ 22 h 24"/>
              <a:gd name="T86" fmla="*/ 36 w 40"/>
              <a:gd name="T87" fmla="*/ 22 h 24"/>
              <a:gd name="T88" fmla="*/ 34 w 40"/>
              <a:gd name="T8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4">
                <a:moveTo>
                  <a:pt x="34" y="24"/>
                </a:moveTo>
                <a:lnTo>
                  <a:pt x="34" y="24"/>
                </a:lnTo>
                <a:lnTo>
                  <a:pt x="34" y="24"/>
                </a:lnTo>
                <a:lnTo>
                  <a:pt x="34" y="24"/>
                </a:lnTo>
                <a:lnTo>
                  <a:pt x="32" y="24"/>
                </a:lnTo>
                <a:lnTo>
                  <a:pt x="32" y="24"/>
                </a:lnTo>
                <a:lnTo>
                  <a:pt x="30" y="24"/>
                </a:lnTo>
                <a:lnTo>
                  <a:pt x="26" y="24"/>
                </a:lnTo>
                <a:lnTo>
                  <a:pt x="24" y="24"/>
                </a:lnTo>
                <a:lnTo>
                  <a:pt x="22" y="22"/>
                </a:lnTo>
                <a:lnTo>
                  <a:pt x="18" y="22"/>
                </a:lnTo>
                <a:lnTo>
                  <a:pt x="16" y="22"/>
                </a:lnTo>
                <a:lnTo>
                  <a:pt x="12" y="20"/>
                </a:lnTo>
                <a:lnTo>
                  <a:pt x="10" y="20"/>
                </a:lnTo>
                <a:lnTo>
                  <a:pt x="8" y="18"/>
                </a:lnTo>
                <a:lnTo>
                  <a:pt x="6" y="18"/>
                </a:lnTo>
                <a:lnTo>
                  <a:pt x="6" y="16"/>
                </a:lnTo>
                <a:lnTo>
                  <a:pt x="4" y="16"/>
                </a:lnTo>
                <a:lnTo>
                  <a:pt x="4" y="16"/>
                </a:lnTo>
                <a:lnTo>
                  <a:pt x="4" y="12"/>
                </a:lnTo>
                <a:lnTo>
                  <a:pt x="2" y="10"/>
                </a:lnTo>
                <a:lnTo>
                  <a:pt x="2" y="8"/>
                </a:lnTo>
                <a:lnTo>
                  <a:pt x="0" y="2"/>
                </a:lnTo>
                <a:lnTo>
                  <a:pt x="0" y="0"/>
                </a:lnTo>
                <a:lnTo>
                  <a:pt x="2" y="0"/>
                </a:lnTo>
                <a:lnTo>
                  <a:pt x="6" y="4"/>
                </a:lnTo>
                <a:lnTo>
                  <a:pt x="12" y="6"/>
                </a:lnTo>
                <a:lnTo>
                  <a:pt x="14" y="8"/>
                </a:lnTo>
                <a:lnTo>
                  <a:pt x="16" y="8"/>
                </a:lnTo>
                <a:lnTo>
                  <a:pt x="16" y="8"/>
                </a:lnTo>
                <a:lnTo>
                  <a:pt x="18" y="8"/>
                </a:lnTo>
                <a:lnTo>
                  <a:pt x="22" y="8"/>
                </a:lnTo>
                <a:lnTo>
                  <a:pt x="26" y="8"/>
                </a:lnTo>
                <a:lnTo>
                  <a:pt x="30" y="8"/>
                </a:lnTo>
                <a:lnTo>
                  <a:pt x="36" y="8"/>
                </a:lnTo>
                <a:lnTo>
                  <a:pt x="40" y="8"/>
                </a:lnTo>
                <a:lnTo>
                  <a:pt x="40" y="10"/>
                </a:lnTo>
                <a:lnTo>
                  <a:pt x="38" y="12"/>
                </a:lnTo>
                <a:lnTo>
                  <a:pt x="38" y="14"/>
                </a:lnTo>
                <a:lnTo>
                  <a:pt x="38" y="18"/>
                </a:lnTo>
                <a:lnTo>
                  <a:pt x="36" y="20"/>
                </a:lnTo>
                <a:lnTo>
                  <a:pt x="36" y="20"/>
                </a:lnTo>
                <a:lnTo>
                  <a:pt x="36" y="22"/>
                </a:lnTo>
                <a:lnTo>
                  <a:pt x="36" y="22"/>
                </a:lnTo>
                <a:lnTo>
                  <a:pt x="34" y="2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83" name="Freeform 90"/>
          <p:cNvSpPr>
            <a:spLocks/>
          </p:cNvSpPr>
          <p:nvPr/>
        </p:nvSpPr>
        <p:spPr bwMode="auto">
          <a:xfrm>
            <a:off x="4202607" y="3232414"/>
            <a:ext cx="32845" cy="121096"/>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4" name="Freeform 91"/>
          <p:cNvSpPr>
            <a:spLocks/>
          </p:cNvSpPr>
          <p:nvPr/>
        </p:nvSpPr>
        <p:spPr bwMode="auto">
          <a:xfrm>
            <a:off x="4202607" y="3232414"/>
            <a:ext cx="32845" cy="121096"/>
          </a:xfrm>
          <a:custGeom>
            <a:avLst/>
            <a:gdLst>
              <a:gd name="T0" fmla="*/ 0 w 16"/>
              <a:gd name="T1" fmla="*/ 30 h 52"/>
              <a:gd name="T2" fmla="*/ 0 w 16"/>
              <a:gd name="T3" fmla="*/ 30 h 52"/>
              <a:gd name="T4" fmla="*/ 0 w 16"/>
              <a:gd name="T5" fmla="*/ 32 h 52"/>
              <a:gd name="T6" fmla="*/ 0 w 16"/>
              <a:gd name="T7" fmla="*/ 32 h 52"/>
              <a:gd name="T8" fmla="*/ 0 w 16"/>
              <a:gd name="T9" fmla="*/ 34 h 52"/>
              <a:gd name="T10" fmla="*/ 2 w 16"/>
              <a:gd name="T11" fmla="*/ 36 h 52"/>
              <a:gd name="T12" fmla="*/ 4 w 16"/>
              <a:gd name="T13" fmla="*/ 40 h 52"/>
              <a:gd name="T14" fmla="*/ 6 w 16"/>
              <a:gd name="T15" fmla="*/ 44 h 52"/>
              <a:gd name="T16" fmla="*/ 8 w 16"/>
              <a:gd name="T17" fmla="*/ 46 h 52"/>
              <a:gd name="T18" fmla="*/ 10 w 16"/>
              <a:gd name="T19" fmla="*/ 50 h 52"/>
              <a:gd name="T20" fmla="*/ 12 w 16"/>
              <a:gd name="T21" fmla="*/ 52 h 52"/>
              <a:gd name="T22" fmla="*/ 14 w 16"/>
              <a:gd name="T23" fmla="*/ 42 h 52"/>
              <a:gd name="T24" fmla="*/ 14 w 16"/>
              <a:gd name="T25" fmla="*/ 36 h 52"/>
              <a:gd name="T26" fmla="*/ 16 w 16"/>
              <a:gd name="T27" fmla="*/ 30 h 52"/>
              <a:gd name="T28" fmla="*/ 16 w 16"/>
              <a:gd name="T29" fmla="*/ 26 h 52"/>
              <a:gd name="T30" fmla="*/ 16 w 16"/>
              <a:gd name="T31" fmla="*/ 22 h 52"/>
              <a:gd name="T32" fmla="*/ 16 w 16"/>
              <a:gd name="T33" fmla="*/ 12 h 52"/>
              <a:gd name="T34" fmla="*/ 16 w 16"/>
              <a:gd name="T35" fmla="*/ 0 h 52"/>
              <a:gd name="T36" fmla="*/ 12 w 16"/>
              <a:gd name="T37" fmla="*/ 4 h 52"/>
              <a:gd name="T38" fmla="*/ 10 w 16"/>
              <a:gd name="T39" fmla="*/ 8 h 52"/>
              <a:gd name="T40" fmla="*/ 8 w 16"/>
              <a:gd name="T41" fmla="*/ 12 h 52"/>
              <a:gd name="T42" fmla="*/ 4 w 16"/>
              <a:gd name="T43" fmla="*/ 16 h 52"/>
              <a:gd name="T44" fmla="*/ 2 w 16"/>
              <a:gd name="T45" fmla="*/ 20 h 52"/>
              <a:gd name="T46" fmla="*/ 2 w 16"/>
              <a:gd name="T47" fmla="*/ 22 h 52"/>
              <a:gd name="T48" fmla="*/ 0 w 16"/>
              <a:gd name="T49" fmla="*/ 24 h 52"/>
              <a:gd name="T50" fmla="*/ 0 w 16"/>
              <a:gd name="T51" fmla="*/ 26 h 52"/>
              <a:gd name="T52" fmla="*/ 0 w 16"/>
              <a:gd name="T53" fmla="*/ 28 h 52"/>
              <a:gd name="T54" fmla="*/ 0 w 16"/>
              <a:gd name="T55"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52">
                <a:moveTo>
                  <a:pt x="0" y="30"/>
                </a:moveTo>
                <a:lnTo>
                  <a:pt x="0" y="30"/>
                </a:lnTo>
                <a:lnTo>
                  <a:pt x="0" y="32"/>
                </a:lnTo>
                <a:lnTo>
                  <a:pt x="0" y="32"/>
                </a:lnTo>
                <a:lnTo>
                  <a:pt x="0" y="34"/>
                </a:lnTo>
                <a:lnTo>
                  <a:pt x="2" y="36"/>
                </a:lnTo>
                <a:lnTo>
                  <a:pt x="4" y="40"/>
                </a:lnTo>
                <a:lnTo>
                  <a:pt x="6" y="44"/>
                </a:lnTo>
                <a:lnTo>
                  <a:pt x="8" y="46"/>
                </a:lnTo>
                <a:lnTo>
                  <a:pt x="10" y="50"/>
                </a:lnTo>
                <a:lnTo>
                  <a:pt x="12" y="52"/>
                </a:lnTo>
                <a:lnTo>
                  <a:pt x="14" y="42"/>
                </a:lnTo>
                <a:lnTo>
                  <a:pt x="14" y="36"/>
                </a:lnTo>
                <a:lnTo>
                  <a:pt x="16" y="30"/>
                </a:lnTo>
                <a:lnTo>
                  <a:pt x="16" y="26"/>
                </a:lnTo>
                <a:lnTo>
                  <a:pt x="16" y="22"/>
                </a:lnTo>
                <a:lnTo>
                  <a:pt x="16" y="12"/>
                </a:lnTo>
                <a:lnTo>
                  <a:pt x="16" y="0"/>
                </a:lnTo>
                <a:lnTo>
                  <a:pt x="12" y="4"/>
                </a:lnTo>
                <a:lnTo>
                  <a:pt x="10" y="8"/>
                </a:lnTo>
                <a:lnTo>
                  <a:pt x="8" y="12"/>
                </a:lnTo>
                <a:lnTo>
                  <a:pt x="4" y="16"/>
                </a:lnTo>
                <a:lnTo>
                  <a:pt x="2" y="20"/>
                </a:lnTo>
                <a:lnTo>
                  <a:pt x="2" y="22"/>
                </a:lnTo>
                <a:lnTo>
                  <a:pt x="0" y="24"/>
                </a:lnTo>
                <a:lnTo>
                  <a:pt x="0" y="26"/>
                </a:lnTo>
                <a:lnTo>
                  <a:pt x="0" y="28"/>
                </a:lnTo>
                <a:lnTo>
                  <a:pt x="0" y="3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85" name="Freeform 92"/>
          <p:cNvSpPr>
            <a:spLocks/>
          </p:cNvSpPr>
          <p:nvPr/>
        </p:nvSpPr>
        <p:spPr bwMode="auto">
          <a:xfrm>
            <a:off x="4235448" y="3157892"/>
            <a:ext cx="45162" cy="74525"/>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93"/>
          <p:cNvSpPr>
            <a:spLocks/>
          </p:cNvSpPr>
          <p:nvPr/>
        </p:nvSpPr>
        <p:spPr bwMode="auto">
          <a:xfrm>
            <a:off x="4235448" y="3157892"/>
            <a:ext cx="45162" cy="74525"/>
          </a:xfrm>
          <a:custGeom>
            <a:avLst/>
            <a:gdLst>
              <a:gd name="T0" fmla="*/ 0 w 22"/>
              <a:gd name="T1" fmla="*/ 32 h 32"/>
              <a:gd name="T2" fmla="*/ 0 w 22"/>
              <a:gd name="T3" fmla="*/ 32 h 32"/>
              <a:gd name="T4" fmla="*/ 2 w 22"/>
              <a:gd name="T5" fmla="*/ 32 h 32"/>
              <a:gd name="T6" fmla="*/ 6 w 22"/>
              <a:gd name="T7" fmla="*/ 30 h 32"/>
              <a:gd name="T8" fmla="*/ 8 w 22"/>
              <a:gd name="T9" fmla="*/ 28 h 32"/>
              <a:gd name="T10" fmla="*/ 10 w 22"/>
              <a:gd name="T11" fmla="*/ 28 h 32"/>
              <a:gd name="T12" fmla="*/ 12 w 22"/>
              <a:gd name="T13" fmla="*/ 26 h 32"/>
              <a:gd name="T14" fmla="*/ 14 w 22"/>
              <a:gd name="T15" fmla="*/ 24 h 32"/>
              <a:gd name="T16" fmla="*/ 14 w 22"/>
              <a:gd name="T17" fmla="*/ 24 h 32"/>
              <a:gd name="T18" fmla="*/ 16 w 22"/>
              <a:gd name="T19" fmla="*/ 22 h 32"/>
              <a:gd name="T20" fmla="*/ 18 w 22"/>
              <a:gd name="T21" fmla="*/ 20 h 32"/>
              <a:gd name="T22" fmla="*/ 18 w 22"/>
              <a:gd name="T23" fmla="*/ 16 h 32"/>
              <a:gd name="T24" fmla="*/ 20 w 22"/>
              <a:gd name="T25" fmla="*/ 14 h 32"/>
              <a:gd name="T26" fmla="*/ 20 w 22"/>
              <a:gd name="T27" fmla="*/ 12 h 32"/>
              <a:gd name="T28" fmla="*/ 20 w 22"/>
              <a:gd name="T29" fmla="*/ 12 h 32"/>
              <a:gd name="T30" fmla="*/ 22 w 22"/>
              <a:gd name="T31" fmla="*/ 10 h 32"/>
              <a:gd name="T32" fmla="*/ 22 w 22"/>
              <a:gd name="T33" fmla="*/ 10 h 32"/>
              <a:gd name="T34" fmla="*/ 20 w 22"/>
              <a:gd name="T35" fmla="*/ 8 h 32"/>
              <a:gd name="T36" fmla="*/ 20 w 22"/>
              <a:gd name="T37" fmla="*/ 8 h 32"/>
              <a:gd name="T38" fmla="*/ 20 w 22"/>
              <a:gd name="T39" fmla="*/ 8 h 32"/>
              <a:gd name="T40" fmla="*/ 20 w 22"/>
              <a:gd name="T41" fmla="*/ 6 h 32"/>
              <a:gd name="T42" fmla="*/ 18 w 22"/>
              <a:gd name="T43" fmla="*/ 6 h 32"/>
              <a:gd name="T44" fmla="*/ 16 w 22"/>
              <a:gd name="T45" fmla="*/ 4 h 32"/>
              <a:gd name="T46" fmla="*/ 14 w 22"/>
              <a:gd name="T47" fmla="*/ 2 h 32"/>
              <a:gd name="T48" fmla="*/ 12 w 22"/>
              <a:gd name="T49" fmla="*/ 2 h 32"/>
              <a:gd name="T50" fmla="*/ 10 w 22"/>
              <a:gd name="T51" fmla="*/ 0 h 32"/>
              <a:gd name="T52" fmla="*/ 8 w 22"/>
              <a:gd name="T53" fmla="*/ 0 h 32"/>
              <a:gd name="T54" fmla="*/ 0 w 22"/>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32">
                <a:moveTo>
                  <a:pt x="0" y="32"/>
                </a:moveTo>
                <a:lnTo>
                  <a:pt x="0" y="32"/>
                </a:lnTo>
                <a:lnTo>
                  <a:pt x="2" y="32"/>
                </a:lnTo>
                <a:lnTo>
                  <a:pt x="6" y="30"/>
                </a:lnTo>
                <a:lnTo>
                  <a:pt x="8" y="28"/>
                </a:lnTo>
                <a:lnTo>
                  <a:pt x="10" y="28"/>
                </a:lnTo>
                <a:lnTo>
                  <a:pt x="12" y="26"/>
                </a:lnTo>
                <a:lnTo>
                  <a:pt x="14" y="24"/>
                </a:lnTo>
                <a:lnTo>
                  <a:pt x="14" y="24"/>
                </a:lnTo>
                <a:lnTo>
                  <a:pt x="16" y="22"/>
                </a:lnTo>
                <a:lnTo>
                  <a:pt x="18" y="20"/>
                </a:lnTo>
                <a:lnTo>
                  <a:pt x="18" y="16"/>
                </a:lnTo>
                <a:lnTo>
                  <a:pt x="20" y="14"/>
                </a:lnTo>
                <a:lnTo>
                  <a:pt x="20" y="12"/>
                </a:lnTo>
                <a:lnTo>
                  <a:pt x="20" y="12"/>
                </a:lnTo>
                <a:lnTo>
                  <a:pt x="22" y="10"/>
                </a:lnTo>
                <a:lnTo>
                  <a:pt x="22" y="10"/>
                </a:lnTo>
                <a:lnTo>
                  <a:pt x="20" y="8"/>
                </a:lnTo>
                <a:lnTo>
                  <a:pt x="20" y="8"/>
                </a:lnTo>
                <a:lnTo>
                  <a:pt x="20" y="8"/>
                </a:lnTo>
                <a:lnTo>
                  <a:pt x="20" y="6"/>
                </a:lnTo>
                <a:lnTo>
                  <a:pt x="18" y="6"/>
                </a:lnTo>
                <a:lnTo>
                  <a:pt x="16" y="4"/>
                </a:lnTo>
                <a:lnTo>
                  <a:pt x="14" y="2"/>
                </a:lnTo>
                <a:lnTo>
                  <a:pt x="12" y="2"/>
                </a:lnTo>
                <a:lnTo>
                  <a:pt x="10" y="0"/>
                </a:lnTo>
                <a:lnTo>
                  <a:pt x="8" y="0"/>
                </a:lnTo>
                <a:lnTo>
                  <a:pt x="0" y="3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solidFill>
                <a:srgbClr val="EB212E"/>
              </a:solidFill>
            </a:endParaRPr>
          </a:p>
        </p:txBody>
      </p:sp>
      <p:sp>
        <p:nvSpPr>
          <p:cNvPr id="87" name="Freeform 124"/>
          <p:cNvSpPr>
            <a:spLocks/>
          </p:cNvSpPr>
          <p:nvPr/>
        </p:nvSpPr>
        <p:spPr bwMode="auto">
          <a:xfrm>
            <a:off x="5705259" y="2366088"/>
            <a:ext cx="878600" cy="493711"/>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8" name="Freeform 125"/>
          <p:cNvSpPr>
            <a:spLocks/>
          </p:cNvSpPr>
          <p:nvPr/>
        </p:nvSpPr>
        <p:spPr bwMode="auto">
          <a:xfrm>
            <a:off x="5705259" y="2366088"/>
            <a:ext cx="878600" cy="493711"/>
          </a:xfrm>
          <a:custGeom>
            <a:avLst/>
            <a:gdLst>
              <a:gd name="T0" fmla="*/ 14 w 428"/>
              <a:gd name="T1" fmla="*/ 72 h 212"/>
              <a:gd name="T2" fmla="*/ 50 w 428"/>
              <a:gd name="T3" fmla="*/ 64 h 212"/>
              <a:gd name="T4" fmla="*/ 72 w 428"/>
              <a:gd name="T5" fmla="*/ 64 h 212"/>
              <a:gd name="T6" fmla="*/ 80 w 428"/>
              <a:gd name="T7" fmla="*/ 72 h 212"/>
              <a:gd name="T8" fmla="*/ 92 w 428"/>
              <a:gd name="T9" fmla="*/ 74 h 212"/>
              <a:gd name="T10" fmla="*/ 104 w 428"/>
              <a:gd name="T11" fmla="*/ 80 h 212"/>
              <a:gd name="T12" fmla="*/ 124 w 428"/>
              <a:gd name="T13" fmla="*/ 78 h 212"/>
              <a:gd name="T14" fmla="*/ 128 w 428"/>
              <a:gd name="T15" fmla="*/ 72 h 212"/>
              <a:gd name="T16" fmla="*/ 120 w 428"/>
              <a:gd name="T17" fmla="*/ 58 h 212"/>
              <a:gd name="T18" fmla="*/ 116 w 428"/>
              <a:gd name="T19" fmla="*/ 52 h 212"/>
              <a:gd name="T20" fmla="*/ 126 w 428"/>
              <a:gd name="T21" fmla="*/ 52 h 212"/>
              <a:gd name="T22" fmla="*/ 130 w 428"/>
              <a:gd name="T23" fmla="*/ 44 h 212"/>
              <a:gd name="T24" fmla="*/ 126 w 428"/>
              <a:gd name="T25" fmla="*/ 20 h 212"/>
              <a:gd name="T26" fmla="*/ 126 w 428"/>
              <a:gd name="T27" fmla="*/ 0 h 212"/>
              <a:gd name="T28" fmla="*/ 136 w 428"/>
              <a:gd name="T29" fmla="*/ 0 h 212"/>
              <a:gd name="T30" fmla="*/ 164 w 428"/>
              <a:gd name="T31" fmla="*/ 10 h 212"/>
              <a:gd name="T32" fmla="*/ 176 w 428"/>
              <a:gd name="T33" fmla="*/ 14 h 212"/>
              <a:gd name="T34" fmla="*/ 188 w 428"/>
              <a:gd name="T35" fmla="*/ 34 h 212"/>
              <a:gd name="T36" fmla="*/ 198 w 428"/>
              <a:gd name="T37" fmla="*/ 38 h 212"/>
              <a:gd name="T38" fmla="*/ 236 w 428"/>
              <a:gd name="T39" fmla="*/ 38 h 212"/>
              <a:gd name="T40" fmla="*/ 258 w 428"/>
              <a:gd name="T41" fmla="*/ 46 h 212"/>
              <a:gd name="T42" fmla="*/ 274 w 428"/>
              <a:gd name="T43" fmla="*/ 52 h 212"/>
              <a:gd name="T44" fmla="*/ 278 w 428"/>
              <a:gd name="T45" fmla="*/ 60 h 212"/>
              <a:gd name="T46" fmla="*/ 286 w 428"/>
              <a:gd name="T47" fmla="*/ 66 h 212"/>
              <a:gd name="T48" fmla="*/ 308 w 428"/>
              <a:gd name="T49" fmla="*/ 62 h 212"/>
              <a:gd name="T50" fmla="*/ 318 w 428"/>
              <a:gd name="T51" fmla="*/ 56 h 212"/>
              <a:gd name="T52" fmla="*/ 324 w 428"/>
              <a:gd name="T53" fmla="*/ 48 h 212"/>
              <a:gd name="T54" fmla="*/ 334 w 428"/>
              <a:gd name="T55" fmla="*/ 56 h 212"/>
              <a:gd name="T56" fmla="*/ 342 w 428"/>
              <a:gd name="T57" fmla="*/ 52 h 212"/>
              <a:gd name="T58" fmla="*/ 354 w 428"/>
              <a:gd name="T59" fmla="*/ 40 h 212"/>
              <a:gd name="T60" fmla="*/ 368 w 428"/>
              <a:gd name="T61" fmla="*/ 40 h 212"/>
              <a:gd name="T62" fmla="*/ 376 w 428"/>
              <a:gd name="T63" fmla="*/ 58 h 212"/>
              <a:gd name="T64" fmla="*/ 376 w 428"/>
              <a:gd name="T65" fmla="*/ 88 h 212"/>
              <a:gd name="T66" fmla="*/ 382 w 428"/>
              <a:gd name="T67" fmla="*/ 98 h 212"/>
              <a:gd name="T68" fmla="*/ 398 w 428"/>
              <a:gd name="T69" fmla="*/ 92 h 212"/>
              <a:gd name="T70" fmla="*/ 416 w 428"/>
              <a:gd name="T71" fmla="*/ 92 h 212"/>
              <a:gd name="T72" fmla="*/ 428 w 428"/>
              <a:gd name="T73" fmla="*/ 104 h 212"/>
              <a:gd name="T74" fmla="*/ 422 w 428"/>
              <a:gd name="T75" fmla="*/ 112 h 212"/>
              <a:gd name="T76" fmla="*/ 398 w 428"/>
              <a:gd name="T77" fmla="*/ 120 h 212"/>
              <a:gd name="T78" fmla="*/ 366 w 428"/>
              <a:gd name="T79" fmla="*/ 142 h 212"/>
              <a:gd name="T80" fmla="*/ 354 w 428"/>
              <a:gd name="T81" fmla="*/ 154 h 212"/>
              <a:gd name="T82" fmla="*/ 340 w 428"/>
              <a:gd name="T83" fmla="*/ 148 h 212"/>
              <a:gd name="T84" fmla="*/ 334 w 428"/>
              <a:gd name="T85" fmla="*/ 150 h 212"/>
              <a:gd name="T86" fmla="*/ 336 w 428"/>
              <a:gd name="T87" fmla="*/ 174 h 212"/>
              <a:gd name="T88" fmla="*/ 326 w 428"/>
              <a:gd name="T89" fmla="*/ 190 h 212"/>
              <a:gd name="T90" fmla="*/ 308 w 428"/>
              <a:gd name="T91" fmla="*/ 200 h 212"/>
              <a:gd name="T92" fmla="*/ 286 w 428"/>
              <a:gd name="T93" fmla="*/ 196 h 212"/>
              <a:gd name="T94" fmla="*/ 276 w 428"/>
              <a:gd name="T95" fmla="*/ 202 h 212"/>
              <a:gd name="T96" fmla="*/ 256 w 428"/>
              <a:gd name="T97" fmla="*/ 210 h 212"/>
              <a:gd name="T98" fmla="*/ 244 w 428"/>
              <a:gd name="T99" fmla="*/ 210 h 212"/>
              <a:gd name="T100" fmla="*/ 214 w 428"/>
              <a:gd name="T101" fmla="*/ 196 h 212"/>
              <a:gd name="T102" fmla="*/ 162 w 428"/>
              <a:gd name="T103" fmla="*/ 194 h 212"/>
              <a:gd name="T104" fmla="*/ 130 w 428"/>
              <a:gd name="T105" fmla="*/ 190 h 212"/>
              <a:gd name="T106" fmla="*/ 118 w 428"/>
              <a:gd name="T107" fmla="*/ 178 h 212"/>
              <a:gd name="T108" fmla="*/ 108 w 428"/>
              <a:gd name="T109" fmla="*/ 160 h 212"/>
              <a:gd name="T110" fmla="*/ 78 w 428"/>
              <a:gd name="T111" fmla="*/ 150 h 212"/>
              <a:gd name="T112" fmla="*/ 48 w 428"/>
              <a:gd name="T113" fmla="*/ 144 h 212"/>
              <a:gd name="T114" fmla="*/ 38 w 428"/>
              <a:gd name="T115" fmla="*/ 132 h 212"/>
              <a:gd name="T116" fmla="*/ 32 w 428"/>
              <a:gd name="T117" fmla="*/ 108 h 212"/>
              <a:gd name="T118" fmla="*/ 26 w 428"/>
              <a:gd name="T119" fmla="*/ 100 h 212"/>
              <a:gd name="T120" fmla="*/ 6 w 428"/>
              <a:gd name="T121" fmla="*/ 9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212">
                <a:moveTo>
                  <a:pt x="0" y="80"/>
                </a:moveTo>
                <a:lnTo>
                  <a:pt x="0" y="80"/>
                </a:lnTo>
                <a:lnTo>
                  <a:pt x="4" y="78"/>
                </a:lnTo>
                <a:lnTo>
                  <a:pt x="6" y="74"/>
                </a:lnTo>
                <a:lnTo>
                  <a:pt x="8" y="74"/>
                </a:lnTo>
                <a:lnTo>
                  <a:pt x="10" y="74"/>
                </a:lnTo>
                <a:lnTo>
                  <a:pt x="12" y="72"/>
                </a:lnTo>
                <a:lnTo>
                  <a:pt x="14" y="72"/>
                </a:lnTo>
                <a:lnTo>
                  <a:pt x="16" y="70"/>
                </a:lnTo>
                <a:lnTo>
                  <a:pt x="18" y="70"/>
                </a:lnTo>
                <a:lnTo>
                  <a:pt x="24" y="68"/>
                </a:lnTo>
                <a:lnTo>
                  <a:pt x="28" y="68"/>
                </a:lnTo>
                <a:lnTo>
                  <a:pt x="32" y="68"/>
                </a:lnTo>
                <a:lnTo>
                  <a:pt x="38" y="66"/>
                </a:lnTo>
                <a:lnTo>
                  <a:pt x="44" y="64"/>
                </a:lnTo>
                <a:lnTo>
                  <a:pt x="50" y="64"/>
                </a:lnTo>
                <a:lnTo>
                  <a:pt x="56" y="64"/>
                </a:lnTo>
                <a:lnTo>
                  <a:pt x="58" y="64"/>
                </a:lnTo>
                <a:lnTo>
                  <a:pt x="62" y="64"/>
                </a:lnTo>
                <a:lnTo>
                  <a:pt x="64" y="64"/>
                </a:lnTo>
                <a:lnTo>
                  <a:pt x="66" y="64"/>
                </a:lnTo>
                <a:lnTo>
                  <a:pt x="68" y="64"/>
                </a:lnTo>
                <a:lnTo>
                  <a:pt x="70" y="64"/>
                </a:lnTo>
                <a:lnTo>
                  <a:pt x="72" y="64"/>
                </a:lnTo>
                <a:lnTo>
                  <a:pt x="72" y="66"/>
                </a:lnTo>
                <a:lnTo>
                  <a:pt x="74" y="68"/>
                </a:lnTo>
                <a:lnTo>
                  <a:pt x="74" y="70"/>
                </a:lnTo>
                <a:lnTo>
                  <a:pt x="76" y="70"/>
                </a:lnTo>
                <a:lnTo>
                  <a:pt x="76" y="70"/>
                </a:lnTo>
                <a:lnTo>
                  <a:pt x="76" y="70"/>
                </a:lnTo>
                <a:lnTo>
                  <a:pt x="78" y="72"/>
                </a:lnTo>
                <a:lnTo>
                  <a:pt x="80" y="72"/>
                </a:lnTo>
                <a:lnTo>
                  <a:pt x="82" y="72"/>
                </a:lnTo>
                <a:lnTo>
                  <a:pt x="84" y="72"/>
                </a:lnTo>
                <a:lnTo>
                  <a:pt x="86" y="72"/>
                </a:lnTo>
                <a:lnTo>
                  <a:pt x="88" y="72"/>
                </a:lnTo>
                <a:lnTo>
                  <a:pt x="90" y="72"/>
                </a:lnTo>
                <a:lnTo>
                  <a:pt x="90" y="72"/>
                </a:lnTo>
                <a:lnTo>
                  <a:pt x="90" y="74"/>
                </a:lnTo>
                <a:lnTo>
                  <a:pt x="92" y="74"/>
                </a:lnTo>
                <a:lnTo>
                  <a:pt x="92" y="74"/>
                </a:lnTo>
                <a:lnTo>
                  <a:pt x="94" y="76"/>
                </a:lnTo>
                <a:lnTo>
                  <a:pt x="96" y="78"/>
                </a:lnTo>
                <a:lnTo>
                  <a:pt x="96" y="78"/>
                </a:lnTo>
                <a:lnTo>
                  <a:pt x="98" y="80"/>
                </a:lnTo>
                <a:lnTo>
                  <a:pt x="98" y="80"/>
                </a:lnTo>
                <a:lnTo>
                  <a:pt x="100" y="80"/>
                </a:lnTo>
                <a:lnTo>
                  <a:pt x="104" y="80"/>
                </a:lnTo>
                <a:lnTo>
                  <a:pt x="110" y="82"/>
                </a:lnTo>
                <a:lnTo>
                  <a:pt x="112" y="80"/>
                </a:lnTo>
                <a:lnTo>
                  <a:pt x="114" y="80"/>
                </a:lnTo>
                <a:lnTo>
                  <a:pt x="116" y="80"/>
                </a:lnTo>
                <a:lnTo>
                  <a:pt x="118" y="80"/>
                </a:lnTo>
                <a:lnTo>
                  <a:pt x="120" y="80"/>
                </a:lnTo>
                <a:lnTo>
                  <a:pt x="122" y="80"/>
                </a:lnTo>
                <a:lnTo>
                  <a:pt x="124" y="78"/>
                </a:lnTo>
                <a:lnTo>
                  <a:pt x="126" y="78"/>
                </a:lnTo>
                <a:lnTo>
                  <a:pt x="126" y="76"/>
                </a:lnTo>
                <a:lnTo>
                  <a:pt x="128" y="76"/>
                </a:lnTo>
                <a:lnTo>
                  <a:pt x="128" y="76"/>
                </a:lnTo>
                <a:lnTo>
                  <a:pt x="128" y="74"/>
                </a:lnTo>
                <a:lnTo>
                  <a:pt x="128" y="74"/>
                </a:lnTo>
                <a:lnTo>
                  <a:pt x="128" y="74"/>
                </a:lnTo>
                <a:lnTo>
                  <a:pt x="128" y="72"/>
                </a:lnTo>
                <a:lnTo>
                  <a:pt x="128" y="70"/>
                </a:lnTo>
                <a:lnTo>
                  <a:pt x="126" y="70"/>
                </a:lnTo>
                <a:lnTo>
                  <a:pt x="126" y="68"/>
                </a:lnTo>
                <a:lnTo>
                  <a:pt x="124" y="66"/>
                </a:lnTo>
                <a:lnTo>
                  <a:pt x="122" y="64"/>
                </a:lnTo>
                <a:lnTo>
                  <a:pt x="122" y="62"/>
                </a:lnTo>
                <a:lnTo>
                  <a:pt x="120" y="60"/>
                </a:lnTo>
                <a:lnTo>
                  <a:pt x="120" y="58"/>
                </a:lnTo>
                <a:lnTo>
                  <a:pt x="118" y="58"/>
                </a:lnTo>
                <a:lnTo>
                  <a:pt x="116" y="56"/>
                </a:lnTo>
                <a:lnTo>
                  <a:pt x="116" y="54"/>
                </a:lnTo>
                <a:lnTo>
                  <a:pt x="116" y="54"/>
                </a:lnTo>
                <a:lnTo>
                  <a:pt x="114" y="52"/>
                </a:lnTo>
                <a:lnTo>
                  <a:pt x="114" y="52"/>
                </a:lnTo>
                <a:lnTo>
                  <a:pt x="116" y="52"/>
                </a:lnTo>
                <a:lnTo>
                  <a:pt x="116" y="52"/>
                </a:lnTo>
                <a:lnTo>
                  <a:pt x="116" y="52"/>
                </a:lnTo>
                <a:lnTo>
                  <a:pt x="116" y="50"/>
                </a:lnTo>
                <a:lnTo>
                  <a:pt x="118" y="50"/>
                </a:lnTo>
                <a:lnTo>
                  <a:pt x="118" y="50"/>
                </a:lnTo>
                <a:lnTo>
                  <a:pt x="122" y="52"/>
                </a:lnTo>
                <a:lnTo>
                  <a:pt x="124" y="52"/>
                </a:lnTo>
                <a:lnTo>
                  <a:pt x="124" y="52"/>
                </a:lnTo>
                <a:lnTo>
                  <a:pt x="126" y="52"/>
                </a:lnTo>
                <a:lnTo>
                  <a:pt x="126" y="52"/>
                </a:lnTo>
                <a:lnTo>
                  <a:pt x="128" y="50"/>
                </a:lnTo>
                <a:lnTo>
                  <a:pt x="128" y="50"/>
                </a:lnTo>
                <a:lnTo>
                  <a:pt x="128" y="50"/>
                </a:lnTo>
                <a:lnTo>
                  <a:pt x="128" y="48"/>
                </a:lnTo>
                <a:lnTo>
                  <a:pt x="130" y="48"/>
                </a:lnTo>
                <a:lnTo>
                  <a:pt x="130" y="46"/>
                </a:lnTo>
                <a:lnTo>
                  <a:pt x="130" y="44"/>
                </a:lnTo>
                <a:lnTo>
                  <a:pt x="130" y="42"/>
                </a:lnTo>
                <a:lnTo>
                  <a:pt x="130" y="38"/>
                </a:lnTo>
                <a:lnTo>
                  <a:pt x="128" y="34"/>
                </a:lnTo>
                <a:lnTo>
                  <a:pt x="128" y="32"/>
                </a:lnTo>
                <a:lnTo>
                  <a:pt x="128" y="28"/>
                </a:lnTo>
                <a:lnTo>
                  <a:pt x="128" y="26"/>
                </a:lnTo>
                <a:lnTo>
                  <a:pt x="128" y="22"/>
                </a:lnTo>
                <a:lnTo>
                  <a:pt x="126" y="20"/>
                </a:lnTo>
                <a:lnTo>
                  <a:pt x="126" y="16"/>
                </a:lnTo>
                <a:lnTo>
                  <a:pt x="126" y="12"/>
                </a:lnTo>
                <a:lnTo>
                  <a:pt x="126" y="8"/>
                </a:lnTo>
                <a:lnTo>
                  <a:pt x="126" y="6"/>
                </a:lnTo>
                <a:lnTo>
                  <a:pt x="126" y="4"/>
                </a:lnTo>
                <a:lnTo>
                  <a:pt x="126" y="2"/>
                </a:lnTo>
                <a:lnTo>
                  <a:pt x="126" y="2"/>
                </a:lnTo>
                <a:lnTo>
                  <a:pt x="126" y="0"/>
                </a:lnTo>
                <a:lnTo>
                  <a:pt x="128" y="0"/>
                </a:lnTo>
                <a:lnTo>
                  <a:pt x="128" y="0"/>
                </a:lnTo>
                <a:lnTo>
                  <a:pt x="128" y="0"/>
                </a:lnTo>
                <a:lnTo>
                  <a:pt x="130" y="0"/>
                </a:lnTo>
                <a:lnTo>
                  <a:pt x="132" y="0"/>
                </a:lnTo>
                <a:lnTo>
                  <a:pt x="134" y="0"/>
                </a:lnTo>
                <a:lnTo>
                  <a:pt x="134" y="0"/>
                </a:lnTo>
                <a:lnTo>
                  <a:pt x="136" y="0"/>
                </a:lnTo>
                <a:lnTo>
                  <a:pt x="140" y="2"/>
                </a:lnTo>
                <a:lnTo>
                  <a:pt x="148" y="8"/>
                </a:lnTo>
                <a:lnTo>
                  <a:pt x="152" y="8"/>
                </a:lnTo>
                <a:lnTo>
                  <a:pt x="152" y="10"/>
                </a:lnTo>
                <a:lnTo>
                  <a:pt x="154" y="10"/>
                </a:lnTo>
                <a:lnTo>
                  <a:pt x="156" y="10"/>
                </a:lnTo>
                <a:lnTo>
                  <a:pt x="158" y="10"/>
                </a:lnTo>
                <a:lnTo>
                  <a:pt x="164" y="10"/>
                </a:lnTo>
                <a:lnTo>
                  <a:pt x="166" y="10"/>
                </a:lnTo>
                <a:lnTo>
                  <a:pt x="168" y="10"/>
                </a:lnTo>
                <a:lnTo>
                  <a:pt x="170" y="10"/>
                </a:lnTo>
                <a:lnTo>
                  <a:pt x="170" y="10"/>
                </a:lnTo>
                <a:lnTo>
                  <a:pt x="172" y="12"/>
                </a:lnTo>
                <a:lnTo>
                  <a:pt x="174" y="12"/>
                </a:lnTo>
                <a:lnTo>
                  <a:pt x="176" y="14"/>
                </a:lnTo>
                <a:lnTo>
                  <a:pt x="176" y="14"/>
                </a:lnTo>
                <a:lnTo>
                  <a:pt x="178" y="16"/>
                </a:lnTo>
                <a:lnTo>
                  <a:pt x="182" y="20"/>
                </a:lnTo>
                <a:lnTo>
                  <a:pt x="184" y="24"/>
                </a:lnTo>
                <a:lnTo>
                  <a:pt x="186" y="24"/>
                </a:lnTo>
                <a:lnTo>
                  <a:pt x="186" y="26"/>
                </a:lnTo>
                <a:lnTo>
                  <a:pt x="188" y="30"/>
                </a:lnTo>
                <a:lnTo>
                  <a:pt x="188" y="32"/>
                </a:lnTo>
                <a:lnTo>
                  <a:pt x="188" y="34"/>
                </a:lnTo>
                <a:lnTo>
                  <a:pt x="190" y="36"/>
                </a:lnTo>
                <a:lnTo>
                  <a:pt x="190" y="36"/>
                </a:lnTo>
                <a:lnTo>
                  <a:pt x="190" y="36"/>
                </a:lnTo>
                <a:lnTo>
                  <a:pt x="192" y="36"/>
                </a:lnTo>
                <a:lnTo>
                  <a:pt x="192" y="38"/>
                </a:lnTo>
                <a:lnTo>
                  <a:pt x="194" y="38"/>
                </a:lnTo>
                <a:lnTo>
                  <a:pt x="196" y="38"/>
                </a:lnTo>
                <a:lnTo>
                  <a:pt x="198" y="38"/>
                </a:lnTo>
                <a:lnTo>
                  <a:pt x="202" y="38"/>
                </a:lnTo>
                <a:lnTo>
                  <a:pt x="208" y="36"/>
                </a:lnTo>
                <a:lnTo>
                  <a:pt x="210" y="36"/>
                </a:lnTo>
                <a:lnTo>
                  <a:pt x="212" y="36"/>
                </a:lnTo>
                <a:lnTo>
                  <a:pt x="220" y="36"/>
                </a:lnTo>
                <a:lnTo>
                  <a:pt x="228" y="36"/>
                </a:lnTo>
                <a:lnTo>
                  <a:pt x="232" y="36"/>
                </a:lnTo>
                <a:lnTo>
                  <a:pt x="236" y="38"/>
                </a:lnTo>
                <a:lnTo>
                  <a:pt x="240" y="38"/>
                </a:lnTo>
                <a:lnTo>
                  <a:pt x="242" y="38"/>
                </a:lnTo>
                <a:lnTo>
                  <a:pt x="244" y="38"/>
                </a:lnTo>
                <a:lnTo>
                  <a:pt x="246" y="40"/>
                </a:lnTo>
                <a:lnTo>
                  <a:pt x="248" y="40"/>
                </a:lnTo>
                <a:lnTo>
                  <a:pt x="250" y="42"/>
                </a:lnTo>
                <a:lnTo>
                  <a:pt x="252" y="44"/>
                </a:lnTo>
                <a:lnTo>
                  <a:pt x="258" y="46"/>
                </a:lnTo>
                <a:lnTo>
                  <a:pt x="260" y="48"/>
                </a:lnTo>
                <a:lnTo>
                  <a:pt x="262" y="48"/>
                </a:lnTo>
                <a:lnTo>
                  <a:pt x="262" y="50"/>
                </a:lnTo>
                <a:lnTo>
                  <a:pt x="264" y="50"/>
                </a:lnTo>
                <a:lnTo>
                  <a:pt x="268" y="50"/>
                </a:lnTo>
                <a:lnTo>
                  <a:pt x="270" y="50"/>
                </a:lnTo>
                <a:lnTo>
                  <a:pt x="272" y="52"/>
                </a:lnTo>
                <a:lnTo>
                  <a:pt x="274" y="52"/>
                </a:lnTo>
                <a:lnTo>
                  <a:pt x="274" y="52"/>
                </a:lnTo>
                <a:lnTo>
                  <a:pt x="274" y="52"/>
                </a:lnTo>
                <a:lnTo>
                  <a:pt x="276" y="52"/>
                </a:lnTo>
                <a:lnTo>
                  <a:pt x="276" y="54"/>
                </a:lnTo>
                <a:lnTo>
                  <a:pt x="276" y="54"/>
                </a:lnTo>
                <a:lnTo>
                  <a:pt x="276" y="56"/>
                </a:lnTo>
                <a:lnTo>
                  <a:pt x="276" y="58"/>
                </a:lnTo>
                <a:lnTo>
                  <a:pt x="278" y="60"/>
                </a:lnTo>
                <a:lnTo>
                  <a:pt x="278" y="62"/>
                </a:lnTo>
                <a:lnTo>
                  <a:pt x="278" y="64"/>
                </a:lnTo>
                <a:lnTo>
                  <a:pt x="278" y="64"/>
                </a:lnTo>
                <a:lnTo>
                  <a:pt x="278" y="64"/>
                </a:lnTo>
                <a:lnTo>
                  <a:pt x="280" y="64"/>
                </a:lnTo>
                <a:lnTo>
                  <a:pt x="282" y="66"/>
                </a:lnTo>
                <a:lnTo>
                  <a:pt x="284" y="66"/>
                </a:lnTo>
                <a:lnTo>
                  <a:pt x="286" y="66"/>
                </a:lnTo>
                <a:lnTo>
                  <a:pt x="290" y="66"/>
                </a:lnTo>
                <a:lnTo>
                  <a:pt x="292" y="66"/>
                </a:lnTo>
                <a:lnTo>
                  <a:pt x="294" y="66"/>
                </a:lnTo>
                <a:lnTo>
                  <a:pt x="298" y="66"/>
                </a:lnTo>
                <a:lnTo>
                  <a:pt x="300" y="64"/>
                </a:lnTo>
                <a:lnTo>
                  <a:pt x="304" y="64"/>
                </a:lnTo>
                <a:lnTo>
                  <a:pt x="306" y="64"/>
                </a:lnTo>
                <a:lnTo>
                  <a:pt x="308" y="62"/>
                </a:lnTo>
                <a:lnTo>
                  <a:pt x="310" y="62"/>
                </a:lnTo>
                <a:lnTo>
                  <a:pt x="314" y="60"/>
                </a:lnTo>
                <a:lnTo>
                  <a:pt x="314" y="60"/>
                </a:lnTo>
                <a:lnTo>
                  <a:pt x="316" y="58"/>
                </a:lnTo>
                <a:lnTo>
                  <a:pt x="316" y="58"/>
                </a:lnTo>
                <a:lnTo>
                  <a:pt x="318" y="58"/>
                </a:lnTo>
                <a:lnTo>
                  <a:pt x="318" y="56"/>
                </a:lnTo>
                <a:lnTo>
                  <a:pt x="318" y="56"/>
                </a:lnTo>
                <a:lnTo>
                  <a:pt x="320" y="54"/>
                </a:lnTo>
                <a:lnTo>
                  <a:pt x="320" y="52"/>
                </a:lnTo>
                <a:lnTo>
                  <a:pt x="322" y="50"/>
                </a:lnTo>
                <a:lnTo>
                  <a:pt x="322" y="50"/>
                </a:lnTo>
                <a:lnTo>
                  <a:pt x="322" y="50"/>
                </a:lnTo>
                <a:lnTo>
                  <a:pt x="322" y="50"/>
                </a:lnTo>
                <a:lnTo>
                  <a:pt x="322" y="48"/>
                </a:lnTo>
                <a:lnTo>
                  <a:pt x="324" y="48"/>
                </a:lnTo>
                <a:lnTo>
                  <a:pt x="324" y="48"/>
                </a:lnTo>
                <a:lnTo>
                  <a:pt x="324" y="50"/>
                </a:lnTo>
                <a:lnTo>
                  <a:pt x="326" y="50"/>
                </a:lnTo>
                <a:lnTo>
                  <a:pt x="328" y="50"/>
                </a:lnTo>
                <a:lnTo>
                  <a:pt x="330" y="52"/>
                </a:lnTo>
                <a:lnTo>
                  <a:pt x="330" y="54"/>
                </a:lnTo>
                <a:lnTo>
                  <a:pt x="332" y="56"/>
                </a:lnTo>
                <a:lnTo>
                  <a:pt x="334" y="56"/>
                </a:lnTo>
                <a:lnTo>
                  <a:pt x="334" y="56"/>
                </a:lnTo>
                <a:lnTo>
                  <a:pt x="334" y="56"/>
                </a:lnTo>
                <a:lnTo>
                  <a:pt x="336" y="56"/>
                </a:lnTo>
                <a:lnTo>
                  <a:pt x="336" y="56"/>
                </a:lnTo>
                <a:lnTo>
                  <a:pt x="338" y="56"/>
                </a:lnTo>
                <a:lnTo>
                  <a:pt x="338" y="54"/>
                </a:lnTo>
                <a:lnTo>
                  <a:pt x="340" y="54"/>
                </a:lnTo>
                <a:lnTo>
                  <a:pt x="342" y="52"/>
                </a:lnTo>
                <a:lnTo>
                  <a:pt x="344" y="50"/>
                </a:lnTo>
                <a:lnTo>
                  <a:pt x="346" y="46"/>
                </a:lnTo>
                <a:lnTo>
                  <a:pt x="348" y="44"/>
                </a:lnTo>
                <a:lnTo>
                  <a:pt x="350" y="44"/>
                </a:lnTo>
                <a:lnTo>
                  <a:pt x="352" y="42"/>
                </a:lnTo>
                <a:lnTo>
                  <a:pt x="352" y="42"/>
                </a:lnTo>
                <a:lnTo>
                  <a:pt x="354" y="42"/>
                </a:lnTo>
                <a:lnTo>
                  <a:pt x="354" y="40"/>
                </a:lnTo>
                <a:lnTo>
                  <a:pt x="356" y="40"/>
                </a:lnTo>
                <a:lnTo>
                  <a:pt x="358" y="40"/>
                </a:lnTo>
                <a:lnTo>
                  <a:pt x="360" y="40"/>
                </a:lnTo>
                <a:lnTo>
                  <a:pt x="362" y="40"/>
                </a:lnTo>
                <a:lnTo>
                  <a:pt x="364" y="40"/>
                </a:lnTo>
                <a:lnTo>
                  <a:pt x="366" y="40"/>
                </a:lnTo>
                <a:lnTo>
                  <a:pt x="368" y="40"/>
                </a:lnTo>
                <a:lnTo>
                  <a:pt x="368" y="40"/>
                </a:lnTo>
                <a:lnTo>
                  <a:pt x="370" y="42"/>
                </a:lnTo>
                <a:lnTo>
                  <a:pt x="372" y="42"/>
                </a:lnTo>
                <a:lnTo>
                  <a:pt x="374" y="44"/>
                </a:lnTo>
                <a:lnTo>
                  <a:pt x="378" y="46"/>
                </a:lnTo>
                <a:lnTo>
                  <a:pt x="380" y="48"/>
                </a:lnTo>
                <a:lnTo>
                  <a:pt x="378" y="52"/>
                </a:lnTo>
                <a:lnTo>
                  <a:pt x="376" y="56"/>
                </a:lnTo>
                <a:lnTo>
                  <a:pt x="376" y="58"/>
                </a:lnTo>
                <a:lnTo>
                  <a:pt x="376" y="60"/>
                </a:lnTo>
                <a:lnTo>
                  <a:pt x="376" y="62"/>
                </a:lnTo>
                <a:lnTo>
                  <a:pt x="376" y="66"/>
                </a:lnTo>
                <a:lnTo>
                  <a:pt x="376" y="72"/>
                </a:lnTo>
                <a:lnTo>
                  <a:pt x="376" y="76"/>
                </a:lnTo>
                <a:lnTo>
                  <a:pt x="376" y="80"/>
                </a:lnTo>
                <a:lnTo>
                  <a:pt x="376" y="84"/>
                </a:lnTo>
                <a:lnTo>
                  <a:pt x="376" y="88"/>
                </a:lnTo>
                <a:lnTo>
                  <a:pt x="378" y="92"/>
                </a:lnTo>
                <a:lnTo>
                  <a:pt x="378" y="92"/>
                </a:lnTo>
                <a:lnTo>
                  <a:pt x="378" y="94"/>
                </a:lnTo>
                <a:lnTo>
                  <a:pt x="380" y="96"/>
                </a:lnTo>
                <a:lnTo>
                  <a:pt x="380" y="96"/>
                </a:lnTo>
                <a:lnTo>
                  <a:pt x="380" y="96"/>
                </a:lnTo>
                <a:lnTo>
                  <a:pt x="380" y="98"/>
                </a:lnTo>
                <a:lnTo>
                  <a:pt x="382" y="98"/>
                </a:lnTo>
                <a:lnTo>
                  <a:pt x="382" y="98"/>
                </a:lnTo>
                <a:lnTo>
                  <a:pt x="384" y="98"/>
                </a:lnTo>
                <a:lnTo>
                  <a:pt x="386" y="96"/>
                </a:lnTo>
                <a:lnTo>
                  <a:pt x="386" y="96"/>
                </a:lnTo>
                <a:lnTo>
                  <a:pt x="390" y="94"/>
                </a:lnTo>
                <a:lnTo>
                  <a:pt x="392" y="94"/>
                </a:lnTo>
                <a:lnTo>
                  <a:pt x="392" y="94"/>
                </a:lnTo>
                <a:lnTo>
                  <a:pt x="398" y="92"/>
                </a:lnTo>
                <a:lnTo>
                  <a:pt x="402" y="92"/>
                </a:lnTo>
                <a:lnTo>
                  <a:pt x="404" y="92"/>
                </a:lnTo>
                <a:lnTo>
                  <a:pt x="408" y="92"/>
                </a:lnTo>
                <a:lnTo>
                  <a:pt x="412" y="90"/>
                </a:lnTo>
                <a:lnTo>
                  <a:pt x="412" y="90"/>
                </a:lnTo>
                <a:lnTo>
                  <a:pt x="414" y="90"/>
                </a:lnTo>
                <a:lnTo>
                  <a:pt x="414" y="92"/>
                </a:lnTo>
                <a:lnTo>
                  <a:pt x="416" y="92"/>
                </a:lnTo>
                <a:lnTo>
                  <a:pt x="418" y="92"/>
                </a:lnTo>
                <a:lnTo>
                  <a:pt x="420" y="94"/>
                </a:lnTo>
                <a:lnTo>
                  <a:pt x="422" y="96"/>
                </a:lnTo>
                <a:lnTo>
                  <a:pt x="424" y="98"/>
                </a:lnTo>
                <a:lnTo>
                  <a:pt x="426" y="100"/>
                </a:lnTo>
                <a:lnTo>
                  <a:pt x="426" y="102"/>
                </a:lnTo>
                <a:lnTo>
                  <a:pt x="426" y="102"/>
                </a:lnTo>
                <a:lnTo>
                  <a:pt x="428" y="104"/>
                </a:lnTo>
                <a:lnTo>
                  <a:pt x="428" y="104"/>
                </a:lnTo>
                <a:lnTo>
                  <a:pt x="428" y="106"/>
                </a:lnTo>
                <a:lnTo>
                  <a:pt x="428" y="106"/>
                </a:lnTo>
                <a:lnTo>
                  <a:pt x="426" y="108"/>
                </a:lnTo>
                <a:lnTo>
                  <a:pt x="426" y="108"/>
                </a:lnTo>
                <a:lnTo>
                  <a:pt x="426" y="110"/>
                </a:lnTo>
                <a:lnTo>
                  <a:pt x="424" y="110"/>
                </a:lnTo>
                <a:lnTo>
                  <a:pt x="422" y="112"/>
                </a:lnTo>
                <a:lnTo>
                  <a:pt x="420" y="112"/>
                </a:lnTo>
                <a:lnTo>
                  <a:pt x="416" y="114"/>
                </a:lnTo>
                <a:lnTo>
                  <a:pt x="412" y="114"/>
                </a:lnTo>
                <a:lnTo>
                  <a:pt x="408" y="116"/>
                </a:lnTo>
                <a:lnTo>
                  <a:pt x="406" y="116"/>
                </a:lnTo>
                <a:lnTo>
                  <a:pt x="404" y="118"/>
                </a:lnTo>
                <a:lnTo>
                  <a:pt x="402" y="118"/>
                </a:lnTo>
                <a:lnTo>
                  <a:pt x="398" y="120"/>
                </a:lnTo>
                <a:lnTo>
                  <a:pt x="392" y="124"/>
                </a:lnTo>
                <a:lnTo>
                  <a:pt x="386" y="128"/>
                </a:lnTo>
                <a:lnTo>
                  <a:pt x="380" y="130"/>
                </a:lnTo>
                <a:lnTo>
                  <a:pt x="378" y="132"/>
                </a:lnTo>
                <a:lnTo>
                  <a:pt x="374" y="136"/>
                </a:lnTo>
                <a:lnTo>
                  <a:pt x="372" y="138"/>
                </a:lnTo>
                <a:lnTo>
                  <a:pt x="368" y="140"/>
                </a:lnTo>
                <a:lnTo>
                  <a:pt x="366" y="142"/>
                </a:lnTo>
                <a:lnTo>
                  <a:pt x="366" y="144"/>
                </a:lnTo>
                <a:lnTo>
                  <a:pt x="362" y="148"/>
                </a:lnTo>
                <a:lnTo>
                  <a:pt x="360" y="150"/>
                </a:lnTo>
                <a:lnTo>
                  <a:pt x="358" y="152"/>
                </a:lnTo>
                <a:lnTo>
                  <a:pt x="358" y="152"/>
                </a:lnTo>
                <a:lnTo>
                  <a:pt x="356" y="154"/>
                </a:lnTo>
                <a:lnTo>
                  <a:pt x="356" y="154"/>
                </a:lnTo>
                <a:lnTo>
                  <a:pt x="354" y="154"/>
                </a:lnTo>
                <a:lnTo>
                  <a:pt x="354" y="154"/>
                </a:lnTo>
                <a:lnTo>
                  <a:pt x="352" y="154"/>
                </a:lnTo>
                <a:lnTo>
                  <a:pt x="350" y="154"/>
                </a:lnTo>
                <a:lnTo>
                  <a:pt x="350" y="154"/>
                </a:lnTo>
                <a:lnTo>
                  <a:pt x="346" y="152"/>
                </a:lnTo>
                <a:lnTo>
                  <a:pt x="344" y="150"/>
                </a:lnTo>
                <a:lnTo>
                  <a:pt x="342" y="148"/>
                </a:lnTo>
                <a:lnTo>
                  <a:pt x="340" y="148"/>
                </a:lnTo>
                <a:lnTo>
                  <a:pt x="338" y="148"/>
                </a:lnTo>
                <a:lnTo>
                  <a:pt x="338" y="148"/>
                </a:lnTo>
                <a:lnTo>
                  <a:pt x="336" y="148"/>
                </a:lnTo>
                <a:lnTo>
                  <a:pt x="336" y="148"/>
                </a:lnTo>
                <a:lnTo>
                  <a:pt x="334" y="148"/>
                </a:lnTo>
                <a:lnTo>
                  <a:pt x="334" y="148"/>
                </a:lnTo>
                <a:lnTo>
                  <a:pt x="334" y="150"/>
                </a:lnTo>
                <a:lnTo>
                  <a:pt x="334" y="150"/>
                </a:lnTo>
                <a:lnTo>
                  <a:pt x="334" y="152"/>
                </a:lnTo>
                <a:lnTo>
                  <a:pt x="334" y="152"/>
                </a:lnTo>
                <a:lnTo>
                  <a:pt x="334" y="156"/>
                </a:lnTo>
                <a:lnTo>
                  <a:pt x="334" y="160"/>
                </a:lnTo>
                <a:lnTo>
                  <a:pt x="336" y="162"/>
                </a:lnTo>
                <a:lnTo>
                  <a:pt x="336" y="164"/>
                </a:lnTo>
                <a:lnTo>
                  <a:pt x="336" y="168"/>
                </a:lnTo>
                <a:lnTo>
                  <a:pt x="336" y="174"/>
                </a:lnTo>
                <a:lnTo>
                  <a:pt x="334" y="176"/>
                </a:lnTo>
                <a:lnTo>
                  <a:pt x="334" y="178"/>
                </a:lnTo>
                <a:lnTo>
                  <a:pt x="334" y="180"/>
                </a:lnTo>
                <a:lnTo>
                  <a:pt x="334" y="182"/>
                </a:lnTo>
                <a:lnTo>
                  <a:pt x="332" y="182"/>
                </a:lnTo>
                <a:lnTo>
                  <a:pt x="332" y="184"/>
                </a:lnTo>
                <a:lnTo>
                  <a:pt x="328" y="188"/>
                </a:lnTo>
                <a:lnTo>
                  <a:pt x="326" y="190"/>
                </a:lnTo>
                <a:lnTo>
                  <a:pt x="322" y="192"/>
                </a:lnTo>
                <a:lnTo>
                  <a:pt x="320" y="196"/>
                </a:lnTo>
                <a:lnTo>
                  <a:pt x="316" y="198"/>
                </a:lnTo>
                <a:lnTo>
                  <a:pt x="314" y="198"/>
                </a:lnTo>
                <a:lnTo>
                  <a:pt x="314" y="200"/>
                </a:lnTo>
                <a:lnTo>
                  <a:pt x="312" y="200"/>
                </a:lnTo>
                <a:lnTo>
                  <a:pt x="310" y="200"/>
                </a:lnTo>
                <a:lnTo>
                  <a:pt x="308" y="200"/>
                </a:lnTo>
                <a:lnTo>
                  <a:pt x="308" y="202"/>
                </a:lnTo>
                <a:lnTo>
                  <a:pt x="306" y="200"/>
                </a:lnTo>
                <a:lnTo>
                  <a:pt x="304" y="200"/>
                </a:lnTo>
                <a:lnTo>
                  <a:pt x="300" y="200"/>
                </a:lnTo>
                <a:lnTo>
                  <a:pt x="296" y="198"/>
                </a:lnTo>
                <a:lnTo>
                  <a:pt x="292" y="198"/>
                </a:lnTo>
                <a:lnTo>
                  <a:pt x="288" y="196"/>
                </a:lnTo>
                <a:lnTo>
                  <a:pt x="286" y="196"/>
                </a:lnTo>
                <a:lnTo>
                  <a:pt x="284" y="196"/>
                </a:lnTo>
                <a:lnTo>
                  <a:pt x="282" y="196"/>
                </a:lnTo>
                <a:lnTo>
                  <a:pt x="282" y="196"/>
                </a:lnTo>
                <a:lnTo>
                  <a:pt x="280" y="198"/>
                </a:lnTo>
                <a:lnTo>
                  <a:pt x="280" y="198"/>
                </a:lnTo>
                <a:lnTo>
                  <a:pt x="278" y="198"/>
                </a:lnTo>
                <a:lnTo>
                  <a:pt x="278" y="200"/>
                </a:lnTo>
                <a:lnTo>
                  <a:pt x="276" y="202"/>
                </a:lnTo>
                <a:lnTo>
                  <a:pt x="272" y="204"/>
                </a:lnTo>
                <a:lnTo>
                  <a:pt x="272" y="204"/>
                </a:lnTo>
                <a:lnTo>
                  <a:pt x="270" y="206"/>
                </a:lnTo>
                <a:lnTo>
                  <a:pt x="268" y="206"/>
                </a:lnTo>
                <a:lnTo>
                  <a:pt x="266" y="208"/>
                </a:lnTo>
                <a:lnTo>
                  <a:pt x="262" y="208"/>
                </a:lnTo>
                <a:lnTo>
                  <a:pt x="260" y="210"/>
                </a:lnTo>
                <a:lnTo>
                  <a:pt x="256" y="210"/>
                </a:lnTo>
                <a:lnTo>
                  <a:pt x="254" y="212"/>
                </a:lnTo>
                <a:lnTo>
                  <a:pt x="250" y="212"/>
                </a:lnTo>
                <a:lnTo>
                  <a:pt x="250" y="212"/>
                </a:lnTo>
                <a:lnTo>
                  <a:pt x="248" y="212"/>
                </a:lnTo>
                <a:lnTo>
                  <a:pt x="248" y="212"/>
                </a:lnTo>
                <a:lnTo>
                  <a:pt x="246" y="212"/>
                </a:lnTo>
                <a:lnTo>
                  <a:pt x="244" y="210"/>
                </a:lnTo>
                <a:lnTo>
                  <a:pt x="244" y="210"/>
                </a:lnTo>
                <a:lnTo>
                  <a:pt x="240" y="208"/>
                </a:lnTo>
                <a:lnTo>
                  <a:pt x="238" y="208"/>
                </a:lnTo>
                <a:lnTo>
                  <a:pt x="232" y="204"/>
                </a:lnTo>
                <a:lnTo>
                  <a:pt x="230" y="202"/>
                </a:lnTo>
                <a:lnTo>
                  <a:pt x="228" y="200"/>
                </a:lnTo>
                <a:lnTo>
                  <a:pt x="224" y="200"/>
                </a:lnTo>
                <a:lnTo>
                  <a:pt x="218" y="198"/>
                </a:lnTo>
                <a:lnTo>
                  <a:pt x="214" y="196"/>
                </a:lnTo>
                <a:lnTo>
                  <a:pt x="210" y="196"/>
                </a:lnTo>
                <a:lnTo>
                  <a:pt x="206" y="196"/>
                </a:lnTo>
                <a:lnTo>
                  <a:pt x="202" y="194"/>
                </a:lnTo>
                <a:lnTo>
                  <a:pt x="196" y="194"/>
                </a:lnTo>
                <a:lnTo>
                  <a:pt x="192" y="194"/>
                </a:lnTo>
                <a:lnTo>
                  <a:pt x="180" y="194"/>
                </a:lnTo>
                <a:lnTo>
                  <a:pt x="168" y="194"/>
                </a:lnTo>
                <a:lnTo>
                  <a:pt x="162" y="194"/>
                </a:lnTo>
                <a:lnTo>
                  <a:pt x="158" y="194"/>
                </a:lnTo>
                <a:lnTo>
                  <a:pt x="152" y="194"/>
                </a:lnTo>
                <a:lnTo>
                  <a:pt x="146" y="194"/>
                </a:lnTo>
                <a:lnTo>
                  <a:pt x="142" y="192"/>
                </a:lnTo>
                <a:lnTo>
                  <a:pt x="136" y="192"/>
                </a:lnTo>
                <a:lnTo>
                  <a:pt x="134" y="192"/>
                </a:lnTo>
                <a:lnTo>
                  <a:pt x="132" y="190"/>
                </a:lnTo>
                <a:lnTo>
                  <a:pt x="130" y="190"/>
                </a:lnTo>
                <a:lnTo>
                  <a:pt x="130" y="190"/>
                </a:lnTo>
                <a:lnTo>
                  <a:pt x="128" y="188"/>
                </a:lnTo>
                <a:lnTo>
                  <a:pt x="126" y="188"/>
                </a:lnTo>
                <a:lnTo>
                  <a:pt x="124" y="186"/>
                </a:lnTo>
                <a:lnTo>
                  <a:pt x="124" y="184"/>
                </a:lnTo>
                <a:lnTo>
                  <a:pt x="120" y="182"/>
                </a:lnTo>
                <a:lnTo>
                  <a:pt x="118" y="180"/>
                </a:lnTo>
                <a:lnTo>
                  <a:pt x="118" y="178"/>
                </a:lnTo>
                <a:lnTo>
                  <a:pt x="116" y="176"/>
                </a:lnTo>
                <a:lnTo>
                  <a:pt x="114" y="170"/>
                </a:lnTo>
                <a:lnTo>
                  <a:pt x="112" y="168"/>
                </a:lnTo>
                <a:lnTo>
                  <a:pt x="112" y="166"/>
                </a:lnTo>
                <a:lnTo>
                  <a:pt x="110" y="164"/>
                </a:lnTo>
                <a:lnTo>
                  <a:pt x="110" y="162"/>
                </a:lnTo>
                <a:lnTo>
                  <a:pt x="108" y="162"/>
                </a:lnTo>
                <a:lnTo>
                  <a:pt x="108" y="160"/>
                </a:lnTo>
                <a:lnTo>
                  <a:pt x="106" y="160"/>
                </a:lnTo>
                <a:lnTo>
                  <a:pt x="104" y="158"/>
                </a:lnTo>
                <a:lnTo>
                  <a:pt x="102" y="156"/>
                </a:lnTo>
                <a:lnTo>
                  <a:pt x="96" y="154"/>
                </a:lnTo>
                <a:lnTo>
                  <a:pt x="92" y="152"/>
                </a:lnTo>
                <a:lnTo>
                  <a:pt x="90" y="152"/>
                </a:lnTo>
                <a:lnTo>
                  <a:pt x="84" y="150"/>
                </a:lnTo>
                <a:lnTo>
                  <a:pt x="78" y="150"/>
                </a:lnTo>
                <a:lnTo>
                  <a:pt x="74" y="148"/>
                </a:lnTo>
                <a:lnTo>
                  <a:pt x="70" y="148"/>
                </a:lnTo>
                <a:lnTo>
                  <a:pt x="60" y="148"/>
                </a:lnTo>
                <a:lnTo>
                  <a:pt x="56" y="146"/>
                </a:lnTo>
                <a:lnTo>
                  <a:pt x="54" y="146"/>
                </a:lnTo>
                <a:lnTo>
                  <a:pt x="52" y="146"/>
                </a:lnTo>
                <a:lnTo>
                  <a:pt x="50" y="146"/>
                </a:lnTo>
                <a:lnTo>
                  <a:pt x="48" y="144"/>
                </a:lnTo>
                <a:lnTo>
                  <a:pt x="46" y="144"/>
                </a:lnTo>
                <a:lnTo>
                  <a:pt x="44" y="142"/>
                </a:lnTo>
                <a:lnTo>
                  <a:pt x="44" y="142"/>
                </a:lnTo>
                <a:lnTo>
                  <a:pt x="42" y="142"/>
                </a:lnTo>
                <a:lnTo>
                  <a:pt x="42" y="140"/>
                </a:lnTo>
                <a:lnTo>
                  <a:pt x="42" y="138"/>
                </a:lnTo>
                <a:lnTo>
                  <a:pt x="40" y="136"/>
                </a:lnTo>
                <a:lnTo>
                  <a:pt x="38" y="132"/>
                </a:lnTo>
                <a:lnTo>
                  <a:pt x="38" y="128"/>
                </a:lnTo>
                <a:lnTo>
                  <a:pt x="36" y="124"/>
                </a:lnTo>
                <a:lnTo>
                  <a:pt x="36" y="122"/>
                </a:lnTo>
                <a:lnTo>
                  <a:pt x="34" y="118"/>
                </a:lnTo>
                <a:lnTo>
                  <a:pt x="34" y="118"/>
                </a:lnTo>
                <a:lnTo>
                  <a:pt x="34" y="116"/>
                </a:lnTo>
                <a:lnTo>
                  <a:pt x="32" y="110"/>
                </a:lnTo>
                <a:lnTo>
                  <a:pt x="32" y="108"/>
                </a:lnTo>
                <a:lnTo>
                  <a:pt x="32" y="106"/>
                </a:lnTo>
                <a:lnTo>
                  <a:pt x="30" y="104"/>
                </a:lnTo>
                <a:lnTo>
                  <a:pt x="30" y="104"/>
                </a:lnTo>
                <a:lnTo>
                  <a:pt x="30" y="102"/>
                </a:lnTo>
                <a:lnTo>
                  <a:pt x="28" y="102"/>
                </a:lnTo>
                <a:lnTo>
                  <a:pt x="28" y="102"/>
                </a:lnTo>
                <a:lnTo>
                  <a:pt x="26" y="100"/>
                </a:lnTo>
                <a:lnTo>
                  <a:pt x="26" y="100"/>
                </a:lnTo>
                <a:lnTo>
                  <a:pt x="22" y="98"/>
                </a:lnTo>
                <a:lnTo>
                  <a:pt x="18" y="96"/>
                </a:lnTo>
                <a:lnTo>
                  <a:pt x="16" y="96"/>
                </a:lnTo>
                <a:lnTo>
                  <a:pt x="12" y="94"/>
                </a:lnTo>
                <a:lnTo>
                  <a:pt x="10" y="92"/>
                </a:lnTo>
                <a:lnTo>
                  <a:pt x="8" y="92"/>
                </a:lnTo>
                <a:lnTo>
                  <a:pt x="8" y="92"/>
                </a:lnTo>
                <a:lnTo>
                  <a:pt x="6" y="90"/>
                </a:lnTo>
                <a:lnTo>
                  <a:pt x="6" y="88"/>
                </a:lnTo>
                <a:lnTo>
                  <a:pt x="4" y="86"/>
                </a:lnTo>
                <a:lnTo>
                  <a:pt x="0" y="8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26"/>
          <p:cNvSpPr>
            <a:spLocks/>
          </p:cNvSpPr>
          <p:nvPr/>
        </p:nvSpPr>
        <p:spPr bwMode="auto">
          <a:xfrm>
            <a:off x="5586198" y="4163944"/>
            <a:ext cx="65690" cy="144387"/>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0" name="Freeform 127"/>
          <p:cNvSpPr>
            <a:spLocks/>
          </p:cNvSpPr>
          <p:nvPr/>
        </p:nvSpPr>
        <p:spPr bwMode="auto">
          <a:xfrm>
            <a:off x="5586198" y="4163944"/>
            <a:ext cx="65690" cy="144387"/>
          </a:xfrm>
          <a:custGeom>
            <a:avLst/>
            <a:gdLst>
              <a:gd name="T0" fmla="*/ 10 w 32"/>
              <a:gd name="T1" fmla="*/ 0 h 62"/>
              <a:gd name="T2" fmla="*/ 8 w 32"/>
              <a:gd name="T3" fmla="*/ 2 h 62"/>
              <a:gd name="T4" fmla="*/ 6 w 32"/>
              <a:gd name="T5" fmla="*/ 2 h 62"/>
              <a:gd name="T6" fmla="*/ 6 w 32"/>
              <a:gd name="T7" fmla="*/ 6 h 62"/>
              <a:gd name="T8" fmla="*/ 2 w 32"/>
              <a:gd name="T9" fmla="*/ 10 h 62"/>
              <a:gd name="T10" fmla="*/ 0 w 32"/>
              <a:gd name="T11" fmla="*/ 18 h 62"/>
              <a:gd name="T12" fmla="*/ 0 w 32"/>
              <a:gd name="T13" fmla="*/ 24 h 62"/>
              <a:gd name="T14" fmla="*/ 0 w 32"/>
              <a:gd name="T15" fmla="*/ 30 h 62"/>
              <a:gd name="T16" fmla="*/ 0 w 32"/>
              <a:gd name="T17" fmla="*/ 36 h 62"/>
              <a:gd name="T18" fmla="*/ 0 w 32"/>
              <a:gd name="T19" fmla="*/ 40 h 62"/>
              <a:gd name="T20" fmla="*/ 0 w 32"/>
              <a:gd name="T21" fmla="*/ 46 h 62"/>
              <a:gd name="T22" fmla="*/ 2 w 32"/>
              <a:gd name="T23" fmla="*/ 52 h 62"/>
              <a:gd name="T24" fmla="*/ 6 w 32"/>
              <a:gd name="T25" fmla="*/ 56 h 62"/>
              <a:gd name="T26" fmla="*/ 6 w 32"/>
              <a:gd name="T27" fmla="*/ 58 h 62"/>
              <a:gd name="T28" fmla="*/ 8 w 32"/>
              <a:gd name="T29" fmla="*/ 60 h 62"/>
              <a:gd name="T30" fmla="*/ 10 w 32"/>
              <a:gd name="T31" fmla="*/ 60 h 62"/>
              <a:gd name="T32" fmla="*/ 14 w 32"/>
              <a:gd name="T33" fmla="*/ 62 h 62"/>
              <a:gd name="T34" fmla="*/ 20 w 32"/>
              <a:gd name="T35" fmla="*/ 60 h 62"/>
              <a:gd name="T36" fmla="*/ 26 w 32"/>
              <a:gd name="T37" fmla="*/ 58 h 62"/>
              <a:gd name="T38" fmla="*/ 28 w 32"/>
              <a:gd name="T39" fmla="*/ 58 h 62"/>
              <a:gd name="T40" fmla="*/ 30 w 32"/>
              <a:gd name="T41" fmla="*/ 56 h 62"/>
              <a:gd name="T42" fmla="*/ 32 w 32"/>
              <a:gd name="T43" fmla="*/ 54 h 62"/>
              <a:gd name="T44" fmla="*/ 32 w 32"/>
              <a:gd name="T45" fmla="*/ 50 h 62"/>
              <a:gd name="T46" fmla="*/ 32 w 32"/>
              <a:gd name="T47" fmla="*/ 44 h 62"/>
              <a:gd name="T48" fmla="*/ 32 w 32"/>
              <a:gd name="T49" fmla="*/ 38 h 62"/>
              <a:gd name="T50" fmla="*/ 32 w 32"/>
              <a:gd name="T51" fmla="*/ 28 h 62"/>
              <a:gd name="T52" fmla="*/ 30 w 32"/>
              <a:gd name="T53" fmla="*/ 20 h 62"/>
              <a:gd name="T54" fmla="*/ 28 w 32"/>
              <a:gd name="T55" fmla="*/ 18 h 62"/>
              <a:gd name="T56" fmla="*/ 24 w 32"/>
              <a:gd name="T57" fmla="*/ 14 h 62"/>
              <a:gd name="T58" fmla="*/ 20 w 32"/>
              <a:gd name="T59" fmla="*/ 8 h 62"/>
              <a:gd name="T60" fmla="*/ 16 w 32"/>
              <a:gd name="T61" fmla="*/ 4 h 62"/>
              <a:gd name="T62" fmla="*/ 14 w 32"/>
              <a:gd name="T63" fmla="*/ 2 h 62"/>
              <a:gd name="T64" fmla="*/ 12 w 32"/>
              <a:gd name="T65" fmla="*/ 0 h 62"/>
              <a:gd name="T66" fmla="*/ 10 w 32"/>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62">
                <a:moveTo>
                  <a:pt x="10" y="0"/>
                </a:moveTo>
                <a:lnTo>
                  <a:pt x="10" y="0"/>
                </a:lnTo>
                <a:lnTo>
                  <a:pt x="8" y="0"/>
                </a:lnTo>
                <a:lnTo>
                  <a:pt x="8" y="2"/>
                </a:lnTo>
                <a:lnTo>
                  <a:pt x="8" y="2"/>
                </a:lnTo>
                <a:lnTo>
                  <a:pt x="6" y="2"/>
                </a:lnTo>
                <a:lnTo>
                  <a:pt x="6" y="4"/>
                </a:lnTo>
                <a:lnTo>
                  <a:pt x="6" y="6"/>
                </a:lnTo>
                <a:lnTo>
                  <a:pt x="4" y="8"/>
                </a:lnTo>
                <a:lnTo>
                  <a:pt x="2" y="10"/>
                </a:lnTo>
                <a:lnTo>
                  <a:pt x="2" y="14"/>
                </a:lnTo>
                <a:lnTo>
                  <a:pt x="0" y="18"/>
                </a:lnTo>
                <a:lnTo>
                  <a:pt x="0" y="20"/>
                </a:lnTo>
                <a:lnTo>
                  <a:pt x="0" y="24"/>
                </a:lnTo>
                <a:lnTo>
                  <a:pt x="0" y="26"/>
                </a:lnTo>
                <a:lnTo>
                  <a:pt x="0" y="30"/>
                </a:lnTo>
                <a:lnTo>
                  <a:pt x="0" y="32"/>
                </a:lnTo>
                <a:lnTo>
                  <a:pt x="0" y="36"/>
                </a:lnTo>
                <a:lnTo>
                  <a:pt x="0" y="38"/>
                </a:lnTo>
                <a:lnTo>
                  <a:pt x="0" y="40"/>
                </a:lnTo>
                <a:lnTo>
                  <a:pt x="0" y="42"/>
                </a:lnTo>
                <a:lnTo>
                  <a:pt x="0" y="46"/>
                </a:lnTo>
                <a:lnTo>
                  <a:pt x="2" y="48"/>
                </a:lnTo>
                <a:lnTo>
                  <a:pt x="2" y="52"/>
                </a:lnTo>
                <a:lnTo>
                  <a:pt x="4" y="54"/>
                </a:lnTo>
                <a:lnTo>
                  <a:pt x="6" y="56"/>
                </a:lnTo>
                <a:lnTo>
                  <a:pt x="6" y="58"/>
                </a:lnTo>
                <a:lnTo>
                  <a:pt x="6" y="58"/>
                </a:lnTo>
                <a:lnTo>
                  <a:pt x="8" y="60"/>
                </a:lnTo>
                <a:lnTo>
                  <a:pt x="8" y="60"/>
                </a:lnTo>
                <a:lnTo>
                  <a:pt x="10" y="60"/>
                </a:lnTo>
                <a:lnTo>
                  <a:pt x="10" y="60"/>
                </a:lnTo>
                <a:lnTo>
                  <a:pt x="12" y="60"/>
                </a:lnTo>
                <a:lnTo>
                  <a:pt x="14" y="62"/>
                </a:lnTo>
                <a:lnTo>
                  <a:pt x="16" y="60"/>
                </a:lnTo>
                <a:lnTo>
                  <a:pt x="20" y="60"/>
                </a:lnTo>
                <a:lnTo>
                  <a:pt x="22" y="60"/>
                </a:lnTo>
                <a:lnTo>
                  <a:pt x="26" y="58"/>
                </a:lnTo>
                <a:lnTo>
                  <a:pt x="26" y="58"/>
                </a:lnTo>
                <a:lnTo>
                  <a:pt x="28" y="58"/>
                </a:lnTo>
                <a:lnTo>
                  <a:pt x="28" y="58"/>
                </a:lnTo>
                <a:lnTo>
                  <a:pt x="30" y="56"/>
                </a:lnTo>
                <a:lnTo>
                  <a:pt x="30" y="54"/>
                </a:lnTo>
                <a:lnTo>
                  <a:pt x="32" y="54"/>
                </a:lnTo>
                <a:lnTo>
                  <a:pt x="32" y="52"/>
                </a:lnTo>
                <a:lnTo>
                  <a:pt x="32" y="50"/>
                </a:lnTo>
                <a:lnTo>
                  <a:pt x="32" y="46"/>
                </a:lnTo>
                <a:lnTo>
                  <a:pt x="32" y="44"/>
                </a:lnTo>
                <a:lnTo>
                  <a:pt x="32" y="42"/>
                </a:lnTo>
                <a:lnTo>
                  <a:pt x="32" y="38"/>
                </a:lnTo>
                <a:lnTo>
                  <a:pt x="32" y="34"/>
                </a:lnTo>
                <a:lnTo>
                  <a:pt x="32" y="28"/>
                </a:lnTo>
                <a:lnTo>
                  <a:pt x="30" y="24"/>
                </a:lnTo>
                <a:lnTo>
                  <a:pt x="30" y="20"/>
                </a:lnTo>
                <a:lnTo>
                  <a:pt x="28" y="20"/>
                </a:lnTo>
                <a:lnTo>
                  <a:pt x="28" y="18"/>
                </a:lnTo>
                <a:lnTo>
                  <a:pt x="26" y="16"/>
                </a:lnTo>
                <a:lnTo>
                  <a:pt x="24" y="14"/>
                </a:lnTo>
                <a:lnTo>
                  <a:pt x="22" y="12"/>
                </a:lnTo>
                <a:lnTo>
                  <a:pt x="20" y="8"/>
                </a:lnTo>
                <a:lnTo>
                  <a:pt x="18" y="6"/>
                </a:lnTo>
                <a:lnTo>
                  <a:pt x="16" y="4"/>
                </a:lnTo>
                <a:lnTo>
                  <a:pt x="16" y="2"/>
                </a:lnTo>
                <a:lnTo>
                  <a:pt x="14" y="2"/>
                </a:lnTo>
                <a:lnTo>
                  <a:pt x="12" y="2"/>
                </a:lnTo>
                <a:lnTo>
                  <a:pt x="12" y="0"/>
                </a:lnTo>
                <a:lnTo>
                  <a:pt x="10" y="0"/>
                </a:lnTo>
                <a:lnTo>
                  <a:pt x="10"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28"/>
          <p:cNvSpPr>
            <a:spLocks/>
          </p:cNvSpPr>
          <p:nvPr/>
        </p:nvSpPr>
        <p:spPr bwMode="auto">
          <a:xfrm>
            <a:off x="4481787" y="3795993"/>
            <a:ext cx="295605" cy="25617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2" name="Freeform 129"/>
          <p:cNvSpPr>
            <a:spLocks/>
          </p:cNvSpPr>
          <p:nvPr/>
        </p:nvSpPr>
        <p:spPr bwMode="auto">
          <a:xfrm>
            <a:off x="4481787" y="3795993"/>
            <a:ext cx="295605" cy="25617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30"/>
          <p:cNvSpPr>
            <a:spLocks/>
          </p:cNvSpPr>
          <p:nvPr/>
        </p:nvSpPr>
        <p:spPr bwMode="auto">
          <a:xfrm>
            <a:off x="4481787" y="3795993"/>
            <a:ext cx="295605" cy="25617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4" name="Freeform 131"/>
          <p:cNvSpPr>
            <a:spLocks/>
          </p:cNvSpPr>
          <p:nvPr/>
        </p:nvSpPr>
        <p:spPr bwMode="auto">
          <a:xfrm>
            <a:off x="4481787" y="3795993"/>
            <a:ext cx="295605" cy="25617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32"/>
          <p:cNvSpPr>
            <a:spLocks/>
          </p:cNvSpPr>
          <p:nvPr/>
        </p:nvSpPr>
        <p:spPr bwMode="auto">
          <a:xfrm>
            <a:off x="4481787" y="3795993"/>
            <a:ext cx="295605" cy="256171"/>
          </a:xfrm>
          <a:custGeom>
            <a:avLst/>
            <a:gdLst>
              <a:gd name="T0" fmla="*/ 50 w 144"/>
              <a:gd name="T1" fmla="*/ 48 h 110"/>
              <a:gd name="T2" fmla="*/ 52 w 144"/>
              <a:gd name="T3" fmla="*/ 40 h 110"/>
              <a:gd name="T4" fmla="*/ 50 w 144"/>
              <a:gd name="T5" fmla="*/ 38 h 110"/>
              <a:gd name="T6" fmla="*/ 48 w 144"/>
              <a:gd name="T7" fmla="*/ 36 h 110"/>
              <a:gd name="T8" fmla="*/ 42 w 144"/>
              <a:gd name="T9" fmla="*/ 34 h 110"/>
              <a:gd name="T10" fmla="*/ 30 w 144"/>
              <a:gd name="T11" fmla="*/ 34 h 110"/>
              <a:gd name="T12" fmla="*/ 18 w 144"/>
              <a:gd name="T13" fmla="*/ 34 h 110"/>
              <a:gd name="T14" fmla="*/ 10 w 144"/>
              <a:gd name="T15" fmla="*/ 34 h 110"/>
              <a:gd name="T16" fmla="*/ 4 w 144"/>
              <a:gd name="T17" fmla="*/ 38 h 110"/>
              <a:gd name="T18" fmla="*/ 0 w 144"/>
              <a:gd name="T19" fmla="*/ 66 h 110"/>
              <a:gd name="T20" fmla="*/ 0 w 144"/>
              <a:gd name="T21" fmla="*/ 84 h 110"/>
              <a:gd name="T22" fmla="*/ 0 w 144"/>
              <a:gd name="T23" fmla="*/ 90 h 110"/>
              <a:gd name="T24" fmla="*/ 2 w 144"/>
              <a:gd name="T25" fmla="*/ 94 h 110"/>
              <a:gd name="T26" fmla="*/ 6 w 144"/>
              <a:gd name="T27" fmla="*/ 102 h 110"/>
              <a:gd name="T28" fmla="*/ 10 w 144"/>
              <a:gd name="T29" fmla="*/ 106 h 110"/>
              <a:gd name="T30" fmla="*/ 16 w 144"/>
              <a:gd name="T31" fmla="*/ 108 h 110"/>
              <a:gd name="T32" fmla="*/ 22 w 144"/>
              <a:gd name="T33" fmla="*/ 110 h 110"/>
              <a:gd name="T34" fmla="*/ 24 w 144"/>
              <a:gd name="T35" fmla="*/ 110 h 110"/>
              <a:gd name="T36" fmla="*/ 26 w 144"/>
              <a:gd name="T37" fmla="*/ 106 h 110"/>
              <a:gd name="T38" fmla="*/ 32 w 144"/>
              <a:gd name="T39" fmla="*/ 100 h 110"/>
              <a:gd name="T40" fmla="*/ 44 w 144"/>
              <a:gd name="T41" fmla="*/ 88 h 110"/>
              <a:gd name="T42" fmla="*/ 50 w 144"/>
              <a:gd name="T43" fmla="*/ 82 h 110"/>
              <a:gd name="T44" fmla="*/ 52 w 144"/>
              <a:gd name="T45" fmla="*/ 80 h 110"/>
              <a:gd name="T46" fmla="*/ 58 w 144"/>
              <a:gd name="T47" fmla="*/ 78 h 110"/>
              <a:gd name="T48" fmla="*/ 72 w 144"/>
              <a:gd name="T49" fmla="*/ 80 h 110"/>
              <a:gd name="T50" fmla="*/ 84 w 144"/>
              <a:gd name="T51" fmla="*/ 80 h 110"/>
              <a:gd name="T52" fmla="*/ 90 w 144"/>
              <a:gd name="T53" fmla="*/ 78 h 110"/>
              <a:gd name="T54" fmla="*/ 92 w 144"/>
              <a:gd name="T55" fmla="*/ 76 h 110"/>
              <a:gd name="T56" fmla="*/ 98 w 144"/>
              <a:gd name="T57" fmla="*/ 70 h 110"/>
              <a:gd name="T58" fmla="*/ 102 w 144"/>
              <a:gd name="T59" fmla="*/ 68 h 110"/>
              <a:gd name="T60" fmla="*/ 108 w 144"/>
              <a:gd name="T61" fmla="*/ 66 h 110"/>
              <a:gd name="T62" fmla="*/ 122 w 144"/>
              <a:gd name="T63" fmla="*/ 66 h 110"/>
              <a:gd name="T64" fmla="*/ 130 w 144"/>
              <a:gd name="T65" fmla="*/ 66 h 110"/>
              <a:gd name="T66" fmla="*/ 134 w 144"/>
              <a:gd name="T67" fmla="*/ 62 h 110"/>
              <a:gd name="T68" fmla="*/ 134 w 144"/>
              <a:gd name="T69" fmla="*/ 62 h 110"/>
              <a:gd name="T70" fmla="*/ 134 w 144"/>
              <a:gd name="T71" fmla="*/ 56 h 110"/>
              <a:gd name="T72" fmla="*/ 134 w 144"/>
              <a:gd name="T73" fmla="*/ 52 h 110"/>
              <a:gd name="T74" fmla="*/ 134 w 144"/>
              <a:gd name="T75" fmla="*/ 50 h 110"/>
              <a:gd name="T76" fmla="*/ 140 w 144"/>
              <a:gd name="T77" fmla="*/ 44 h 110"/>
              <a:gd name="T78" fmla="*/ 142 w 144"/>
              <a:gd name="T79" fmla="*/ 32 h 110"/>
              <a:gd name="T80" fmla="*/ 130 w 144"/>
              <a:gd name="T81" fmla="*/ 0 h 110"/>
              <a:gd name="T82" fmla="*/ 112 w 144"/>
              <a:gd name="T83" fmla="*/ 2 h 110"/>
              <a:gd name="T84" fmla="*/ 98 w 144"/>
              <a:gd name="T85" fmla="*/ 4 h 110"/>
              <a:gd name="T86" fmla="*/ 90 w 144"/>
              <a:gd name="T87" fmla="*/ 8 h 110"/>
              <a:gd name="T88" fmla="*/ 84 w 144"/>
              <a:gd name="T89" fmla="*/ 12 h 110"/>
              <a:gd name="T90" fmla="*/ 78 w 144"/>
              <a:gd name="T91" fmla="*/ 18 h 110"/>
              <a:gd name="T92" fmla="*/ 74 w 144"/>
              <a:gd name="T93" fmla="*/ 24 h 110"/>
              <a:gd name="T94" fmla="*/ 74 w 144"/>
              <a:gd name="T95" fmla="*/ 28 h 110"/>
              <a:gd name="T96" fmla="*/ 72 w 144"/>
              <a:gd name="T97" fmla="*/ 38 h 110"/>
              <a:gd name="T98" fmla="*/ 70 w 144"/>
              <a:gd name="T99" fmla="*/ 44 h 110"/>
              <a:gd name="T100" fmla="*/ 68 w 144"/>
              <a:gd name="T101" fmla="*/ 46 h 110"/>
              <a:gd name="T102" fmla="*/ 58 w 144"/>
              <a:gd name="T103"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110">
                <a:moveTo>
                  <a:pt x="50" y="60"/>
                </a:moveTo>
                <a:lnTo>
                  <a:pt x="50" y="60"/>
                </a:lnTo>
                <a:lnTo>
                  <a:pt x="50" y="48"/>
                </a:lnTo>
                <a:lnTo>
                  <a:pt x="52" y="44"/>
                </a:lnTo>
                <a:lnTo>
                  <a:pt x="52" y="42"/>
                </a:lnTo>
                <a:lnTo>
                  <a:pt x="52" y="40"/>
                </a:lnTo>
                <a:lnTo>
                  <a:pt x="52" y="40"/>
                </a:lnTo>
                <a:lnTo>
                  <a:pt x="52" y="38"/>
                </a:lnTo>
                <a:lnTo>
                  <a:pt x="50" y="38"/>
                </a:lnTo>
                <a:lnTo>
                  <a:pt x="50" y="36"/>
                </a:lnTo>
                <a:lnTo>
                  <a:pt x="50" y="36"/>
                </a:lnTo>
                <a:lnTo>
                  <a:pt x="48" y="36"/>
                </a:lnTo>
                <a:lnTo>
                  <a:pt x="46" y="36"/>
                </a:lnTo>
                <a:lnTo>
                  <a:pt x="44" y="34"/>
                </a:lnTo>
                <a:lnTo>
                  <a:pt x="42" y="34"/>
                </a:lnTo>
                <a:lnTo>
                  <a:pt x="40" y="34"/>
                </a:lnTo>
                <a:lnTo>
                  <a:pt x="36" y="34"/>
                </a:lnTo>
                <a:lnTo>
                  <a:pt x="30" y="34"/>
                </a:lnTo>
                <a:lnTo>
                  <a:pt x="28" y="34"/>
                </a:lnTo>
                <a:lnTo>
                  <a:pt x="24" y="34"/>
                </a:lnTo>
                <a:lnTo>
                  <a:pt x="18" y="34"/>
                </a:lnTo>
                <a:lnTo>
                  <a:pt x="14" y="34"/>
                </a:lnTo>
                <a:lnTo>
                  <a:pt x="12" y="34"/>
                </a:lnTo>
                <a:lnTo>
                  <a:pt x="10" y="34"/>
                </a:lnTo>
                <a:lnTo>
                  <a:pt x="10" y="36"/>
                </a:lnTo>
                <a:lnTo>
                  <a:pt x="8" y="36"/>
                </a:lnTo>
                <a:lnTo>
                  <a:pt x="4" y="38"/>
                </a:lnTo>
                <a:lnTo>
                  <a:pt x="0" y="42"/>
                </a:lnTo>
                <a:lnTo>
                  <a:pt x="0" y="54"/>
                </a:lnTo>
                <a:lnTo>
                  <a:pt x="0" y="66"/>
                </a:lnTo>
                <a:lnTo>
                  <a:pt x="0" y="74"/>
                </a:lnTo>
                <a:lnTo>
                  <a:pt x="0" y="78"/>
                </a:lnTo>
                <a:lnTo>
                  <a:pt x="0" y="84"/>
                </a:lnTo>
                <a:lnTo>
                  <a:pt x="0" y="86"/>
                </a:lnTo>
                <a:lnTo>
                  <a:pt x="0" y="88"/>
                </a:lnTo>
                <a:lnTo>
                  <a:pt x="0" y="90"/>
                </a:lnTo>
                <a:lnTo>
                  <a:pt x="0" y="92"/>
                </a:lnTo>
                <a:lnTo>
                  <a:pt x="2" y="94"/>
                </a:lnTo>
                <a:lnTo>
                  <a:pt x="2" y="94"/>
                </a:lnTo>
                <a:lnTo>
                  <a:pt x="4" y="98"/>
                </a:lnTo>
                <a:lnTo>
                  <a:pt x="6" y="100"/>
                </a:lnTo>
                <a:lnTo>
                  <a:pt x="6" y="102"/>
                </a:lnTo>
                <a:lnTo>
                  <a:pt x="8" y="102"/>
                </a:lnTo>
                <a:lnTo>
                  <a:pt x="8" y="104"/>
                </a:lnTo>
                <a:lnTo>
                  <a:pt x="10" y="106"/>
                </a:lnTo>
                <a:lnTo>
                  <a:pt x="12" y="106"/>
                </a:lnTo>
                <a:lnTo>
                  <a:pt x="14" y="108"/>
                </a:lnTo>
                <a:lnTo>
                  <a:pt x="16" y="108"/>
                </a:lnTo>
                <a:lnTo>
                  <a:pt x="18" y="110"/>
                </a:lnTo>
                <a:lnTo>
                  <a:pt x="20" y="110"/>
                </a:lnTo>
                <a:lnTo>
                  <a:pt x="22" y="110"/>
                </a:lnTo>
                <a:lnTo>
                  <a:pt x="22" y="110"/>
                </a:lnTo>
                <a:lnTo>
                  <a:pt x="22" y="110"/>
                </a:lnTo>
                <a:lnTo>
                  <a:pt x="24" y="110"/>
                </a:lnTo>
                <a:lnTo>
                  <a:pt x="24" y="108"/>
                </a:lnTo>
                <a:lnTo>
                  <a:pt x="26" y="108"/>
                </a:lnTo>
                <a:lnTo>
                  <a:pt x="26" y="106"/>
                </a:lnTo>
                <a:lnTo>
                  <a:pt x="28" y="106"/>
                </a:lnTo>
                <a:lnTo>
                  <a:pt x="30" y="102"/>
                </a:lnTo>
                <a:lnTo>
                  <a:pt x="32" y="100"/>
                </a:lnTo>
                <a:lnTo>
                  <a:pt x="34" y="98"/>
                </a:lnTo>
                <a:lnTo>
                  <a:pt x="40" y="92"/>
                </a:lnTo>
                <a:lnTo>
                  <a:pt x="44" y="88"/>
                </a:lnTo>
                <a:lnTo>
                  <a:pt x="48" y="86"/>
                </a:lnTo>
                <a:lnTo>
                  <a:pt x="48" y="84"/>
                </a:lnTo>
                <a:lnTo>
                  <a:pt x="50" y="82"/>
                </a:lnTo>
                <a:lnTo>
                  <a:pt x="52" y="82"/>
                </a:lnTo>
                <a:lnTo>
                  <a:pt x="52" y="80"/>
                </a:lnTo>
                <a:lnTo>
                  <a:pt x="52" y="80"/>
                </a:lnTo>
                <a:lnTo>
                  <a:pt x="54" y="80"/>
                </a:lnTo>
                <a:lnTo>
                  <a:pt x="56" y="78"/>
                </a:lnTo>
                <a:lnTo>
                  <a:pt x="58" y="78"/>
                </a:lnTo>
                <a:lnTo>
                  <a:pt x="62" y="78"/>
                </a:lnTo>
                <a:lnTo>
                  <a:pt x="66" y="78"/>
                </a:lnTo>
                <a:lnTo>
                  <a:pt x="72" y="80"/>
                </a:lnTo>
                <a:lnTo>
                  <a:pt x="76" y="80"/>
                </a:lnTo>
                <a:lnTo>
                  <a:pt x="82" y="80"/>
                </a:lnTo>
                <a:lnTo>
                  <a:pt x="84" y="80"/>
                </a:lnTo>
                <a:lnTo>
                  <a:pt x="86" y="80"/>
                </a:lnTo>
                <a:lnTo>
                  <a:pt x="88" y="80"/>
                </a:lnTo>
                <a:lnTo>
                  <a:pt x="90" y="78"/>
                </a:lnTo>
                <a:lnTo>
                  <a:pt x="90" y="78"/>
                </a:lnTo>
                <a:lnTo>
                  <a:pt x="92" y="78"/>
                </a:lnTo>
                <a:lnTo>
                  <a:pt x="92" y="76"/>
                </a:lnTo>
                <a:lnTo>
                  <a:pt x="94" y="76"/>
                </a:lnTo>
                <a:lnTo>
                  <a:pt x="96" y="74"/>
                </a:lnTo>
                <a:lnTo>
                  <a:pt x="98" y="70"/>
                </a:lnTo>
                <a:lnTo>
                  <a:pt x="100" y="70"/>
                </a:lnTo>
                <a:lnTo>
                  <a:pt x="100" y="68"/>
                </a:lnTo>
                <a:lnTo>
                  <a:pt x="102" y="68"/>
                </a:lnTo>
                <a:lnTo>
                  <a:pt x="104" y="68"/>
                </a:lnTo>
                <a:lnTo>
                  <a:pt x="106" y="68"/>
                </a:lnTo>
                <a:lnTo>
                  <a:pt x="108" y="66"/>
                </a:lnTo>
                <a:lnTo>
                  <a:pt x="114" y="66"/>
                </a:lnTo>
                <a:lnTo>
                  <a:pt x="118" y="66"/>
                </a:lnTo>
                <a:lnTo>
                  <a:pt x="122" y="66"/>
                </a:lnTo>
                <a:lnTo>
                  <a:pt x="126" y="66"/>
                </a:lnTo>
                <a:lnTo>
                  <a:pt x="128" y="66"/>
                </a:lnTo>
                <a:lnTo>
                  <a:pt x="130" y="66"/>
                </a:lnTo>
                <a:lnTo>
                  <a:pt x="132" y="64"/>
                </a:lnTo>
                <a:lnTo>
                  <a:pt x="132" y="64"/>
                </a:lnTo>
                <a:lnTo>
                  <a:pt x="134" y="62"/>
                </a:lnTo>
                <a:lnTo>
                  <a:pt x="134" y="62"/>
                </a:lnTo>
                <a:lnTo>
                  <a:pt x="134" y="62"/>
                </a:lnTo>
                <a:lnTo>
                  <a:pt x="134" y="62"/>
                </a:lnTo>
                <a:lnTo>
                  <a:pt x="134" y="60"/>
                </a:lnTo>
                <a:lnTo>
                  <a:pt x="134" y="58"/>
                </a:lnTo>
                <a:lnTo>
                  <a:pt x="134" y="56"/>
                </a:lnTo>
                <a:lnTo>
                  <a:pt x="134" y="54"/>
                </a:lnTo>
                <a:lnTo>
                  <a:pt x="134" y="52"/>
                </a:lnTo>
                <a:lnTo>
                  <a:pt x="134" y="52"/>
                </a:lnTo>
                <a:lnTo>
                  <a:pt x="134" y="52"/>
                </a:lnTo>
                <a:lnTo>
                  <a:pt x="134" y="50"/>
                </a:lnTo>
                <a:lnTo>
                  <a:pt x="134" y="50"/>
                </a:lnTo>
                <a:lnTo>
                  <a:pt x="136" y="48"/>
                </a:lnTo>
                <a:lnTo>
                  <a:pt x="138" y="46"/>
                </a:lnTo>
                <a:lnTo>
                  <a:pt x="140" y="44"/>
                </a:lnTo>
                <a:lnTo>
                  <a:pt x="144" y="42"/>
                </a:lnTo>
                <a:lnTo>
                  <a:pt x="144" y="42"/>
                </a:lnTo>
                <a:lnTo>
                  <a:pt x="142" y="32"/>
                </a:lnTo>
                <a:lnTo>
                  <a:pt x="136" y="18"/>
                </a:lnTo>
                <a:lnTo>
                  <a:pt x="132" y="8"/>
                </a:lnTo>
                <a:lnTo>
                  <a:pt x="130" y="0"/>
                </a:lnTo>
                <a:lnTo>
                  <a:pt x="124" y="2"/>
                </a:lnTo>
                <a:lnTo>
                  <a:pt x="118" y="2"/>
                </a:lnTo>
                <a:lnTo>
                  <a:pt x="112" y="2"/>
                </a:lnTo>
                <a:lnTo>
                  <a:pt x="104" y="4"/>
                </a:lnTo>
                <a:lnTo>
                  <a:pt x="102" y="4"/>
                </a:lnTo>
                <a:lnTo>
                  <a:pt x="98" y="4"/>
                </a:lnTo>
                <a:lnTo>
                  <a:pt x="94" y="6"/>
                </a:lnTo>
                <a:lnTo>
                  <a:pt x="92" y="6"/>
                </a:lnTo>
                <a:lnTo>
                  <a:pt x="90" y="8"/>
                </a:lnTo>
                <a:lnTo>
                  <a:pt x="88" y="8"/>
                </a:lnTo>
                <a:lnTo>
                  <a:pt x="86" y="10"/>
                </a:lnTo>
                <a:lnTo>
                  <a:pt x="84" y="12"/>
                </a:lnTo>
                <a:lnTo>
                  <a:pt x="82" y="14"/>
                </a:lnTo>
                <a:lnTo>
                  <a:pt x="80" y="16"/>
                </a:lnTo>
                <a:lnTo>
                  <a:pt x="78" y="18"/>
                </a:lnTo>
                <a:lnTo>
                  <a:pt x="76" y="20"/>
                </a:lnTo>
                <a:lnTo>
                  <a:pt x="76" y="22"/>
                </a:lnTo>
                <a:lnTo>
                  <a:pt x="74" y="24"/>
                </a:lnTo>
                <a:lnTo>
                  <a:pt x="74" y="24"/>
                </a:lnTo>
                <a:lnTo>
                  <a:pt x="74" y="26"/>
                </a:lnTo>
                <a:lnTo>
                  <a:pt x="74" y="28"/>
                </a:lnTo>
                <a:lnTo>
                  <a:pt x="72" y="32"/>
                </a:lnTo>
                <a:lnTo>
                  <a:pt x="72" y="34"/>
                </a:lnTo>
                <a:lnTo>
                  <a:pt x="72" y="38"/>
                </a:lnTo>
                <a:lnTo>
                  <a:pt x="72" y="40"/>
                </a:lnTo>
                <a:lnTo>
                  <a:pt x="70" y="42"/>
                </a:lnTo>
                <a:lnTo>
                  <a:pt x="70" y="44"/>
                </a:lnTo>
                <a:lnTo>
                  <a:pt x="70" y="44"/>
                </a:lnTo>
                <a:lnTo>
                  <a:pt x="68" y="46"/>
                </a:lnTo>
                <a:lnTo>
                  <a:pt x="68" y="46"/>
                </a:lnTo>
                <a:lnTo>
                  <a:pt x="66" y="50"/>
                </a:lnTo>
                <a:lnTo>
                  <a:pt x="62" y="52"/>
                </a:lnTo>
                <a:lnTo>
                  <a:pt x="58" y="54"/>
                </a:lnTo>
                <a:lnTo>
                  <a:pt x="54" y="58"/>
                </a:lnTo>
                <a:lnTo>
                  <a:pt x="50" y="60"/>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33"/>
          <p:cNvSpPr>
            <a:spLocks/>
          </p:cNvSpPr>
          <p:nvPr/>
        </p:nvSpPr>
        <p:spPr bwMode="auto">
          <a:xfrm>
            <a:off x="4227238" y="3227755"/>
            <a:ext cx="123169" cy="167676"/>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7" name="Freeform 134"/>
          <p:cNvSpPr>
            <a:spLocks/>
          </p:cNvSpPr>
          <p:nvPr/>
        </p:nvSpPr>
        <p:spPr bwMode="auto">
          <a:xfrm>
            <a:off x="4227238" y="3227755"/>
            <a:ext cx="123169" cy="167676"/>
          </a:xfrm>
          <a:custGeom>
            <a:avLst/>
            <a:gdLst>
              <a:gd name="T0" fmla="*/ 18 w 60"/>
              <a:gd name="T1" fmla="*/ 72 h 72"/>
              <a:gd name="T2" fmla="*/ 20 w 60"/>
              <a:gd name="T3" fmla="*/ 70 h 72"/>
              <a:gd name="T4" fmla="*/ 24 w 60"/>
              <a:gd name="T5" fmla="*/ 68 h 72"/>
              <a:gd name="T6" fmla="*/ 28 w 60"/>
              <a:gd name="T7" fmla="*/ 62 h 72"/>
              <a:gd name="T8" fmla="*/ 32 w 60"/>
              <a:gd name="T9" fmla="*/ 58 h 72"/>
              <a:gd name="T10" fmla="*/ 34 w 60"/>
              <a:gd name="T11" fmla="*/ 56 h 72"/>
              <a:gd name="T12" fmla="*/ 40 w 60"/>
              <a:gd name="T13" fmla="*/ 52 h 72"/>
              <a:gd name="T14" fmla="*/ 42 w 60"/>
              <a:gd name="T15" fmla="*/ 50 h 72"/>
              <a:gd name="T16" fmla="*/ 44 w 60"/>
              <a:gd name="T17" fmla="*/ 48 h 72"/>
              <a:gd name="T18" fmla="*/ 44 w 60"/>
              <a:gd name="T19" fmla="*/ 46 h 72"/>
              <a:gd name="T20" fmla="*/ 44 w 60"/>
              <a:gd name="T21" fmla="*/ 44 h 72"/>
              <a:gd name="T22" fmla="*/ 44 w 60"/>
              <a:gd name="T23" fmla="*/ 38 h 72"/>
              <a:gd name="T24" fmla="*/ 44 w 60"/>
              <a:gd name="T25" fmla="*/ 34 h 72"/>
              <a:gd name="T26" fmla="*/ 44 w 60"/>
              <a:gd name="T27" fmla="*/ 30 h 72"/>
              <a:gd name="T28" fmla="*/ 44 w 60"/>
              <a:gd name="T29" fmla="*/ 28 h 72"/>
              <a:gd name="T30" fmla="*/ 46 w 60"/>
              <a:gd name="T31" fmla="*/ 26 h 72"/>
              <a:gd name="T32" fmla="*/ 48 w 60"/>
              <a:gd name="T33" fmla="*/ 24 h 72"/>
              <a:gd name="T34" fmla="*/ 52 w 60"/>
              <a:gd name="T35" fmla="*/ 20 h 72"/>
              <a:gd name="T36" fmla="*/ 60 w 60"/>
              <a:gd name="T37" fmla="*/ 14 h 72"/>
              <a:gd name="T38" fmla="*/ 50 w 60"/>
              <a:gd name="T39" fmla="*/ 2 h 72"/>
              <a:gd name="T40" fmla="*/ 42 w 60"/>
              <a:gd name="T41" fmla="*/ 8 h 72"/>
              <a:gd name="T42" fmla="*/ 36 w 60"/>
              <a:gd name="T43" fmla="*/ 12 h 72"/>
              <a:gd name="T44" fmla="*/ 34 w 60"/>
              <a:gd name="T45" fmla="*/ 14 h 72"/>
              <a:gd name="T46" fmla="*/ 30 w 60"/>
              <a:gd name="T47" fmla="*/ 14 h 72"/>
              <a:gd name="T48" fmla="*/ 24 w 60"/>
              <a:gd name="T49" fmla="*/ 14 h 72"/>
              <a:gd name="T50" fmla="*/ 18 w 60"/>
              <a:gd name="T51" fmla="*/ 12 h 72"/>
              <a:gd name="T52" fmla="*/ 14 w 60"/>
              <a:gd name="T53" fmla="*/ 12 h 72"/>
              <a:gd name="T54" fmla="*/ 10 w 60"/>
              <a:gd name="T55" fmla="*/ 8 h 72"/>
              <a:gd name="T56" fmla="*/ 4 w 60"/>
              <a:gd name="T57" fmla="*/ 4 h 72"/>
              <a:gd name="T58" fmla="*/ 4 w 60"/>
              <a:gd name="T59" fmla="*/ 16 h 72"/>
              <a:gd name="T60" fmla="*/ 4 w 60"/>
              <a:gd name="T61" fmla="*/ 32 h 72"/>
              <a:gd name="T62" fmla="*/ 2 w 60"/>
              <a:gd name="T63" fmla="*/ 40 h 72"/>
              <a:gd name="T64" fmla="*/ 0 w 60"/>
              <a:gd name="T65" fmla="*/ 54 h 72"/>
              <a:gd name="T66" fmla="*/ 4 w 60"/>
              <a:gd name="T67" fmla="*/ 72 h 72"/>
              <a:gd name="T68" fmla="*/ 12 w 60"/>
              <a:gd name="T69" fmla="*/ 72 h 72"/>
              <a:gd name="T70" fmla="*/ 16 w 60"/>
              <a:gd name="T71" fmla="*/ 72 h 72"/>
              <a:gd name="T72" fmla="*/ 18 w 60"/>
              <a:gd name="T7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72">
                <a:moveTo>
                  <a:pt x="18" y="72"/>
                </a:moveTo>
                <a:lnTo>
                  <a:pt x="18" y="72"/>
                </a:lnTo>
                <a:lnTo>
                  <a:pt x="20" y="72"/>
                </a:lnTo>
                <a:lnTo>
                  <a:pt x="20" y="70"/>
                </a:lnTo>
                <a:lnTo>
                  <a:pt x="22" y="70"/>
                </a:lnTo>
                <a:lnTo>
                  <a:pt x="24" y="68"/>
                </a:lnTo>
                <a:lnTo>
                  <a:pt x="26" y="66"/>
                </a:lnTo>
                <a:lnTo>
                  <a:pt x="28" y="62"/>
                </a:lnTo>
                <a:lnTo>
                  <a:pt x="30" y="60"/>
                </a:lnTo>
                <a:lnTo>
                  <a:pt x="32" y="58"/>
                </a:lnTo>
                <a:lnTo>
                  <a:pt x="32" y="58"/>
                </a:lnTo>
                <a:lnTo>
                  <a:pt x="34" y="56"/>
                </a:lnTo>
                <a:lnTo>
                  <a:pt x="38" y="54"/>
                </a:lnTo>
                <a:lnTo>
                  <a:pt x="40" y="52"/>
                </a:lnTo>
                <a:lnTo>
                  <a:pt x="42" y="52"/>
                </a:lnTo>
                <a:lnTo>
                  <a:pt x="42" y="50"/>
                </a:lnTo>
                <a:lnTo>
                  <a:pt x="44" y="50"/>
                </a:lnTo>
                <a:lnTo>
                  <a:pt x="44" y="48"/>
                </a:lnTo>
                <a:lnTo>
                  <a:pt x="44" y="48"/>
                </a:lnTo>
                <a:lnTo>
                  <a:pt x="44" y="46"/>
                </a:lnTo>
                <a:lnTo>
                  <a:pt x="44" y="46"/>
                </a:lnTo>
                <a:lnTo>
                  <a:pt x="44" y="44"/>
                </a:lnTo>
                <a:lnTo>
                  <a:pt x="44" y="42"/>
                </a:lnTo>
                <a:lnTo>
                  <a:pt x="44" y="38"/>
                </a:lnTo>
                <a:lnTo>
                  <a:pt x="44" y="36"/>
                </a:lnTo>
                <a:lnTo>
                  <a:pt x="44" y="34"/>
                </a:lnTo>
                <a:lnTo>
                  <a:pt x="44" y="32"/>
                </a:lnTo>
                <a:lnTo>
                  <a:pt x="44" y="30"/>
                </a:lnTo>
                <a:lnTo>
                  <a:pt x="44" y="30"/>
                </a:lnTo>
                <a:lnTo>
                  <a:pt x="44" y="28"/>
                </a:lnTo>
                <a:lnTo>
                  <a:pt x="44" y="28"/>
                </a:lnTo>
                <a:lnTo>
                  <a:pt x="46" y="26"/>
                </a:lnTo>
                <a:lnTo>
                  <a:pt x="46" y="26"/>
                </a:lnTo>
                <a:lnTo>
                  <a:pt x="48" y="24"/>
                </a:lnTo>
                <a:lnTo>
                  <a:pt x="50" y="22"/>
                </a:lnTo>
                <a:lnTo>
                  <a:pt x="52" y="20"/>
                </a:lnTo>
                <a:lnTo>
                  <a:pt x="58" y="16"/>
                </a:lnTo>
                <a:lnTo>
                  <a:pt x="60" y="14"/>
                </a:lnTo>
                <a:lnTo>
                  <a:pt x="52" y="0"/>
                </a:lnTo>
                <a:lnTo>
                  <a:pt x="50" y="2"/>
                </a:lnTo>
                <a:lnTo>
                  <a:pt x="44" y="6"/>
                </a:lnTo>
                <a:lnTo>
                  <a:pt x="42" y="8"/>
                </a:lnTo>
                <a:lnTo>
                  <a:pt x="38" y="10"/>
                </a:lnTo>
                <a:lnTo>
                  <a:pt x="36" y="12"/>
                </a:lnTo>
                <a:lnTo>
                  <a:pt x="34" y="12"/>
                </a:lnTo>
                <a:lnTo>
                  <a:pt x="34" y="14"/>
                </a:lnTo>
                <a:lnTo>
                  <a:pt x="32" y="14"/>
                </a:lnTo>
                <a:lnTo>
                  <a:pt x="30" y="14"/>
                </a:lnTo>
                <a:lnTo>
                  <a:pt x="26" y="14"/>
                </a:lnTo>
                <a:lnTo>
                  <a:pt x="24" y="14"/>
                </a:lnTo>
                <a:lnTo>
                  <a:pt x="20" y="12"/>
                </a:lnTo>
                <a:lnTo>
                  <a:pt x="18" y="12"/>
                </a:lnTo>
                <a:lnTo>
                  <a:pt x="16" y="12"/>
                </a:lnTo>
                <a:lnTo>
                  <a:pt x="14" y="12"/>
                </a:lnTo>
                <a:lnTo>
                  <a:pt x="12" y="10"/>
                </a:lnTo>
                <a:lnTo>
                  <a:pt x="10" y="8"/>
                </a:lnTo>
                <a:lnTo>
                  <a:pt x="8" y="6"/>
                </a:lnTo>
                <a:lnTo>
                  <a:pt x="4" y="4"/>
                </a:lnTo>
                <a:lnTo>
                  <a:pt x="4" y="2"/>
                </a:lnTo>
                <a:lnTo>
                  <a:pt x="4" y="16"/>
                </a:lnTo>
                <a:lnTo>
                  <a:pt x="4" y="28"/>
                </a:lnTo>
                <a:lnTo>
                  <a:pt x="4" y="32"/>
                </a:lnTo>
                <a:lnTo>
                  <a:pt x="4" y="36"/>
                </a:lnTo>
                <a:lnTo>
                  <a:pt x="2" y="40"/>
                </a:lnTo>
                <a:lnTo>
                  <a:pt x="2" y="46"/>
                </a:lnTo>
                <a:lnTo>
                  <a:pt x="0" y="54"/>
                </a:lnTo>
                <a:lnTo>
                  <a:pt x="0" y="72"/>
                </a:lnTo>
                <a:lnTo>
                  <a:pt x="4" y="72"/>
                </a:lnTo>
                <a:lnTo>
                  <a:pt x="8" y="72"/>
                </a:lnTo>
                <a:lnTo>
                  <a:pt x="12" y="72"/>
                </a:lnTo>
                <a:lnTo>
                  <a:pt x="14" y="72"/>
                </a:lnTo>
                <a:lnTo>
                  <a:pt x="16" y="72"/>
                </a:lnTo>
                <a:lnTo>
                  <a:pt x="18" y="72"/>
                </a:lnTo>
                <a:lnTo>
                  <a:pt x="18" y="7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98" name="Freeform 135"/>
          <p:cNvSpPr>
            <a:spLocks/>
          </p:cNvSpPr>
          <p:nvPr/>
        </p:nvSpPr>
        <p:spPr bwMode="auto">
          <a:xfrm>
            <a:off x="4235448" y="3064738"/>
            <a:ext cx="172435" cy="195622"/>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9" name="Freeform 136"/>
          <p:cNvSpPr>
            <a:spLocks/>
          </p:cNvSpPr>
          <p:nvPr/>
        </p:nvSpPr>
        <p:spPr bwMode="auto">
          <a:xfrm>
            <a:off x="4235448" y="3064738"/>
            <a:ext cx="172435" cy="195622"/>
          </a:xfrm>
          <a:custGeom>
            <a:avLst/>
            <a:gdLst>
              <a:gd name="T0" fmla="*/ 0 w 84"/>
              <a:gd name="T1" fmla="*/ 72 h 84"/>
              <a:gd name="T2" fmla="*/ 4 w 84"/>
              <a:gd name="T3" fmla="*/ 76 h 84"/>
              <a:gd name="T4" fmla="*/ 8 w 84"/>
              <a:gd name="T5" fmla="*/ 80 h 84"/>
              <a:gd name="T6" fmla="*/ 12 w 84"/>
              <a:gd name="T7" fmla="*/ 82 h 84"/>
              <a:gd name="T8" fmla="*/ 16 w 84"/>
              <a:gd name="T9" fmla="*/ 84 h 84"/>
              <a:gd name="T10" fmla="*/ 22 w 84"/>
              <a:gd name="T11" fmla="*/ 84 h 84"/>
              <a:gd name="T12" fmla="*/ 28 w 84"/>
              <a:gd name="T13" fmla="*/ 84 h 84"/>
              <a:gd name="T14" fmla="*/ 30 w 84"/>
              <a:gd name="T15" fmla="*/ 84 h 84"/>
              <a:gd name="T16" fmla="*/ 34 w 84"/>
              <a:gd name="T17" fmla="*/ 82 h 84"/>
              <a:gd name="T18" fmla="*/ 40 w 84"/>
              <a:gd name="T19" fmla="*/ 76 h 84"/>
              <a:gd name="T20" fmla="*/ 48 w 84"/>
              <a:gd name="T21" fmla="*/ 70 h 84"/>
              <a:gd name="T22" fmla="*/ 62 w 84"/>
              <a:gd name="T23" fmla="*/ 62 h 84"/>
              <a:gd name="T24" fmla="*/ 72 w 84"/>
              <a:gd name="T25" fmla="*/ 56 h 84"/>
              <a:gd name="T26" fmla="*/ 78 w 84"/>
              <a:gd name="T27" fmla="*/ 52 h 84"/>
              <a:gd name="T28" fmla="*/ 80 w 84"/>
              <a:gd name="T29" fmla="*/ 50 h 84"/>
              <a:gd name="T30" fmla="*/ 82 w 84"/>
              <a:gd name="T31" fmla="*/ 48 h 84"/>
              <a:gd name="T32" fmla="*/ 84 w 84"/>
              <a:gd name="T33" fmla="*/ 44 h 84"/>
              <a:gd name="T34" fmla="*/ 84 w 84"/>
              <a:gd name="T35" fmla="*/ 38 h 84"/>
              <a:gd name="T36" fmla="*/ 84 w 84"/>
              <a:gd name="T37" fmla="*/ 30 h 84"/>
              <a:gd name="T38" fmla="*/ 84 w 84"/>
              <a:gd name="T39" fmla="*/ 16 h 84"/>
              <a:gd name="T40" fmla="*/ 84 w 84"/>
              <a:gd name="T41" fmla="*/ 12 h 84"/>
              <a:gd name="T42" fmla="*/ 82 w 84"/>
              <a:gd name="T43" fmla="*/ 6 h 84"/>
              <a:gd name="T44" fmla="*/ 82 w 84"/>
              <a:gd name="T45" fmla="*/ 2 h 84"/>
              <a:gd name="T46" fmla="*/ 80 w 84"/>
              <a:gd name="T47" fmla="*/ 0 h 84"/>
              <a:gd name="T48" fmla="*/ 78 w 84"/>
              <a:gd name="T49" fmla="*/ 0 h 84"/>
              <a:gd name="T50" fmla="*/ 76 w 84"/>
              <a:gd name="T51" fmla="*/ 0 h 84"/>
              <a:gd name="T52" fmla="*/ 72 w 84"/>
              <a:gd name="T53" fmla="*/ 0 h 84"/>
              <a:gd name="T54" fmla="*/ 66 w 84"/>
              <a:gd name="T55" fmla="*/ 2 h 84"/>
              <a:gd name="T56" fmla="*/ 60 w 84"/>
              <a:gd name="T57" fmla="*/ 4 h 84"/>
              <a:gd name="T58" fmla="*/ 52 w 84"/>
              <a:gd name="T59" fmla="*/ 4 h 84"/>
              <a:gd name="T60" fmla="*/ 44 w 84"/>
              <a:gd name="T61" fmla="*/ 4 h 84"/>
              <a:gd name="T62" fmla="*/ 32 w 84"/>
              <a:gd name="T63" fmla="*/ 4 h 84"/>
              <a:gd name="T64" fmla="*/ 22 w 84"/>
              <a:gd name="T65" fmla="*/ 6 h 84"/>
              <a:gd name="T66" fmla="*/ 14 w 84"/>
              <a:gd name="T67" fmla="*/ 8 h 84"/>
              <a:gd name="T68" fmla="*/ 8 w 84"/>
              <a:gd name="T69" fmla="*/ 10 h 84"/>
              <a:gd name="T70" fmla="*/ 6 w 84"/>
              <a:gd name="T71" fmla="*/ 20 h 84"/>
              <a:gd name="T72" fmla="*/ 4 w 84"/>
              <a:gd name="T73" fmla="*/ 24 h 84"/>
              <a:gd name="T74" fmla="*/ 6 w 84"/>
              <a:gd name="T75" fmla="*/ 28 h 84"/>
              <a:gd name="T76" fmla="*/ 6 w 84"/>
              <a:gd name="T77" fmla="*/ 32 h 84"/>
              <a:gd name="T78" fmla="*/ 8 w 84"/>
              <a:gd name="T79" fmla="*/ 40 h 84"/>
              <a:gd name="T80" fmla="*/ 12 w 84"/>
              <a:gd name="T81" fmla="*/ 42 h 84"/>
              <a:gd name="T82" fmla="*/ 16 w 84"/>
              <a:gd name="T83" fmla="*/ 44 h 84"/>
              <a:gd name="T84" fmla="*/ 20 w 84"/>
              <a:gd name="T85" fmla="*/ 46 h 84"/>
              <a:gd name="T86" fmla="*/ 20 w 84"/>
              <a:gd name="T87" fmla="*/ 48 h 84"/>
              <a:gd name="T88" fmla="*/ 22 w 84"/>
              <a:gd name="T89" fmla="*/ 50 h 84"/>
              <a:gd name="T90" fmla="*/ 22 w 84"/>
              <a:gd name="T91" fmla="*/ 52 h 84"/>
              <a:gd name="T92" fmla="*/ 20 w 84"/>
              <a:gd name="T93" fmla="*/ 54 h 84"/>
              <a:gd name="T94" fmla="*/ 18 w 84"/>
              <a:gd name="T95" fmla="*/ 60 h 84"/>
              <a:gd name="T96" fmla="*/ 14 w 84"/>
              <a:gd name="T97" fmla="*/ 64 h 84"/>
              <a:gd name="T98" fmla="*/ 12 w 84"/>
              <a:gd name="T99" fmla="*/ 66 h 84"/>
              <a:gd name="T100" fmla="*/ 8 w 84"/>
              <a:gd name="T101" fmla="*/ 68 h 84"/>
              <a:gd name="T102" fmla="*/ 2 w 84"/>
              <a:gd name="T103"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84">
                <a:moveTo>
                  <a:pt x="0" y="72"/>
                </a:moveTo>
                <a:lnTo>
                  <a:pt x="0" y="72"/>
                </a:lnTo>
                <a:lnTo>
                  <a:pt x="0" y="74"/>
                </a:lnTo>
                <a:lnTo>
                  <a:pt x="4" y="76"/>
                </a:lnTo>
                <a:lnTo>
                  <a:pt x="6" y="80"/>
                </a:lnTo>
                <a:lnTo>
                  <a:pt x="8" y="80"/>
                </a:lnTo>
                <a:lnTo>
                  <a:pt x="10" y="82"/>
                </a:lnTo>
                <a:lnTo>
                  <a:pt x="12" y="82"/>
                </a:lnTo>
                <a:lnTo>
                  <a:pt x="14" y="82"/>
                </a:lnTo>
                <a:lnTo>
                  <a:pt x="16" y="84"/>
                </a:lnTo>
                <a:lnTo>
                  <a:pt x="20" y="84"/>
                </a:lnTo>
                <a:lnTo>
                  <a:pt x="22" y="84"/>
                </a:lnTo>
                <a:lnTo>
                  <a:pt x="26" y="84"/>
                </a:lnTo>
                <a:lnTo>
                  <a:pt x="28" y="84"/>
                </a:lnTo>
                <a:lnTo>
                  <a:pt x="30" y="84"/>
                </a:lnTo>
                <a:lnTo>
                  <a:pt x="30" y="84"/>
                </a:lnTo>
                <a:lnTo>
                  <a:pt x="32" y="82"/>
                </a:lnTo>
                <a:lnTo>
                  <a:pt x="34" y="82"/>
                </a:lnTo>
                <a:lnTo>
                  <a:pt x="38" y="78"/>
                </a:lnTo>
                <a:lnTo>
                  <a:pt x="40" y="76"/>
                </a:lnTo>
                <a:lnTo>
                  <a:pt x="46" y="72"/>
                </a:lnTo>
                <a:lnTo>
                  <a:pt x="48" y="70"/>
                </a:lnTo>
                <a:lnTo>
                  <a:pt x="54" y="66"/>
                </a:lnTo>
                <a:lnTo>
                  <a:pt x="62" y="62"/>
                </a:lnTo>
                <a:lnTo>
                  <a:pt x="68" y="58"/>
                </a:lnTo>
                <a:lnTo>
                  <a:pt x="72" y="56"/>
                </a:lnTo>
                <a:lnTo>
                  <a:pt x="76" y="54"/>
                </a:lnTo>
                <a:lnTo>
                  <a:pt x="78" y="52"/>
                </a:lnTo>
                <a:lnTo>
                  <a:pt x="80" y="50"/>
                </a:lnTo>
                <a:lnTo>
                  <a:pt x="80" y="50"/>
                </a:lnTo>
                <a:lnTo>
                  <a:pt x="82" y="48"/>
                </a:lnTo>
                <a:lnTo>
                  <a:pt x="82" y="48"/>
                </a:lnTo>
                <a:lnTo>
                  <a:pt x="82" y="46"/>
                </a:lnTo>
                <a:lnTo>
                  <a:pt x="84" y="44"/>
                </a:lnTo>
                <a:lnTo>
                  <a:pt x="84" y="42"/>
                </a:lnTo>
                <a:lnTo>
                  <a:pt x="84" y="38"/>
                </a:lnTo>
                <a:lnTo>
                  <a:pt x="84" y="34"/>
                </a:lnTo>
                <a:lnTo>
                  <a:pt x="84" y="30"/>
                </a:lnTo>
                <a:lnTo>
                  <a:pt x="84" y="24"/>
                </a:lnTo>
                <a:lnTo>
                  <a:pt x="84" y="16"/>
                </a:lnTo>
                <a:lnTo>
                  <a:pt x="84" y="14"/>
                </a:lnTo>
                <a:lnTo>
                  <a:pt x="84" y="12"/>
                </a:lnTo>
                <a:lnTo>
                  <a:pt x="84" y="8"/>
                </a:lnTo>
                <a:lnTo>
                  <a:pt x="82" y="6"/>
                </a:lnTo>
                <a:lnTo>
                  <a:pt x="82" y="4"/>
                </a:lnTo>
                <a:lnTo>
                  <a:pt x="82" y="2"/>
                </a:lnTo>
                <a:lnTo>
                  <a:pt x="80" y="2"/>
                </a:lnTo>
                <a:lnTo>
                  <a:pt x="80" y="0"/>
                </a:lnTo>
                <a:lnTo>
                  <a:pt x="80" y="0"/>
                </a:lnTo>
                <a:lnTo>
                  <a:pt x="78" y="0"/>
                </a:lnTo>
                <a:lnTo>
                  <a:pt x="78" y="0"/>
                </a:lnTo>
                <a:lnTo>
                  <a:pt x="76" y="0"/>
                </a:lnTo>
                <a:lnTo>
                  <a:pt x="76" y="0"/>
                </a:lnTo>
                <a:lnTo>
                  <a:pt x="72" y="0"/>
                </a:lnTo>
                <a:lnTo>
                  <a:pt x="70" y="0"/>
                </a:lnTo>
                <a:lnTo>
                  <a:pt x="66" y="2"/>
                </a:lnTo>
                <a:lnTo>
                  <a:pt x="62" y="4"/>
                </a:lnTo>
                <a:lnTo>
                  <a:pt x="60" y="4"/>
                </a:lnTo>
                <a:lnTo>
                  <a:pt x="56" y="4"/>
                </a:lnTo>
                <a:lnTo>
                  <a:pt x="52" y="4"/>
                </a:lnTo>
                <a:lnTo>
                  <a:pt x="48" y="4"/>
                </a:lnTo>
                <a:lnTo>
                  <a:pt x="44" y="4"/>
                </a:lnTo>
                <a:lnTo>
                  <a:pt x="38" y="4"/>
                </a:lnTo>
                <a:lnTo>
                  <a:pt x="32" y="4"/>
                </a:lnTo>
                <a:lnTo>
                  <a:pt x="26" y="6"/>
                </a:lnTo>
                <a:lnTo>
                  <a:pt x="22" y="6"/>
                </a:lnTo>
                <a:lnTo>
                  <a:pt x="18" y="8"/>
                </a:lnTo>
                <a:lnTo>
                  <a:pt x="14" y="8"/>
                </a:lnTo>
                <a:lnTo>
                  <a:pt x="8" y="10"/>
                </a:lnTo>
                <a:lnTo>
                  <a:pt x="8" y="10"/>
                </a:lnTo>
                <a:lnTo>
                  <a:pt x="6" y="14"/>
                </a:lnTo>
                <a:lnTo>
                  <a:pt x="6" y="20"/>
                </a:lnTo>
                <a:lnTo>
                  <a:pt x="4" y="22"/>
                </a:lnTo>
                <a:lnTo>
                  <a:pt x="4" y="24"/>
                </a:lnTo>
                <a:lnTo>
                  <a:pt x="4" y="26"/>
                </a:lnTo>
                <a:lnTo>
                  <a:pt x="6" y="28"/>
                </a:lnTo>
                <a:lnTo>
                  <a:pt x="6" y="30"/>
                </a:lnTo>
                <a:lnTo>
                  <a:pt x="6" y="32"/>
                </a:lnTo>
                <a:lnTo>
                  <a:pt x="8" y="38"/>
                </a:lnTo>
                <a:lnTo>
                  <a:pt x="8" y="40"/>
                </a:lnTo>
                <a:lnTo>
                  <a:pt x="10" y="40"/>
                </a:lnTo>
                <a:lnTo>
                  <a:pt x="12" y="42"/>
                </a:lnTo>
                <a:lnTo>
                  <a:pt x="14" y="42"/>
                </a:lnTo>
                <a:lnTo>
                  <a:pt x="16" y="44"/>
                </a:lnTo>
                <a:lnTo>
                  <a:pt x="18" y="46"/>
                </a:lnTo>
                <a:lnTo>
                  <a:pt x="20" y="46"/>
                </a:lnTo>
                <a:lnTo>
                  <a:pt x="20" y="46"/>
                </a:lnTo>
                <a:lnTo>
                  <a:pt x="20" y="48"/>
                </a:lnTo>
                <a:lnTo>
                  <a:pt x="22" y="48"/>
                </a:lnTo>
                <a:lnTo>
                  <a:pt x="22" y="50"/>
                </a:lnTo>
                <a:lnTo>
                  <a:pt x="22" y="50"/>
                </a:lnTo>
                <a:lnTo>
                  <a:pt x="22" y="52"/>
                </a:lnTo>
                <a:lnTo>
                  <a:pt x="20" y="52"/>
                </a:lnTo>
                <a:lnTo>
                  <a:pt x="20" y="54"/>
                </a:lnTo>
                <a:lnTo>
                  <a:pt x="18" y="58"/>
                </a:lnTo>
                <a:lnTo>
                  <a:pt x="18" y="60"/>
                </a:lnTo>
                <a:lnTo>
                  <a:pt x="16" y="62"/>
                </a:lnTo>
                <a:lnTo>
                  <a:pt x="14" y="64"/>
                </a:lnTo>
                <a:lnTo>
                  <a:pt x="14" y="66"/>
                </a:lnTo>
                <a:lnTo>
                  <a:pt x="12" y="66"/>
                </a:lnTo>
                <a:lnTo>
                  <a:pt x="10" y="68"/>
                </a:lnTo>
                <a:lnTo>
                  <a:pt x="8" y="68"/>
                </a:lnTo>
                <a:lnTo>
                  <a:pt x="6" y="70"/>
                </a:lnTo>
                <a:lnTo>
                  <a:pt x="2" y="72"/>
                </a:lnTo>
                <a:lnTo>
                  <a:pt x="0" y="7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solidFill>
                <a:srgbClr val="EB212E"/>
              </a:solidFill>
            </a:endParaRPr>
          </a:p>
        </p:txBody>
      </p:sp>
      <p:sp>
        <p:nvSpPr>
          <p:cNvPr id="100" name="Freeform 137"/>
          <p:cNvSpPr>
            <a:spLocks/>
          </p:cNvSpPr>
          <p:nvPr/>
        </p:nvSpPr>
        <p:spPr bwMode="auto">
          <a:xfrm>
            <a:off x="4970357" y="3008847"/>
            <a:ext cx="398242" cy="405216"/>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1" name="Freeform 138"/>
          <p:cNvSpPr>
            <a:spLocks/>
          </p:cNvSpPr>
          <p:nvPr/>
        </p:nvSpPr>
        <p:spPr bwMode="auto">
          <a:xfrm>
            <a:off x="4970357" y="3008847"/>
            <a:ext cx="398242" cy="405216"/>
          </a:xfrm>
          <a:custGeom>
            <a:avLst/>
            <a:gdLst>
              <a:gd name="T0" fmla="*/ 154 w 194"/>
              <a:gd name="T1" fmla="*/ 24 h 174"/>
              <a:gd name="T2" fmla="*/ 146 w 194"/>
              <a:gd name="T3" fmla="*/ 20 h 174"/>
              <a:gd name="T4" fmla="*/ 144 w 194"/>
              <a:gd name="T5" fmla="*/ 10 h 174"/>
              <a:gd name="T6" fmla="*/ 140 w 194"/>
              <a:gd name="T7" fmla="*/ 2 h 174"/>
              <a:gd name="T8" fmla="*/ 136 w 194"/>
              <a:gd name="T9" fmla="*/ 0 h 174"/>
              <a:gd name="T10" fmla="*/ 132 w 194"/>
              <a:gd name="T11" fmla="*/ 0 h 174"/>
              <a:gd name="T12" fmla="*/ 130 w 194"/>
              <a:gd name="T13" fmla="*/ 6 h 174"/>
              <a:gd name="T14" fmla="*/ 126 w 194"/>
              <a:gd name="T15" fmla="*/ 12 h 174"/>
              <a:gd name="T16" fmla="*/ 118 w 194"/>
              <a:gd name="T17" fmla="*/ 14 h 174"/>
              <a:gd name="T18" fmla="*/ 104 w 194"/>
              <a:gd name="T19" fmla="*/ 18 h 174"/>
              <a:gd name="T20" fmla="*/ 86 w 194"/>
              <a:gd name="T21" fmla="*/ 18 h 174"/>
              <a:gd name="T22" fmla="*/ 72 w 194"/>
              <a:gd name="T23" fmla="*/ 16 h 174"/>
              <a:gd name="T24" fmla="*/ 58 w 194"/>
              <a:gd name="T25" fmla="*/ 22 h 174"/>
              <a:gd name="T26" fmla="*/ 50 w 194"/>
              <a:gd name="T27" fmla="*/ 22 h 174"/>
              <a:gd name="T28" fmla="*/ 44 w 194"/>
              <a:gd name="T29" fmla="*/ 24 h 174"/>
              <a:gd name="T30" fmla="*/ 42 w 194"/>
              <a:gd name="T31" fmla="*/ 32 h 174"/>
              <a:gd name="T32" fmla="*/ 34 w 194"/>
              <a:gd name="T33" fmla="*/ 36 h 174"/>
              <a:gd name="T34" fmla="*/ 32 w 194"/>
              <a:gd name="T35" fmla="*/ 40 h 174"/>
              <a:gd name="T36" fmla="*/ 30 w 194"/>
              <a:gd name="T37" fmla="*/ 50 h 174"/>
              <a:gd name="T38" fmla="*/ 26 w 194"/>
              <a:gd name="T39" fmla="*/ 52 h 174"/>
              <a:gd name="T40" fmla="*/ 16 w 194"/>
              <a:gd name="T41" fmla="*/ 54 h 174"/>
              <a:gd name="T42" fmla="*/ 6 w 194"/>
              <a:gd name="T43" fmla="*/ 60 h 174"/>
              <a:gd name="T44" fmla="*/ 6 w 194"/>
              <a:gd name="T45" fmla="*/ 86 h 174"/>
              <a:gd name="T46" fmla="*/ 4 w 194"/>
              <a:gd name="T47" fmla="*/ 96 h 174"/>
              <a:gd name="T48" fmla="*/ 0 w 194"/>
              <a:gd name="T49" fmla="*/ 116 h 174"/>
              <a:gd name="T50" fmla="*/ 2 w 194"/>
              <a:gd name="T51" fmla="*/ 124 h 174"/>
              <a:gd name="T52" fmla="*/ 6 w 194"/>
              <a:gd name="T53" fmla="*/ 126 h 174"/>
              <a:gd name="T54" fmla="*/ 16 w 194"/>
              <a:gd name="T55" fmla="*/ 124 h 174"/>
              <a:gd name="T56" fmla="*/ 20 w 194"/>
              <a:gd name="T57" fmla="*/ 126 h 174"/>
              <a:gd name="T58" fmla="*/ 24 w 194"/>
              <a:gd name="T59" fmla="*/ 134 h 174"/>
              <a:gd name="T60" fmla="*/ 24 w 194"/>
              <a:gd name="T61" fmla="*/ 142 h 174"/>
              <a:gd name="T62" fmla="*/ 18 w 194"/>
              <a:gd name="T63" fmla="*/ 150 h 174"/>
              <a:gd name="T64" fmla="*/ 14 w 194"/>
              <a:gd name="T65" fmla="*/ 162 h 174"/>
              <a:gd name="T66" fmla="*/ 16 w 194"/>
              <a:gd name="T67" fmla="*/ 166 h 174"/>
              <a:gd name="T68" fmla="*/ 24 w 194"/>
              <a:gd name="T69" fmla="*/ 170 h 174"/>
              <a:gd name="T70" fmla="*/ 34 w 194"/>
              <a:gd name="T71" fmla="*/ 168 h 174"/>
              <a:gd name="T72" fmla="*/ 38 w 194"/>
              <a:gd name="T73" fmla="*/ 160 h 174"/>
              <a:gd name="T74" fmla="*/ 46 w 194"/>
              <a:gd name="T75" fmla="*/ 158 h 174"/>
              <a:gd name="T76" fmla="*/ 68 w 194"/>
              <a:gd name="T77" fmla="*/ 160 h 174"/>
              <a:gd name="T78" fmla="*/ 78 w 194"/>
              <a:gd name="T79" fmla="*/ 158 h 174"/>
              <a:gd name="T80" fmla="*/ 82 w 194"/>
              <a:gd name="T81" fmla="*/ 154 h 174"/>
              <a:gd name="T82" fmla="*/ 86 w 194"/>
              <a:gd name="T83" fmla="*/ 142 h 174"/>
              <a:gd name="T84" fmla="*/ 94 w 194"/>
              <a:gd name="T85" fmla="*/ 134 h 174"/>
              <a:gd name="T86" fmla="*/ 110 w 194"/>
              <a:gd name="T87" fmla="*/ 124 h 174"/>
              <a:gd name="T88" fmla="*/ 120 w 194"/>
              <a:gd name="T89" fmla="*/ 122 h 174"/>
              <a:gd name="T90" fmla="*/ 126 w 194"/>
              <a:gd name="T91" fmla="*/ 122 h 174"/>
              <a:gd name="T92" fmla="*/ 128 w 194"/>
              <a:gd name="T93" fmla="*/ 116 h 174"/>
              <a:gd name="T94" fmla="*/ 130 w 194"/>
              <a:gd name="T95" fmla="*/ 104 h 174"/>
              <a:gd name="T96" fmla="*/ 134 w 194"/>
              <a:gd name="T97" fmla="*/ 100 h 174"/>
              <a:gd name="T98" fmla="*/ 142 w 194"/>
              <a:gd name="T99" fmla="*/ 94 h 174"/>
              <a:gd name="T100" fmla="*/ 148 w 194"/>
              <a:gd name="T101" fmla="*/ 78 h 174"/>
              <a:gd name="T102" fmla="*/ 152 w 194"/>
              <a:gd name="T103" fmla="*/ 60 h 174"/>
              <a:gd name="T104" fmla="*/ 154 w 194"/>
              <a:gd name="T105" fmla="*/ 48 h 174"/>
              <a:gd name="T106" fmla="*/ 160 w 194"/>
              <a:gd name="T107" fmla="*/ 46 h 174"/>
              <a:gd name="T108" fmla="*/ 174 w 194"/>
              <a:gd name="T109" fmla="*/ 44 h 174"/>
              <a:gd name="T110" fmla="*/ 194 w 194"/>
              <a:gd name="T111" fmla="*/ 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74">
                <a:moveTo>
                  <a:pt x="194" y="28"/>
                </a:moveTo>
                <a:lnTo>
                  <a:pt x="162" y="26"/>
                </a:lnTo>
                <a:lnTo>
                  <a:pt x="160" y="26"/>
                </a:lnTo>
                <a:lnTo>
                  <a:pt x="156" y="24"/>
                </a:lnTo>
                <a:lnTo>
                  <a:pt x="154" y="24"/>
                </a:lnTo>
                <a:lnTo>
                  <a:pt x="152" y="22"/>
                </a:lnTo>
                <a:lnTo>
                  <a:pt x="148" y="20"/>
                </a:lnTo>
                <a:lnTo>
                  <a:pt x="148" y="20"/>
                </a:lnTo>
                <a:lnTo>
                  <a:pt x="148" y="20"/>
                </a:lnTo>
                <a:lnTo>
                  <a:pt x="146" y="20"/>
                </a:lnTo>
                <a:lnTo>
                  <a:pt x="146" y="18"/>
                </a:lnTo>
                <a:lnTo>
                  <a:pt x="146" y="18"/>
                </a:lnTo>
                <a:lnTo>
                  <a:pt x="146" y="16"/>
                </a:lnTo>
                <a:lnTo>
                  <a:pt x="144" y="14"/>
                </a:lnTo>
                <a:lnTo>
                  <a:pt x="144" y="10"/>
                </a:lnTo>
                <a:lnTo>
                  <a:pt x="144" y="8"/>
                </a:lnTo>
                <a:lnTo>
                  <a:pt x="142" y="4"/>
                </a:lnTo>
                <a:lnTo>
                  <a:pt x="142" y="4"/>
                </a:lnTo>
                <a:lnTo>
                  <a:pt x="142" y="2"/>
                </a:lnTo>
                <a:lnTo>
                  <a:pt x="140" y="2"/>
                </a:lnTo>
                <a:lnTo>
                  <a:pt x="140" y="0"/>
                </a:lnTo>
                <a:lnTo>
                  <a:pt x="140" y="0"/>
                </a:lnTo>
                <a:lnTo>
                  <a:pt x="138" y="0"/>
                </a:lnTo>
                <a:lnTo>
                  <a:pt x="138" y="0"/>
                </a:lnTo>
                <a:lnTo>
                  <a:pt x="136" y="0"/>
                </a:lnTo>
                <a:lnTo>
                  <a:pt x="134" y="0"/>
                </a:lnTo>
                <a:lnTo>
                  <a:pt x="134" y="0"/>
                </a:lnTo>
                <a:lnTo>
                  <a:pt x="134" y="0"/>
                </a:lnTo>
                <a:lnTo>
                  <a:pt x="132" y="0"/>
                </a:lnTo>
                <a:lnTo>
                  <a:pt x="132" y="0"/>
                </a:lnTo>
                <a:lnTo>
                  <a:pt x="132" y="0"/>
                </a:lnTo>
                <a:lnTo>
                  <a:pt x="130" y="2"/>
                </a:lnTo>
                <a:lnTo>
                  <a:pt x="130" y="2"/>
                </a:lnTo>
                <a:lnTo>
                  <a:pt x="130" y="4"/>
                </a:lnTo>
                <a:lnTo>
                  <a:pt x="130" y="6"/>
                </a:lnTo>
                <a:lnTo>
                  <a:pt x="128" y="8"/>
                </a:lnTo>
                <a:lnTo>
                  <a:pt x="128" y="10"/>
                </a:lnTo>
                <a:lnTo>
                  <a:pt x="128" y="12"/>
                </a:lnTo>
                <a:lnTo>
                  <a:pt x="126" y="12"/>
                </a:lnTo>
                <a:lnTo>
                  <a:pt x="126" y="12"/>
                </a:lnTo>
                <a:lnTo>
                  <a:pt x="126" y="12"/>
                </a:lnTo>
                <a:lnTo>
                  <a:pt x="124" y="14"/>
                </a:lnTo>
                <a:lnTo>
                  <a:pt x="122" y="14"/>
                </a:lnTo>
                <a:lnTo>
                  <a:pt x="122" y="14"/>
                </a:lnTo>
                <a:lnTo>
                  <a:pt x="118" y="14"/>
                </a:lnTo>
                <a:lnTo>
                  <a:pt x="116" y="16"/>
                </a:lnTo>
                <a:lnTo>
                  <a:pt x="108" y="16"/>
                </a:lnTo>
                <a:lnTo>
                  <a:pt x="106" y="16"/>
                </a:lnTo>
                <a:lnTo>
                  <a:pt x="104" y="18"/>
                </a:lnTo>
                <a:lnTo>
                  <a:pt x="104" y="18"/>
                </a:lnTo>
                <a:lnTo>
                  <a:pt x="100" y="18"/>
                </a:lnTo>
                <a:lnTo>
                  <a:pt x="98" y="20"/>
                </a:lnTo>
                <a:lnTo>
                  <a:pt x="94" y="22"/>
                </a:lnTo>
                <a:lnTo>
                  <a:pt x="90" y="20"/>
                </a:lnTo>
                <a:lnTo>
                  <a:pt x="86" y="18"/>
                </a:lnTo>
                <a:lnTo>
                  <a:pt x="84" y="18"/>
                </a:lnTo>
                <a:lnTo>
                  <a:pt x="84" y="18"/>
                </a:lnTo>
                <a:lnTo>
                  <a:pt x="82" y="18"/>
                </a:lnTo>
                <a:lnTo>
                  <a:pt x="78" y="16"/>
                </a:lnTo>
                <a:lnTo>
                  <a:pt x="72" y="16"/>
                </a:lnTo>
                <a:lnTo>
                  <a:pt x="66" y="16"/>
                </a:lnTo>
                <a:lnTo>
                  <a:pt x="64" y="16"/>
                </a:lnTo>
                <a:lnTo>
                  <a:pt x="62" y="18"/>
                </a:lnTo>
                <a:lnTo>
                  <a:pt x="60" y="20"/>
                </a:lnTo>
                <a:lnTo>
                  <a:pt x="58" y="22"/>
                </a:lnTo>
                <a:lnTo>
                  <a:pt x="56" y="22"/>
                </a:lnTo>
                <a:lnTo>
                  <a:pt x="56" y="22"/>
                </a:lnTo>
                <a:lnTo>
                  <a:pt x="54" y="22"/>
                </a:lnTo>
                <a:lnTo>
                  <a:pt x="52" y="22"/>
                </a:lnTo>
                <a:lnTo>
                  <a:pt x="50" y="22"/>
                </a:lnTo>
                <a:lnTo>
                  <a:pt x="48" y="24"/>
                </a:lnTo>
                <a:lnTo>
                  <a:pt x="46" y="24"/>
                </a:lnTo>
                <a:lnTo>
                  <a:pt x="46" y="24"/>
                </a:lnTo>
                <a:lnTo>
                  <a:pt x="46" y="24"/>
                </a:lnTo>
                <a:lnTo>
                  <a:pt x="44" y="24"/>
                </a:lnTo>
                <a:lnTo>
                  <a:pt x="44" y="26"/>
                </a:lnTo>
                <a:lnTo>
                  <a:pt x="44" y="28"/>
                </a:lnTo>
                <a:lnTo>
                  <a:pt x="42" y="30"/>
                </a:lnTo>
                <a:lnTo>
                  <a:pt x="42" y="30"/>
                </a:lnTo>
                <a:lnTo>
                  <a:pt x="42" y="32"/>
                </a:lnTo>
                <a:lnTo>
                  <a:pt x="40" y="32"/>
                </a:lnTo>
                <a:lnTo>
                  <a:pt x="40" y="32"/>
                </a:lnTo>
                <a:lnTo>
                  <a:pt x="36" y="34"/>
                </a:lnTo>
                <a:lnTo>
                  <a:pt x="36" y="36"/>
                </a:lnTo>
                <a:lnTo>
                  <a:pt x="34" y="36"/>
                </a:lnTo>
                <a:lnTo>
                  <a:pt x="32" y="36"/>
                </a:lnTo>
                <a:lnTo>
                  <a:pt x="32" y="38"/>
                </a:lnTo>
                <a:lnTo>
                  <a:pt x="32" y="38"/>
                </a:lnTo>
                <a:lnTo>
                  <a:pt x="32" y="38"/>
                </a:lnTo>
                <a:lnTo>
                  <a:pt x="32" y="40"/>
                </a:lnTo>
                <a:lnTo>
                  <a:pt x="30" y="42"/>
                </a:lnTo>
                <a:lnTo>
                  <a:pt x="30" y="44"/>
                </a:lnTo>
                <a:lnTo>
                  <a:pt x="30" y="46"/>
                </a:lnTo>
                <a:lnTo>
                  <a:pt x="30" y="48"/>
                </a:lnTo>
                <a:lnTo>
                  <a:pt x="30" y="50"/>
                </a:lnTo>
                <a:lnTo>
                  <a:pt x="30" y="50"/>
                </a:lnTo>
                <a:lnTo>
                  <a:pt x="30" y="50"/>
                </a:lnTo>
                <a:lnTo>
                  <a:pt x="28" y="50"/>
                </a:lnTo>
                <a:lnTo>
                  <a:pt x="28" y="52"/>
                </a:lnTo>
                <a:lnTo>
                  <a:pt x="26" y="52"/>
                </a:lnTo>
                <a:lnTo>
                  <a:pt x="24" y="52"/>
                </a:lnTo>
                <a:lnTo>
                  <a:pt x="22" y="52"/>
                </a:lnTo>
                <a:lnTo>
                  <a:pt x="18" y="54"/>
                </a:lnTo>
                <a:lnTo>
                  <a:pt x="16" y="54"/>
                </a:lnTo>
                <a:lnTo>
                  <a:pt x="16" y="54"/>
                </a:lnTo>
                <a:lnTo>
                  <a:pt x="14" y="54"/>
                </a:lnTo>
                <a:lnTo>
                  <a:pt x="12" y="56"/>
                </a:lnTo>
                <a:lnTo>
                  <a:pt x="10" y="56"/>
                </a:lnTo>
                <a:lnTo>
                  <a:pt x="8" y="58"/>
                </a:lnTo>
                <a:lnTo>
                  <a:pt x="6" y="60"/>
                </a:lnTo>
                <a:lnTo>
                  <a:pt x="4" y="64"/>
                </a:lnTo>
                <a:lnTo>
                  <a:pt x="2" y="66"/>
                </a:lnTo>
                <a:lnTo>
                  <a:pt x="4" y="74"/>
                </a:lnTo>
                <a:lnTo>
                  <a:pt x="4" y="82"/>
                </a:lnTo>
                <a:lnTo>
                  <a:pt x="6" y="86"/>
                </a:lnTo>
                <a:lnTo>
                  <a:pt x="6" y="88"/>
                </a:lnTo>
                <a:lnTo>
                  <a:pt x="6" y="90"/>
                </a:lnTo>
                <a:lnTo>
                  <a:pt x="6" y="92"/>
                </a:lnTo>
                <a:lnTo>
                  <a:pt x="4" y="94"/>
                </a:lnTo>
                <a:lnTo>
                  <a:pt x="4" y="96"/>
                </a:lnTo>
                <a:lnTo>
                  <a:pt x="2" y="108"/>
                </a:lnTo>
                <a:lnTo>
                  <a:pt x="0" y="110"/>
                </a:lnTo>
                <a:lnTo>
                  <a:pt x="0" y="112"/>
                </a:lnTo>
                <a:lnTo>
                  <a:pt x="0" y="114"/>
                </a:lnTo>
                <a:lnTo>
                  <a:pt x="0" y="116"/>
                </a:lnTo>
                <a:lnTo>
                  <a:pt x="0" y="120"/>
                </a:lnTo>
                <a:lnTo>
                  <a:pt x="0" y="120"/>
                </a:lnTo>
                <a:lnTo>
                  <a:pt x="0" y="122"/>
                </a:lnTo>
                <a:lnTo>
                  <a:pt x="0" y="122"/>
                </a:lnTo>
                <a:lnTo>
                  <a:pt x="2" y="124"/>
                </a:lnTo>
                <a:lnTo>
                  <a:pt x="2" y="124"/>
                </a:lnTo>
                <a:lnTo>
                  <a:pt x="2" y="124"/>
                </a:lnTo>
                <a:lnTo>
                  <a:pt x="4" y="124"/>
                </a:lnTo>
                <a:lnTo>
                  <a:pt x="4" y="124"/>
                </a:lnTo>
                <a:lnTo>
                  <a:pt x="6" y="126"/>
                </a:lnTo>
                <a:lnTo>
                  <a:pt x="8" y="124"/>
                </a:lnTo>
                <a:lnTo>
                  <a:pt x="10" y="124"/>
                </a:lnTo>
                <a:lnTo>
                  <a:pt x="14" y="124"/>
                </a:lnTo>
                <a:lnTo>
                  <a:pt x="16" y="124"/>
                </a:lnTo>
                <a:lnTo>
                  <a:pt x="16" y="124"/>
                </a:lnTo>
                <a:lnTo>
                  <a:pt x="18" y="124"/>
                </a:lnTo>
                <a:lnTo>
                  <a:pt x="18" y="124"/>
                </a:lnTo>
                <a:lnTo>
                  <a:pt x="20" y="124"/>
                </a:lnTo>
                <a:lnTo>
                  <a:pt x="20" y="124"/>
                </a:lnTo>
                <a:lnTo>
                  <a:pt x="20" y="126"/>
                </a:lnTo>
                <a:lnTo>
                  <a:pt x="22" y="126"/>
                </a:lnTo>
                <a:lnTo>
                  <a:pt x="22" y="128"/>
                </a:lnTo>
                <a:lnTo>
                  <a:pt x="22" y="130"/>
                </a:lnTo>
                <a:lnTo>
                  <a:pt x="24" y="132"/>
                </a:lnTo>
                <a:lnTo>
                  <a:pt x="24" y="134"/>
                </a:lnTo>
                <a:lnTo>
                  <a:pt x="24" y="138"/>
                </a:lnTo>
                <a:lnTo>
                  <a:pt x="24" y="140"/>
                </a:lnTo>
                <a:lnTo>
                  <a:pt x="24" y="142"/>
                </a:lnTo>
                <a:lnTo>
                  <a:pt x="24" y="142"/>
                </a:lnTo>
                <a:lnTo>
                  <a:pt x="24" y="142"/>
                </a:lnTo>
                <a:lnTo>
                  <a:pt x="24" y="144"/>
                </a:lnTo>
                <a:lnTo>
                  <a:pt x="22" y="146"/>
                </a:lnTo>
                <a:lnTo>
                  <a:pt x="20" y="146"/>
                </a:lnTo>
                <a:lnTo>
                  <a:pt x="18" y="150"/>
                </a:lnTo>
                <a:lnTo>
                  <a:pt x="18" y="150"/>
                </a:lnTo>
                <a:lnTo>
                  <a:pt x="16" y="152"/>
                </a:lnTo>
                <a:lnTo>
                  <a:pt x="16" y="156"/>
                </a:lnTo>
                <a:lnTo>
                  <a:pt x="16" y="156"/>
                </a:lnTo>
                <a:lnTo>
                  <a:pt x="16" y="158"/>
                </a:lnTo>
                <a:lnTo>
                  <a:pt x="14" y="162"/>
                </a:lnTo>
                <a:lnTo>
                  <a:pt x="14" y="162"/>
                </a:lnTo>
                <a:lnTo>
                  <a:pt x="16" y="164"/>
                </a:lnTo>
                <a:lnTo>
                  <a:pt x="16" y="166"/>
                </a:lnTo>
                <a:lnTo>
                  <a:pt x="16" y="166"/>
                </a:lnTo>
                <a:lnTo>
                  <a:pt x="16" y="166"/>
                </a:lnTo>
                <a:lnTo>
                  <a:pt x="16" y="168"/>
                </a:lnTo>
                <a:lnTo>
                  <a:pt x="18" y="168"/>
                </a:lnTo>
                <a:lnTo>
                  <a:pt x="20" y="168"/>
                </a:lnTo>
                <a:lnTo>
                  <a:pt x="22" y="170"/>
                </a:lnTo>
                <a:lnTo>
                  <a:pt x="24" y="170"/>
                </a:lnTo>
                <a:lnTo>
                  <a:pt x="28" y="172"/>
                </a:lnTo>
                <a:lnTo>
                  <a:pt x="30" y="172"/>
                </a:lnTo>
                <a:lnTo>
                  <a:pt x="32" y="174"/>
                </a:lnTo>
                <a:lnTo>
                  <a:pt x="32" y="172"/>
                </a:lnTo>
                <a:lnTo>
                  <a:pt x="34" y="168"/>
                </a:lnTo>
                <a:lnTo>
                  <a:pt x="34" y="166"/>
                </a:lnTo>
                <a:lnTo>
                  <a:pt x="36" y="164"/>
                </a:lnTo>
                <a:lnTo>
                  <a:pt x="36" y="162"/>
                </a:lnTo>
                <a:lnTo>
                  <a:pt x="38" y="162"/>
                </a:lnTo>
                <a:lnTo>
                  <a:pt x="38" y="160"/>
                </a:lnTo>
                <a:lnTo>
                  <a:pt x="38" y="160"/>
                </a:lnTo>
                <a:lnTo>
                  <a:pt x="40" y="160"/>
                </a:lnTo>
                <a:lnTo>
                  <a:pt x="42" y="158"/>
                </a:lnTo>
                <a:lnTo>
                  <a:pt x="44" y="158"/>
                </a:lnTo>
                <a:lnTo>
                  <a:pt x="46" y="158"/>
                </a:lnTo>
                <a:lnTo>
                  <a:pt x="50" y="158"/>
                </a:lnTo>
                <a:lnTo>
                  <a:pt x="52" y="158"/>
                </a:lnTo>
                <a:lnTo>
                  <a:pt x="58" y="158"/>
                </a:lnTo>
                <a:lnTo>
                  <a:pt x="66" y="160"/>
                </a:lnTo>
                <a:lnTo>
                  <a:pt x="68" y="160"/>
                </a:lnTo>
                <a:lnTo>
                  <a:pt x="70" y="160"/>
                </a:lnTo>
                <a:lnTo>
                  <a:pt x="74" y="158"/>
                </a:lnTo>
                <a:lnTo>
                  <a:pt x="76" y="158"/>
                </a:lnTo>
                <a:lnTo>
                  <a:pt x="78" y="158"/>
                </a:lnTo>
                <a:lnTo>
                  <a:pt x="78" y="158"/>
                </a:lnTo>
                <a:lnTo>
                  <a:pt x="80" y="156"/>
                </a:lnTo>
                <a:lnTo>
                  <a:pt x="80" y="156"/>
                </a:lnTo>
                <a:lnTo>
                  <a:pt x="80" y="156"/>
                </a:lnTo>
                <a:lnTo>
                  <a:pt x="82" y="154"/>
                </a:lnTo>
                <a:lnTo>
                  <a:pt x="82" y="154"/>
                </a:lnTo>
                <a:lnTo>
                  <a:pt x="82" y="152"/>
                </a:lnTo>
                <a:lnTo>
                  <a:pt x="84" y="150"/>
                </a:lnTo>
                <a:lnTo>
                  <a:pt x="84" y="144"/>
                </a:lnTo>
                <a:lnTo>
                  <a:pt x="84" y="142"/>
                </a:lnTo>
                <a:lnTo>
                  <a:pt x="86" y="142"/>
                </a:lnTo>
                <a:lnTo>
                  <a:pt x="86" y="142"/>
                </a:lnTo>
                <a:lnTo>
                  <a:pt x="86" y="140"/>
                </a:lnTo>
                <a:lnTo>
                  <a:pt x="88" y="140"/>
                </a:lnTo>
                <a:lnTo>
                  <a:pt x="92" y="136"/>
                </a:lnTo>
                <a:lnTo>
                  <a:pt x="94" y="134"/>
                </a:lnTo>
                <a:lnTo>
                  <a:pt x="98" y="132"/>
                </a:lnTo>
                <a:lnTo>
                  <a:pt x="100" y="130"/>
                </a:lnTo>
                <a:lnTo>
                  <a:pt x="106" y="128"/>
                </a:lnTo>
                <a:lnTo>
                  <a:pt x="108" y="126"/>
                </a:lnTo>
                <a:lnTo>
                  <a:pt x="110" y="124"/>
                </a:lnTo>
                <a:lnTo>
                  <a:pt x="112" y="124"/>
                </a:lnTo>
                <a:lnTo>
                  <a:pt x="114" y="122"/>
                </a:lnTo>
                <a:lnTo>
                  <a:pt x="114" y="122"/>
                </a:lnTo>
                <a:lnTo>
                  <a:pt x="116" y="122"/>
                </a:lnTo>
                <a:lnTo>
                  <a:pt x="120" y="122"/>
                </a:lnTo>
                <a:lnTo>
                  <a:pt x="122" y="122"/>
                </a:lnTo>
                <a:lnTo>
                  <a:pt x="124" y="122"/>
                </a:lnTo>
                <a:lnTo>
                  <a:pt x="124" y="122"/>
                </a:lnTo>
                <a:lnTo>
                  <a:pt x="126" y="122"/>
                </a:lnTo>
                <a:lnTo>
                  <a:pt x="126" y="122"/>
                </a:lnTo>
                <a:lnTo>
                  <a:pt x="126" y="120"/>
                </a:lnTo>
                <a:lnTo>
                  <a:pt x="128" y="120"/>
                </a:lnTo>
                <a:lnTo>
                  <a:pt x="128" y="118"/>
                </a:lnTo>
                <a:lnTo>
                  <a:pt x="128" y="118"/>
                </a:lnTo>
                <a:lnTo>
                  <a:pt x="128" y="116"/>
                </a:lnTo>
                <a:lnTo>
                  <a:pt x="128" y="112"/>
                </a:lnTo>
                <a:lnTo>
                  <a:pt x="128" y="110"/>
                </a:lnTo>
                <a:lnTo>
                  <a:pt x="128" y="108"/>
                </a:lnTo>
                <a:lnTo>
                  <a:pt x="130" y="106"/>
                </a:lnTo>
                <a:lnTo>
                  <a:pt x="130" y="104"/>
                </a:lnTo>
                <a:lnTo>
                  <a:pt x="130" y="104"/>
                </a:lnTo>
                <a:lnTo>
                  <a:pt x="130" y="102"/>
                </a:lnTo>
                <a:lnTo>
                  <a:pt x="132" y="102"/>
                </a:lnTo>
                <a:lnTo>
                  <a:pt x="134" y="102"/>
                </a:lnTo>
                <a:lnTo>
                  <a:pt x="134" y="100"/>
                </a:lnTo>
                <a:lnTo>
                  <a:pt x="138" y="98"/>
                </a:lnTo>
                <a:lnTo>
                  <a:pt x="140" y="98"/>
                </a:lnTo>
                <a:lnTo>
                  <a:pt x="140" y="98"/>
                </a:lnTo>
                <a:lnTo>
                  <a:pt x="140" y="96"/>
                </a:lnTo>
                <a:lnTo>
                  <a:pt x="142" y="94"/>
                </a:lnTo>
                <a:lnTo>
                  <a:pt x="142" y="92"/>
                </a:lnTo>
                <a:lnTo>
                  <a:pt x="144" y="90"/>
                </a:lnTo>
                <a:lnTo>
                  <a:pt x="144" y="86"/>
                </a:lnTo>
                <a:lnTo>
                  <a:pt x="146" y="82"/>
                </a:lnTo>
                <a:lnTo>
                  <a:pt x="148" y="78"/>
                </a:lnTo>
                <a:lnTo>
                  <a:pt x="150" y="74"/>
                </a:lnTo>
                <a:lnTo>
                  <a:pt x="150" y="68"/>
                </a:lnTo>
                <a:lnTo>
                  <a:pt x="152" y="66"/>
                </a:lnTo>
                <a:lnTo>
                  <a:pt x="152" y="64"/>
                </a:lnTo>
                <a:lnTo>
                  <a:pt x="152" y="60"/>
                </a:lnTo>
                <a:lnTo>
                  <a:pt x="152" y="56"/>
                </a:lnTo>
                <a:lnTo>
                  <a:pt x="152" y="54"/>
                </a:lnTo>
                <a:lnTo>
                  <a:pt x="154" y="52"/>
                </a:lnTo>
                <a:lnTo>
                  <a:pt x="154" y="50"/>
                </a:lnTo>
                <a:lnTo>
                  <a:pt x="154" y="48"/>
                </a:lnTo>
                <a:lnTo>
                  <a:pt x="154" y="48"/>
                </a:lnTo>
                <a:lnTo>
                  <a:pt x="156" y="48"/>
                </a:lnTo>
                <a:lnTo>
                  <a:pt x="156" y="46"/>
                </a:lnTo>
                <a:lnTo>
                  <a:pt x="158" y="46"/>
                </a:lnTo>
                <a:lnTo>
                  <a:pt x="160" y="46"/>
                </a:lnTo>
                <a:lnTo>
                  <a:pt x="162" y="44"/>
                </a:lnTo>
                <a:lnTo>
                  <a:pt x="166" y="44"/>
                </a:lnTo>
                <a:lnTo>
                  <a:pt x="168" y="42"/>
                </a:lnTo>
                <a:lnTo>
                  <a:pt x="170" y="44"/>
                </a:lnTo>
                <a:lnTo>
                  <a:pt x="174" y="44"/>
                </a:lnTo>
                <a:lnTo>
                  <a:pt x="178" y="46"/>
                </a:lnTo>
                <a:lnTo>
                  <a:pt x="180" y="46"/>
                </a:lnTo>
                <a:lnTo>
                  <a:pt x="186" y="48"/>
                </a:lnTo>
                <a:lnTo>
                  <a:pt x="190" y="52"/>
                </a:lnTo>
                <a:lnTo>
                  <a:pt x="194" y="28"/>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139"/>
          <p:cNvSpPr>
            <a:spLocks/>
          </p:cNvSpPr>
          <p:nvPr/>
        </p:nvSpPr>
        <p:spPr bwMode="auto">
          <a:xfrm>
            <a:off x="4728126" y="2855141"/>
            <a:ext cx="377716" cy="307406"/>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3" name="Freeform 140"/>
          <p:cNvSpPr>
            <a:spLocks/>
          </p:cNvSpPr>
          <p:nvPr/>
        </p:nvSpPr>
        <p:spPr bwMode="auto">
          <a:xfrm>
            <a:off x="4728126" y="2855141"/>
            <a:ext cx="377716" cy="307406"/>
          </a:xfrm>
          <a:custGeom>
            <a:avLst/>
            <a:gdLst>
              <a:gd name="T0" fmla="*/ 176 w 184"/>
              <a:gd name="T1" fmla="*/ 88 h 132"/>
              <a:gd name="T2" fmla="*/ 164 w 184"/>
              <a:gd name="T3" fmla="*/ 90 h 132"/>
              <a:gd name="T4" fmla="*/ 162 w 184"/>
              <a:gd name="T5" fmla="*/ 96 h 132"/>
              <a:gd name="T6" fmla="*/ 154 w 184"/>
              <a:gd name="T7" fmla="*/ 102 h 132"/>
              <a:gd name="T8" fmla="*/ 150 w 184"/>
              <a:gd name="T9" fmla="*/ 106 h 132"/>
              <a:gd name="T10" fmla="*/ 148 w 184"/>
              <a:gd name="T11" fmla="*/ 116 h 132"/>
              <a:gd name="T12" fmla="*/ 140 w 184"/>
              <a:gd name="T13" fmla="*/ 118 h 132"/>
              <a:gd name="T14" fmla="*/ 128 w 184"/>
              <a:gd name="T15" fmla="*/ 122 h 132"/>
              <a:gd name="T16" fmla="*/ 122 w 184"/>
              <a:gd name="T17" fmla="*/ 122 h 132"/>
              <a:gd name="T18" fmla="*/ 126 w 184"/>
              <a:gd name="T19" fmla="*/ 102 h 132"/>
              <a:gd name="T20" fmla="*/ 122 w 184"/>
              <a:gd name="T21" fmla="*/ 96 h 132"/>
              <a:gd name="T22" fmla="*/ 104 w 184"/>
              <a:gd name="T23" fmla="*/ 88 h 132"/>
              <a:gd name="T24" fmla="*/ 84 w 184"/>
              <a:gd name="T25" fmla="*/ 74 h 132"/>
              <a:gd name="T26" fmla="*/ 74 w 184"/>
              <a:gd name="T27" fmla="*/ 72 h 132"/>
              <a:gd name="T28" fmla="*/ 52 w 184"/>
              <a:gd name="T29" fmla="*/ 66 h 132"/>
              <a:gd name="T30" fmla="*/ 42 w 184"/>
              <a:gd name="T31" fmla="*/ 66 h 132"/>
              <a:gd name="T32" fmla="*/ 38 w 184"/>
              <a:gd name="T33" fmla="*/ 70 h 132"/>
              <a:gd name="T34" fmla="*/ 34 w 184"/>
              <a:gd name="T35" fmla="*/ 78 h 132"/>
              <a:gd name="T36" fmla="*/ 20 w 184"/>
              <a:gd name="T37" fmla="*/ 84 h 132"/>
              <a:gd name="T38" fmla="*/ 14 w 184"/>
              <a:gd name="T39" fmla="*/ 54 h 132"/>
              <a:gd name="T40" fmla="*/ 10 w 184"/>
              <a:gd name="T41" fmla="*/ 40 h 132"/>
              <a:gd name="T42" fmla="*/ 8 w 184"/>
              <a:gd name="T43" fmla="*/ 30 h 132"/>
              <a:gd name="T44" fmla="*/ 2 w 184"/>
              <a:gd name="T45" fmla="*/ 26 h 132"/>
              <a:gd name="T46" fmla="*/ 6 w 184"/>
              <a:gd name="T47" fmla="*/ 22 h 132"/>
              <a:gd name="T48" fmla="*/ 8 w 184"/>
              <a:gd name="T49" fmla="*/ 18 h 132"/>
              <a:gd name="T50" fmla="*/ 0 w 184"/>
              <a:gd name="T51" fmla="*/ 14 h 132"/>
              <a:gd name="T52" fmla="*/ 0 w 184"/>
              <a:gd name="T53" fmla="*/ 6 h 132"/>
              <a:gd name="T54" fmla="*/ 2 w 184"/>
              <a:gd name="T55" fmla="*/ 4 h 132"/>
              <a:gd name="T56" fmla="*/ 6 w 184"/>
              <a:gd name="T57" fmla="*/ 8 h 132"/>
              <a:gd name="T58" fmla="*/ 14 w 184"/>
              <a:gd name="T59" fmla="*/ 18 h 132"/>
              <a:gd name="T60" fmla="*/ 18 w 184"/>
              <a:gd name="T61" fmla="*/ 18 h 132"/>
              <a:gd name="T62" fmla="*/ 24 w 184"/>
              <a:gd name="T63" fmla="*/ 6 h 132"/>
              <a:gd name="T64" fmla="*/ 38 w 184"/>
              <a:gd name="T65" fmla="*/ 0 h 132"/>
              <a:gd name="T66" fmla="*/ 46 w 184"/>
              <a:gd name="T67" fmla="*/ 2 h 132"/>
              <a:gd name="T68" fmla="*/ 50 w 184"/>
              <a:gd name="T69" fmla="*/ 8 h 132"/>
              <a:gd name="T70" fmla="*/ 50 w 184"/>
              <a:gd name="T71" fmla="*/ 14 h 132"/>
              <a:gd name="T72" fmla="*/ 58 w 184"/>
              <a:gd name="T73" fmla="*/ 18 h 132"/>
              <a:gd name="T74" fmla="*/ 74 w 184"/>
              <a:gd name="T75" fmla="*/ 24 h 132"/>
              <a:gd name="T76" fmla="*/ 82 w 184"/>
              <a:gd name="T77" fmla="*/ 24 h 132"/>
              <a:gd name="T78" fmla="*/ 82 w 184"/>
              <a:gd name="T79" fmla="*/ 18 h 132"/>
              <a:gd name="T80" fmla="*/ 86 w 184"/>
              <a:gd name="T81" fmla="*/ 12 h 132"/>
              <a:gd name="T82" fmla="*/ 94 w 184"/>
              <a:gd name="T83" fmla="*/ 10 h 132"/>
              <a:gd name="T84" fmla="*/ 102 w 184"/>
              <a:gd name="T85" fmla="*/ 6 h 132"/>
              <a:gd name="T86" fmla="*/ 106 w 184"/>
              <a:gd name="T87" fmla="*/ 10 h 132"/>
              <a:gd name="T88" fmla="*/ 112 w 184"/>
              <a:gd name="T89" fmla="*/ 18 h 132"/>
              <a:gd name="T90" fmla="*/ 114 w 184"/>
              <a:gd name="T91" fmla="*/ 22 h 132"/>
              <a:gd name="T92" fmla="*/ 112 w 184"/>
              <a:gd name="T93" fmla="*/ 26 h 132"/>
              <a:gd name="T94" fmla="*/ 112 w 184"/>
              <a:gd name="T95" fmla="*/ 30 h 132"/>
              <a:gd name="T96" fmla="*/ 126 w 184"/>
              <a:gd name="T97" fmla="*/ 30 h 132"/>
              <a:gd name="T98" fmla="*/ 136 w 184"/>
              <a:gd name="T99" fmla="*/ 32 h 132"/>
              <a:gd name="T100" fmla="*/ 138 w 184"/>
              <a:gd name="T101" fmla="*/ 38 h 132"/>
              <a:gd name="T102" fmla="*/ 134 w 184"/>
              <a:gd name="T103" fmla="*/ 46 h 132"/>
              <a:gd name="T104" fmla="*/ 142 w 184"/>
              <a:gd name="T105" fmla="*/ 56 h 132"/>
              <a:gd name="T106" fmla="*/ 156 w 184"/>
              <a:gd name="T107" fmla="*/ 68 h 132"/>
              <a:gd name="T108" fmla="*/ 168 w 184"/>
              <a:gd name="T109" fmla="*/ 72 h 132"/>
              <a:gd name="T110" fmla="*/ 176 w 184"/>
              <a:gd name="T111" fmla="*/ 68 h 132"/>
              <a:gd name="T112" fmla="*/ 180 w 184"/>
              <a:gd name="T113" fmla="*/ 70 h 132"/>
              <a:gd name="T114" fmla="*/ 184 w 184"/>
              <a:gd name="T115"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132">
                <a:moveTo>
                  <a:pt x="182" y="82"/>
                </a:moveTo>
                <a:lnTo>
                  <a:pt x="182" y="82"/>
                </a:lnTo>
                <a:lnTo>
                  <a:pt x="180" y="84"/>
                </a:lnTo>
                <a:lnTo>
                  <a:pt x="178" y="86"/>
                </a:lnTo>
                <a:lnTo>
                  <a:pt x="176" y="88"/>
                </a:lnTo>
                <a:lnTo>
                  <a:pt x="176" y="88"/>
                </a:lnTo>
                <a:lnTo>
                  <a:pt x="174" y="88"/>
                </a:lnTo>
                <a:lnTo>
                  <a:pt x="172" y="88"/>
                </a:lnTo>
                <a:lnTo>
                  <a:pt x="170" y="88"/>
                </a:lnTo>
                <a:lnTo>
                  <a:pt x="168" y="88"/>
                </a:lnTo>
                <a:lnTo>
                  <a:pt x="166" y="90"/>
                </a:lnTo>
                <a:lnTo>
                  <a:pt x="164" y="90"/>
                </a:lnTo>
                <a:lnTo>
                  <a:pt x="164" y="90"/>
                </a:lnTo>
                <a:lnTo>
                  <a:pt x="164" y="90"/>
                </a:lnTo>
                <a:lnTo>
                  <a:pt x="164" y="90"/>
                </a:lnTo>
                <a:lnTo>
                  <a:pt x="162" y="92"/>
                </a:lnTo>
                <a:lnTo>
                  <a:pt x="162" y="94"/>
                </a:lnTo>
                <a:lnTo>
                  <a:pt x="162" y="96"/>
                </a:lnTo>
                <a:lnTo>
                  <a:pt x="160" y="96"/>
                </a:lnTo>
                <a:lnTo>
                  <a:pt x="160" y="98"/>
                </a:lnTo>
                <a:lnTo>
                  <a:pt x="160" y="98"/>
                </a:lnTo>
                <a:lnTo>
                  <a:pt x="158" y="98"/>
                </a:lnTo>
                <a:lnTo>
                  <a:pt x="154" y="100"/>
                </a:lnTo>
                <a:lnTo>
                  <a:pt x="154" y="102"/>
                </a:lnTo>
                <a:lnTo>
                  <a:pt x="152" y="102"/>
                </a:lnTo>
                <a:lnTo>
                  <a:pt x="150" y="102"/>
                </a:lnTo>
                <a:lnTo>
                  <a:pt x="150" y="104"/>
                </a:lnTo>
                <a:lnTo>
                  <a:pt x="150" y="104"/>
                </a:lnTo>
                <a:lnTo>
                  <a:pt x="150" y="104"/>
                </a:lnTo>
                <a:lnTo>
                  <a:pt x="150" y="106"/>
                </a:lnTo>
                <a:lnTo>
                  <a:pt x="150" y="108"/>
                </a:lnTo>
                <a:lnTo>
                  <a:pt x="148" y="110"/>
                </a:lnTo>
                <a:lnTo>
                  <a:pt x="148" y="112"/>
                </a:lnTo>
                <a:lnTo>
                  <a:pt x="148" y="114"/>
                </a:lnTo>
                <a:lnTo>
                  <a:pt x="148" y="114"/>
                </a:lnTo>
                <a:lnTo>
                  <a:pt x="148" y="116"/>
                </a:lnTo>
                <a:lnTo>
                  <a:pt x="148" y="116"/>
                </a:lnTo>
                <a:lnTo>
                  <a:pt x="146" y="116"/>
                </a:lnTo>
                <a:lnTo>
                  <a:pt x="146" y="118"/>
                </a:lnTo>
                <a:lnTo>
                  <a:pt x="144" y="118"/>
                </a:lnTo>
                <a:lnTo>
                  <a:pt x="142" y="118"/>
                </a:lnTo>
                <a:lnTo>
                  <a:pt x="140" y="118"/>
                </a:lnTo>
                <a:lnTo>
                  <a:pt x="136" y="118"/>
                </a:lnTo>
                <a:lnTo>
                  <a:pt x="134" y="120"/>
                </a:lnTo>
                <a:lnTo>
                  <a:pt x="134" y="120"/>
                </a:lnTo>
                <a:lnTo>
                  <a:pt x="132" y="120"/>
                </a:lnTo>
                <a:lnTo>
                  <a:pt x="130" y="120"/>
                </a:lnTo>
                <a:lnTo>
                  <a:pt x="128" y="122"/>
                </a:lnTo>
                <a:lnTo>
                  <a:pt x="126" y="124"/>
                </a:lnTo>
                <a:lnTo>
                  <a:pt x="124" y="126"/>
                </a:lnTo>
                <a:lnTo>
                  <a:pt x="122" y="130"/>
                </a:lnTo>
                <a:lnTo>
                  <a:pt x="120" y="132"/>
                </a:lnTo>
                <a:lnTo>
                  <a:pt x="122" y="128"/>
                </a:lnTo>
                <a:lnTo>
                  <a:pt x="122" y="122"/>
                </a:lnTo>
                <a:lnTo>
                  <a:pt x="124" y="118"/>
                </a:lnTo>
                <a:lnTo>
                  <a:pt x="124" y="112"/>
                </a:lnTo>
                <a:lnTo>
                  <a:pt x="126" y="110"/>
                </a:lnTo>
                <a:lnTo>
                  <a:pt x="126" y="106"/>
                </a:lnTo>
                <a:lnTo>
                  <a:pt x="126" y="104"/>
                </a:lnTo>
                <a:lnTo>
                  <a:pt x="126" y="102"/>
                </a:lnTo>
                <a:lnTo>
                  <a:pt x="126" y="100"/>
                </a:lnTo>
                <a:lnTo>
                  <a:pt x="126" y="100"/>
                </a:lnTo>
                <a:lnTo>
                  <a:pt x="124" y="98"/>
                </a:lnTo>
                <a:lnTo>
                  <a:pt x="124" y="98"/>
                </a:lnTo>
                <a:lnTo>
                  <a:pt x="124" y="96"/>
                </a:lnTo>
                <a:lnTo>
                  <a:pt x="122" y="96"/>
                </a:lnTo>
                <a:lnTo>
                  <a:pt x="122" y="96"/>
                </a:lnTo>
                <a:lnTo>
                  <a:pt x="118" y="94"/>
                </a:lnTo>
                <a:lnTo>
                  <a:pt x="116" y="92"/>
                </a:lnTo>
                <a:lnTo>
                  <a:pt x="110" y="90"/>
                </a:lnTo>
                <a:lnTo>
                  <a:pt x="106" y="90"/>
                </a:lnTo>
                <a:lnTo>
                  <a:pt x="104" y="88"/>
                </a:lnTo>
                <a:lnTo>
                  <a:pt x="102" y="86"/>
                </a:lnTo>
                <a:lnTo>
                  <a:pt x="100" y="84"/>
                </a:lnTo>
                <a:lnTo>
                  <a:pt x="94" y="80"/>
                </a:lnTo>
                <a:lnTo>
                  <a:pt x="90" y="78"/>
                </a:lnTo>
                <a:lnTo>
                  <a:pt x="88" y="76"/>
                </a:lnTo>
                <a:lnTo>
                  <a:pt x="84" y="74"/>
                </a:lnTo>
                <a:lnTo>
                  <a:pt x="84" y="72"/>
                </a:lnTo>
                <a:lnTo>
                  <a:pt x="82" y="72"/>
                </a:lnTo>
                <a:lnTo>
                  <a:pt x="80" y="72"/>
                </a:lnTo>
                <a:lnTo>
                  <a:pt x="78" y="72"/>
                </a:lnTo>
                <a:lnTo>
                  <a:pt x="76" y="72"/>
                </a:lnTo>
                <a:lnTo>
                  <a:pt x="74" y="72"/>
                </a:lnTo>
                <a:lnTo>
                  <a:pt x="70" y="72"/>
                </a:lnTo>
                <a:lnTo>
                  <a:pt x="68" y="70"/>
                </a:lnTo>
                <a:lnTo>
                  <a:pt x="66" y="70"/>
                </a:lnTo>
                <a:lnTo>
                  <a:pt x="62" y="70"/>
                </a:lnTo>
                <a:lnTo>
                  <a:pt x="60" y="70"/>
                </a:lnTo>
                <a:lnTo>
                  <a:pt x="52" y="66"/>
                </a:lnTo>
                <a:lnTo>
                  <a:pt x="50" y="66"/>
                </a:lnTo>
                <a:lnTo>
                  <a:pt x="48" y="66"/>
                </a:lnTo>
                <a:lnTo>
                  <a:pt x="46" y="66"/>
                </a:lnTo>
                <a:lnTo>
                  <a:pt x="44" y="66"/>
                </a:lnTo>
                <a:lnTo>
                  <a:pt x="42" y="66"/>
                </a:lnTo>
                <a:lnTo>
                  <a:pt x="42" y="66"/>
                </a:lnTo>
                <a:lnTo>
                  <a:pt x="40" y="66"/>
                </a:lnTo>
                <a:lnTo>
                  <a:pt x="40" y="66"/>
                </a:lnTo>
                <a:lnTo>
                  <a:pt x="40" y="66"/>
                </a:lnTo>
                <a:lnTo>
                  <a:pt x="38" y="68"/>
                </a:lnTo>
                <a:lnTo>
                  <a:pt x="38" y="68"/>
                </a:lnTo>
                <a:lnTo>
                  <a:pt x="38" y="70"/>
                </a:lnTo>
                <a:lnTo>
                  <a:pt x="36" y="72"/>
                </a:lnTo>
                <a:lnTo>
                  <a:pt x="36" y="74"/>
                </a:lnTo>
                <a:lnTo>
                  <a:pt x="36" y="76"/>
                </a:lnTo>
                <a:lnTo>
                  <a:pt x="34" y="78"/>
                </a:lnTo>
                <a:lnTo>
                  <a:pt x="34" y="78"/>
                </a:lnTo>
                <a:lnTo>
                  <a:pt x="34" y="78"/>
                </a:lnTo>
                <a:lnTo>
                  <a:pt x="34" y="78"/>
                </a:lnTo>
                <a:lnTo>
                  <a:pt x="32" y="80"/>
                </a:lnTo>
                <a:lnTo>
                  <a:pt x="30" y="80"/>
                </a:lnTo>
                <a:lnTo>
                  <a:pt x="28" y="82"/>
                </a:lnTo>
                <a:lnTo>
                  <a:pt x="26" y="82"/>
                </a:lnTo>
                <a:lnTo>
                  <a:pt x="20" y="84"/>
                </a:lnTo>
                <a:lnTo>
                  <a:pt x="18" y="84"/>
                </a:lnTo>
                <a:lnTo>
                  <a:pt x="16" y="66"/>
                </a:lnTo>
                <a:lnTo>
                  <a:pt x="16" y="60"/>
                </a:lnTo>
                <a:lnTo>
                  <a:pt x="16" y="58"/>
                </a:lnTo>
                <a:lnTo>
                  <a:pt x="16" y="56"/>
                </a:lnTo>
                <a:lnTo>
                  <a:pt x="14" y="54"/>
                </a:lnTo>
                <a:lnTo>
                  <a:pt x="14" y="52"/>
                </a:lnTo>
                <a:lnTo>
                  <a:pt x="12" y="50"/>
                </a:lnTo>
                <a:lnTo>
                  <a:pt x="12" y="48"/>
                </a:lnTo>
                <a:lnTo>
                  <a:pt x="12" y="46"/>
                </a:lnTo>
                <a:lnTo>
                  <a:pt x="10" y="44"/>
                </a:lnTo>
                <a:lnTo>
                  <a:pt x="10" y="40"/>
                </a:lnTo>
                <a:lnTo>
                  <a:pt x="10" y="38"/>
                </a:lnTo>
                <a:lnTo>
                  <a:pt x="10" y="36"/>
                </a:lnTo>
                <a:lnTo>
                  <a:pt x="10" y="34"/>
                </a:lnTo>
                <a:lnTo>
                  <a:pt x="8" y="32"/>
                </a:lnTo>
                <a:lnTo>
                  <a:pt x="8" y="32"/>
                </a:lnTo>
                <a:lnTo>
                  <a:pt x="8" y="30"/>
                </a:lnTo>
                <a:lnTo>
                  <a:pt x="6" y="28"/>
                </a:lnTo>
                <a:lnTo>
                  <a:pt x="4" y="28"/>
                </a:lnTo>
                <a:lnTo>
                  <a:pt x="4" y="26"/>
                </a:lnTo>
                <a:lnTo>
                  <a:pt x="2" y="26"/>
                </a:lnTo>
                <a:lnTo>
                  <a:pt x="2" y="26"/>
                </a:lnTo>
                <a:lnTo>
                  <a:pt x="2" y="26"/>
                </a:lnTo>
                <a:lnTo>
                  <a:pt x="2" y="26"/>
                </a:lnTo>
                <a:lnTo>
                  <a:pt x="2" y="24"/>
                </a:lnTo>
                <a:lnTo>
                  <a:pt x="4" y="24"/>
                </a:lnTo>
                <a:lnTo>
                  <a:pt x="4" y="24"/>
                </a:lnTo>
                <a:lnTo>
                  <a:pt x="6" y="22"/>
                </a:lnTo>
                <a:lnTo>
                  <a:pt x="6" y="22"/>
                </a:lnTo>
                <a:lnTo>
                  <a:pt x="6" y="20"/>
                </a:lnTo>
                <a:lnTo>
                  <a:pt x="8" y="20"/>
                </a:lnTo>
                <a:lnTo>
                  <a:pt x="8" y="20"/>
                </a:lnTo>
                <a:lnTo>
                  <a:pt x="8" y="20"/>
                </a:lnTo>
                <a:lnTo>
                  <a:pt x="8" y="18"/>
                </a:lnTo>
                <a:lnTo>
                  <a:pt x="8" y="18"/>
                </a:lnTo>
                <a:lnTo>
                  <a:pt x="6" y="18"/>
                </a:lnTo>
                <a:lnTo>
                  <a:pt x="6" y="18"/>
                </a:lnTo>
                <a:lnTo>
                  <a:pt x="4" y="16"/>
                </a:lnTo>
                <a:lnTo>
                  <a:pt x="2" y="16"/>
                </a:lnTo>
                <a:lnTo>
                  <a:pt x="0" y="14"/>
                </a:lnTo>
                <a:lnTo>
                  <a:pt x="0" y="14"/>
                </a:lnTo>
                <a:lnTo>
                  <a:pt x="0" y="14"/>
                </a:lnTo>
                <a:lnTo>
                  <a:pt x="0" y="14"/>
                </a:lnTo>
                <a:lnTo>
                  <a:pt x="0" y="12"/>
                </a:lnTo>
                <a:lnTo>
                  <a:pt x="0" y="10"/>
                </a:lnTo>
                <a:lnTo>
                  <a:pt x="0" y="8"/>
                </a:lnTo>
                <a:lnTo>
                  <a:pt x="0" y="6"/>
                </a:lnTo>
                <a:lnTo>
                  <a:pt x="0" y="6"/>
                </a:lnTo>
                <a:lnTo>
                  <a:pt x="0" y="4"/>
                </a:lnTo>
                <a:lnTo>
                  <a:pt x="0" y="4"/>
                </a:lnTo>
                <a:lnTo>
                  <a:pt x="0" y="4"/>
                </a:lnTo>
                <a:lnTo>
                  <a:pt x="2" y="4"/>
                </a:lnTo>
                <a:lnTo>
                  <a:pt x="2" y="4"/>
                </a:lnTo>
                <a:lnTo>
                  <a:pt x="2" y="4"/>
                </a:lnTo>
                <a:lnTo>
                  <a:pt x="4" y="4"/>
                </a:lnTo>
                <a:lnTo>
                  <a:pt x="4" y="4"/>
                </a:lnTo>
                <a:lnTo>
                  <a:pt x="6" y="6"/>
                </a:lnTo>
                <a:lnTo>
                  <a:pt x="6" y="6"/>
                </a:lnTo>
                <a:lnTo>
                  <a:pt x="6" y="8"/>
                </a:lnTo>
                <a:lnTo>
                  <a:pt x="8" y="10"/>
                </a:lnTo>
                <a:lnTo>
                  <a:pt x="10" y="14"/>
                </a:lnTo>
                <a:lnTo>
                  <a:pt x="12" y="16"/>
                </a:lnTo>
                <a:lnTo>
                  <a:pt x="12" y="16"/>
                </a:lnTo>
                <a:lnTo>
                  <a:pt x="14" y="18"/>
                </a:lnTo>
                <a:lnTo>
                  <a:pt x="14" y="18"/>
                </a:lnTo>
                <a:lnTo>
                  <a:pt x="16" y="18"/>
                </a:lnTo>
                <a:lnTo>
                  <a:pt x="16" y="18"/>
                </a:lnTo>
                <a:lnTo>
                  <a:pt x="16" y="18"/>
                </a:lnTo>
                <a:lnTo>
                  <a:pt x="18" y="18"/>
                </a:lnTo>
                <a:lnTo>
                  <a:pt x="18" y="18"/>
                </a:lnTo>
                <a:lnTo>
                  <a:pt x="18" y="18"/>
                </a:lnTo>
                <a:lnTo>
                  <a:pt x="20" y="16"/>
                </a:lnTo>
                <a:lnTo>
                  <a:pt x="20" y="14"/>
                </a:lnTo>
                <a:lnTo>
                  <a:pt x="22" y="12"/>
                </a:lnTo>
                <a:lnTo>
                  <a:pt x="22" y="10"/>
                </a:lnTo>
                <a:lnTo>
                  <a:pt x="24" y="8"/>
                </a:lnTo>
                <a:lnTo>
                  <a:pt x="24" y="6"/>
                </a:lnTo>
                <a:lnTo>
                  <a:pt x="26" y="6"/>
                </a:lnTo>
                <a:lnTo>
                  <a:pt x="30" y="4"/>
                </a:lnTo>
                <a:lnTo>
                  <a:pt x="32" y="2"/>
                </a:lnTo>
                <a:lnTo>
                  <a:pt x="34" y="2"/>
                </a:lnTo>
                <a:lnTo>
                  <a:pt x="36" y="0"/>
                </a:lnTo>
                <a:lnTo>
                  <a:pt x="38" y="0"/>
                </a:lnTo>
                <a:lnTo>
                  <a:pt x="38" y="0"/>
                </a:lnTo>
                <a:lnTo>
                  <a:pt x="40" y="0"/>
                </a:lnTo>
                <a:lnTo>
                  <a:pt x="42" y="2"/>
                </a:lnTo>
                <a:lnTo>
                  <a:pt x="42" y="2"/>
                </a:lnTo>
                <a:lnTo>
                  <a:pt x="44" y="2"/>
                </a:lnTo>
                <a:lnTo>
                  <a:pt x="46" y="2"/>
                </a:lnTo>
                <a:lnTo>
                  <a:pt x="48" y="4"/>
                </a:lnTo>
                <a:lnTo>
                  <a:pt x="48" y="4"/>
                </a:lnTo>
                <a:lnTo>
                  <a:pt x="50" y="6"/>
                </a:lnTo>
                <a:lnTo>
                  <a:pt x="50" y="6"/>
                </a:lnTo>
                <a:lnTo>
                  <a:pt x="50" y="6"/>
                </a:lnTo>
                <a:lnTo>
                  <a:pt x="50" y="8"/>
                </a:lnTo>
                <a:lnTo>
                  <a:pt x="50" y="8"/>
                </a:lnTo>
                <a:lnTo>
                  <a:pt x="50" y="10"/>
                </a:lnTo>
                <a:lnTo>
                  <a:pt x="50" y="12"/>
                </a:lnTo>
                <a:lnTo>
                  <a:pt x="50" y="14"/>
                </a:lnTo>
                <a:lnTo>
                  <a:pt x="50" y="14"/>
                </a:lnTo>
                <a:lnTo>
                  <a:pt x="50" y="14"/>
                </a:lnTo>
                <a:lnTo>
                  <a:pt x="50" y="14"/>
                </a:lnTo>
                <a:lnTo>
                  <a:pt x="50" y="16"/>
                </a:lnTo>
                <a:lnTo>
                  <a:pt x="50" y="16"/>
                </a:lnTo>
                <a:lnTo>
                  <a:pt x="52" y="16"/>
                </a:lnTo>
                <a:lnTo>
                  <a:pt x="54" y="18"/>
                </a:lnTo>
                <a:lnTo>
                  <a:pt x="58" y="18"/>
                </a:lnTo>
                <a:lnTo>
                  <a:pt x="62" y="18"/>
                </a:lnTo>
                <a:lnTo>
                  <a:pt x="62" y="20"/>
                </a:lnTo>
                <a:lnTo>
                  <a:pt x="66" y="20"/>
                </a:lnTo>
                <a:lnTo>
                  <a:pt x="68" y="22"/>
                </a:lnTo>
                <a:lnTo>
                  <a:pt x="70" y="22"/>
                </a:lnTo>
                <a:lnTo>
                  <a:pt x="74" y="24"/>
                </a:lnTo>
                <a:lnTo>
                  <a:pt x="76" y="24"/>
                </a:lnTo>
                <a:lnTo>
                  <a:pt x="78" y="26"/>
                </a:lnTo>
                <a:lnTo>
                  <a:pt x="80" y="26"/>
                </a:lnTo>
                <a:lnTo>
                  <a:pt x="80" y="26"/>
                </a:lnTo>
                <a:lnTo>
                  <a:pt x="82" y="24"/>
                </a:lnTo>
                <a:lnTo>
                  <a:pt x="82" y="24"/>
                </a:lnTo>
                <a:lnTo>
                  <a:pt x="82" y="24"/>
                </a:lnTo>
                <a:lnTo>
                  <a:pt x="82" y="24"/>
                </a:lnTo>
                <a:lnTo>
                  <a:pt x="82" y="22"/>
                </a:lnTo>
                <a:lnTo>
                  <a:pt x="82" y="22"/>
                </a:lnTo>
                <a:lnTo>
                  <a:pt x="82" y="20"/>
                </a:lnTo>
                <a:lnTo>
                  <a:pt x="82" y="18"/>
                </a:lnTo>
                <a:lnTo>
                  <a:pt x="82" y="16"/>
                </a:lnTo>
                <a:lnTo>
                  <a:pt x="82" y="14"/>
                </a:lnTo>
                <a:lnTo>
                  <a:pt x="84" y="14"/>
                </a:lnTo>
                <a:lnTo>
                  <a:pt x="84" y="14"/>
                </a:lnTo>
                <a:lnTo>
                  <a:pt x="84" y="14"/>
                </a:lnTo>
                <a:lnTo>
                  <a:pt x="86" y="12"/>
                </a:lnTo>
                <a:lnTo>
                  <a:pt x="86" y="12"/>
                </a:lnTo>
                <a:lnTo>
                  <a:pt x="88" y="12"/>
                </a:lnTo>
                <a:lnTo>
                  <a:pt x="90" y="12"/>
                </a:lnTo>
                <a:lnTo>
                  <a:pt x="92" y="12"/>
                </a:lnTo>
                <a:lnTo>
                  <a:pt x="94" y="12"/>
                </a:lnTo>
                <a:lnTo>
                  <a:pt x="94" y="10"/>
                </a:lnTo>
                <a:lnTo>
                  <a:pt x="96" y="10"/>
                </a:lnTo>
                <a:lnTo>
                  <a:pt x="98" y="8"/>
                </a:lnTo>
                <a:lnTo>
                  <a:pt x="100" y="8"/>
                </a:lnTo>
                <a:lnTo>
                  <a:pt x="100" y="6"/>
                </a:lnTo>
                <a:lnTo>
                  <a:pt x="102" y="6"/>
                </a:lnTo>
                <a:lnTo>
                  <a:pt x="102" y="6"/>
                </a:lnTo>
                <a:lnTo>
                  <a:pt x="102" y="6"/>
                </a:lnTo>
                <a:lnTo>
                  <a:pt x="104" y="6"/>
                </a:lnTo>
                <a:lnTo>
                  <a:pt x="104" y="8"/>
                </a:lnTo>
                <a:lnTo>
                  <a:pt x="104" y="8"/>
                </a:lnTo>
                <a:lnTo>
                  <a:pt x="106" y="10"/>
                </a:lnTo>
                <a:lnTo>
                  <a:pt x="106" y="10"/>
                </a:lnTo>
                <a:lnTo>
                  <a:pt x="106" y="14"/>
                </a:lnTo>
                <a:lnTo>
                  <a:pt x="106" y="14"/>
                </a:lnTo>
                <a:lnTo>
                  <a:pt x="108" y="14"/>
                </a:lnTo>
                <a:lnTo>
                  <a:pt x="108" y="16"/>
                </a:lnTo>
                <a:lnTo>
                  <a:pt x="110" y="16"/>
                </a:lnTo>
                <a:lnTo>
                  <a:pt x="112" y="18"/>
                </a:lnTo>
                <a:lnTo>
                  <a:pt x="112" y="18"/>
                </a:lnTo>
                <a:lnTo>
                  <a:pt x="114" y="20"/>
                </a:lnTo>
                <a:lnTo>
                  <a:pt x="114" y="20"/>
                </a:lnTo>
                <a:lnTo>
                  <a:pt x="114" y="20"/>
                </a:lnTo>
                <a:lnTo>
                  <a:pt x="114" y="20"/>
                </a:lnTo>
                <a:lnTo>
                  <a:pt x="114" y="22"/>
                </a:lnTo>
                <a:lnTo>
                  <a:pt x="114" y="22"/>
                </a:lnTo>
                <a:lnTo>
                  <a:pt x="114" y="22"/>
                </a:lnTo>
                <a:lnTo>
                  <a:pt x="114" y="24"/>
                </a:lnTo>
                <a:lnTo>
                  <a:pt x="112" y="24"/>
                </a:lnTo>
                <a:lnTo>
                  <a:pt x="112" y="26"/>
                </a:lnTo>
                <a:lnTo>
                  <a:pt x="112" y="26"/>
                </a:lnTo>
                <a:lnTo>
                  <a:pt x="112" y="28"/>
                </a:lnTo>
                <a:lnTo>
                  <a:pt x="112" y="28"/>
                </a:lnTo>
                <a:lnTo>
                  <a:pt x="112" y="28"/>
                </a:lnTo>
                <a:lnTo>
                  <a:pt x="112" y="28"/>
                </a:lnTo>
                <a:lnTo>
                  <a:pt x="112" y="30"/>
                </a:lnTo>
                <a:lnTo>
                  <a:pt x="112" y="30"/>
                </a:lnTo>
                <a:lnTo>
                  <a:pt x="114" y="30"/>
                </a:lnTo>
                <a:lnTo>
                  <a:pt x="116" y="30"/>
                </a:lnTo>
                <a:lnTo>
                  <a:pt x="120" y="30"/>
                </a:lnTo>
                <a:lnTo>
                  <a:pt x="122" y="30"/>
                </a:lnTo>
                <a:lnTo>
                  <a:pt x="124" y="30"/>
                </a:lnTo>
                <a:lnTo>
                  <a:pt x="126" y="30"/>
                </a:lnTo>
                <a:lnTo>
                  <a:pt x="128" y="30"/>
                </a:lnTo>
                <a:lnTo>
                  <a:pt x="130" y="30"/>
                </a:lnTo>
                <a:lnTo>
                  <a:pt x="132" y="32"/>
                </a:lnTo>
                <a:lnTo>
                  <a:pt x="134" y="32"/>
                </a:lnTo>
                <a:lnTo>
                  <a:pt x="136" y="32"/>
                </a:lnTo>
                <a:lnTo>
                  <a:pt x="136" y="32"/>
                </a:lnTo>
                <a:lnTo>
                  <a:pt x="138" y="34"/>
                </a:lnTo>
                <a:lnTo>
                  <a:pt x="138" y="34"/>
                </a:lnTo>
                <a:lnTo>
                  <a:pt x="138" y="34"/>
                </a:lnTo>
                <a:lnTo>
                  <a:pt x="138" y="36"/>
                </a:lnTo>
                <a:lnTo>
                  <a:pt x="138" y="36"/>
                </a:lnTo>
                <a:lnTo>
                  <a:pt x="138" y="38"/>
                </a:lnTo>
                <a:lnTo>
                  <a:pt x="136" y="38"/>
                </a:lnTo>
                <a:lnTo>
                  <a:pt x="136" y="40"/>
                </a:lnTo>
                <a:lnTo>
                  <a:pt x="136" y="42"/>
                </a:lnTo>
                <a:lnTo>
                  <a:pt x="134" y="44"/>
                </a:lnTo>
                <a:lnTo>
                  <a:pt x="134" y="46"/>
                </a:lnTo>
                <a:lnTo>
                  <a:pt x="134" y="46"/>
                </a:lnTo>
                <a:lnTo>
                  <a:pt x="134" y="46"/>
                </a:lnTo>
                <a:lnTo>
                  <a:pt x="134" y="48"/>
                </a:lnTo>
                <a:lnTo>
                  <a:pt x="136" y="50"/>
                </a:lnTo>
                <a:lnTo>
                  <a:pt x="138" y="52"/>
                </a:lnTo>
                <a:lnTo>
                  <a:pt x="140" y="54"/>
                </a:lnTo>
                <a:lnTo>
                  <a:pt x="142" y="56"/>
                </a:lnTo>
                <a:lnTo>
                  <a:pt x="144" y="60"/>
                </a:lnTo>
                <a:lnTo>
                  <a:pt x="146" y="62"/>
                </a:lnTo>
                <a:lnTo>
                  <a:pt x="148" y="64"/>
                </a:lnTo>
                <a:lnTo>
                  <a:pt x="150" y="66"/>
                </a:lnTo>
                <a:lnTo>
                  <a:pt x="154" y="66"/>
                </a:lnTo>
                <a:lnTo>
                  <a:pt x="156" y="68"/>
                </a:lnTo>
                <a:lnTo>
                  <a:pt x="158" y="70"/>
                </a:lnTo>
                <a:lnTo>
                  <a:pt x="162" y="72"/>
                </a:lnTo>
                <a:lnTo>
                  <a:pt x="164" y="72"/>
                </a:lnTo>
                <a:lnTo>
                  <a:pt x="166" y="72"/>
                </a:lnTo>
                <a:lnTo>
                  <a:pt x="168" y="72"/>
                </a:lnTo>
                <a:lnTo>
                  <a:pt x="168" y="72"/>
                </a:lnTo>
                <a:lnTo>
                  <a:pt x="168" y="72"/>
                </a:lnTo>
                <a:lnTo>
                  <a:pt x="170" y="72"/>
                </a:lnTo>
                <a:lnTo>
                  <a:pt x="172" y="72"/>
                </a:lnTo>
                <a:lnTo>
                  <a:pt x="172" y="70"/>
                </a:lnTo>
                <a:lnTo>
                  <a:pt x="174" y="68"/>
                </a:lnTo>
                <a:lnTo>
                  <a:pt x="176" y="68"/>
                </a:lnTo>
                <a:lnTo>
                  <a:pt x="176" y="68"/>
                </a:lnTo>
                <a:lnTo>
                  <a:pt x="176" y="68"/>
                </a:lnTo>
                <a:lnTo>
                  <a:pt x="178" y="68"/>
                </a:lnTo>
                <a:lnTo>
                  <a:pt x="178" y="68"/>
                </a:lnTo>
                <a:lnTo>
                  <a:pt x="180" y="68"/>
                </a:lnTo>
                <a:lnTo>
                  <a:pt x="180" y="70"/>
                </a:lnTo>
                <a:lnTo>
                  <a:pt x="182" y="70"/>
                </a:lnTo>
                <a:lnTo>
                  <a:pt x="182" y="70"/>
                </a:lnTo>
                <a:lnTo>
                  <a:pt x="184" y="72"/>
                </a:lnTo>
                <a:lnTo>
                  <a:pt x="184" y="72"/>
                </a:lnTo>
                <a:lnTo>
                  <a:pt x="184" y="72"/>
                </a:lnTo>
                <a:lnTo>
                  <a:pt x="184" y="72"/>
                </a:lnTo>
                <a:lnTo>
                  <a:pt x="184" y="74"/>
                </a:lnTo>
                <a:lnTo>
                  <a:pt x="184" y="76"/>
                </a:lnTo>
                <a:lnTo>
                  <a:pt x="184" y="78"/>
                </a:lnTo>
                <a:lnTo>
                  <a:pt x="184" y="80"/>
                </a:lnTo>
                <a:lnTo>
                  <a:pt x="182" y="8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141"/>
          <p:cNvSpPr>
            <a:spLocks/>
          </p:cNvSpPr>
          <p:nvPr/>
        </p:nvSpPr>
        <p:spPr bwMode="auto">
          <a:xfrm>
            <a:off x="5163319" y="2901718"/>
            <a:ext cx="242229" cy="172336"/>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5" name="Freeform 142"/>
          <p:cNvSpPr>
            <a:spLocks/>
          </p:cNvSpPr>
          <p:nvPr/>
        </p:nvSpPr>
        <p:spPr bwMode="auto">
          <a:xfrm>
            <a:off x="5163319" y="2901718"/>
            <a:ext cx="242229" cy="172336"/>
          </a:xfrm>
          <a:custGeom>
            <a:avLst/>
            <a:gdLst>
              <a:gd name="T0" fmla="*/ 32 w 118"/>
              <a:gd name="T1" fmla="*/ 16 h 74"/>
              <a:gd name="T2" fmla="*/ 28 w 118"/>
              <a:gd name="T3" fmla="*/ 24 h 74"/>
              <a:gd name="T4" fmla="*/ 22 w 118"/>
              <a:gd name="T5" fmla="*/ 32 h 74"/>
              <a:gd name="T6" fmla="*/ 16 w 118"/>
              <a:gd name="T7" fmla="*/ 40 h 74"/>
              <a:gd name="T8" fmla="*/ 6 w 118"/>
              <a:gd name="T9" fmla="*/ 58 h 74"/>
              <a:gd name="T10" fmla="*/ 6 w 118"/>
              <a:gd name="T11" fmla="*/ 66 h 74"/>
              <a:gd name="T12" fmla="*/ 12 w 118"/>
              <a:gd name="T13" fmla="*/ 64 h 74"/>
              <a:gd name="T14" fmla="*/ 24 w 118"/>
              <a:gd name="T15" fmla="*/ 62 h 74"/>
              <a:gd name="T16" fmla="*/ 30 w 118"/>
              <a:gd name="T17" fmla="*/ 60 h 74"/>
              <a:gd name="T18" fmla="*/ 32 w 118"/>
              <a:gd name="T19" fmla="*/ 58 h 74"/>
              <a:gd name="T20" fmla="*/ 34 w 118"/>
              <a:gd name="T21" fmla="*/ 54 h 74"/>
              <a:gd name="T22" fmla="*/ 36 w 118"/>
              <a:gd name="T23" fmla="*/ 48 h 74"/>
              <a:gd name="T24" fmla="*/ 38 w 118"/>
              <a:gd name="T25" fmla="*/ 48 h 74"/>
              <a:gd name="T26" fmla="*/ 40 w 118"/>
              <a:gd name="T27" fmla="*/ 46 h 74"/>
              <a:gd name="T28" fmla="*/ 42 w 118"/>
              <a:gd name="T29" fmla="*/ 46 h 74"/>
              <a:gd name="T30" fmla="*/ 46 w 118"/>
              <a:gd name="T31" fmla="*/ 48 h 74"/>
              <a:gd name="T32" fmla="*/ 48 w 118"/>
              <a:gd name="T33" fmla="*/ 50 h 74"/>
              <a:gd name="T34" fmla="*/ 50 w 118"/>
              <a:gd name="T35" fmla="*/ 58 h 74"/>
              <a:gd name="T36" fmla="*/ 52 w 118"/>
              <a:gd name="T37" fmla="*/ 64 h 74"/>
              <a:gd name="T38" fmla="*/ 54 w 118"/>
              <a:gd name="T39" fmla="*/ 66 h 74"/>
              <a:gd name="T40" fmla="*/ 58 w 118"/>
              <a:gd name="T41" fmla="*/ 70 h 74"/>
              <a:gd name="T42" fmla="*/ 64 w 118"/>
              <a:gd name="T43" fmla="*/ 72 h 74"/>
              <a:gd name="T44" fmla="*/ 88 w 118"/>
              <a:gd name="T45" fmla="*/ 74 h 74"/>
              <a:gd name="T46" fmla="*/ 100 w 118"/>
              <a:gd name="T47" fmla="*/ 72 h 74"/>
              <a:gd name="T48" fmla="*/ 102 w 118"/>
              <a:gd name="T49" fmla="*/ 64 h 74"/>
              <a:gd name="T50" fmla="*/ 100 w 118"/>
              <a:gd name="T51" fmla="*/ 62 h 74"/>
              <a:gd name="T52" fmla="*/ 100 w 118"/>
              <a:gd name="T53" fmla="*/ 62 h 74"/>
              <a:gd name="T54" fmla="*/ 98 w 118"/>
              <a:gd name="T55" fmla="*/ 64 h 74"/>
              <a:gd name="T56" fmla="*/ 96 w 118"/>
              <a:gd name="T57" fmla="*/ 64 h 74"/>
              <a:gd name="T58" fmla="*/ 88 w 118"/>
              <a:gd name="T59" fmla="*/ 60 h 74"/>
              <a:gd name="T60" fmla="*/ 84 w 118"/>
              <a:gd name="T61" fmla="*/ 56 h 74"/>
              <a:gd name="T62" fmla="*/ 82 w 118"/>
              <a:gd name="T63" fmla="*/ 52 h 74"/>
              <a:gd name="T64" fmla="*/ 82 w 118"/>
              <a:gd name="T65" fmla="*/ 48 h 74"/>
              <a:gd name="T66" fmla="*/ 82 w 118"/>
              <a:gd name="T67" fmla="*/ 38 h 74"/>
              <a:gd name="T68" fmla="*/ 84 w 118"/>
              <a:gd name="T69" fmla="*/ 30 h 74"/>
              <a:gd name="T70" fmla="*/ 88 w 118"/>
              <a:gd name="T71" fmla="*/ 26 h 74"/>
              <a:gd name="T72" fmla="*/ 94 w 118"/>
              <a:gd name="T73" fmla="*/ 22 h 74"/>
              <a:gd name="T74" fmla="*/ 96 w 118"/>
              <a:gd name="T75" fmla="*/ 22 h 74"/>
              <a:gd name="T76" fmla="*/ 100 w 118"/>
              <a:gd name="T77" fmla="*/ 24 h 74"/>
              <a:gd name="T78" fmla="*/ 106 w 118"/>
              <a:gd name="T79" fmla="*/ 26 h 74"/>
              <a:gd name="T80" fmla="*/ 116 w 118"/>
              <a:gd name="T81" fmla="*/ 34 h 74"/>
              <a:gd name="T82" fmla="*/ 116 w 118"/>
              <a:gd name="T83" fmla="*/ 26 h 74"/>
              <a:gd name="T84" fmla="*/ 112 w 118"/>
              <a:gd name="T85" fmla="*/ 12 h 74"/>
              <a:gd name="T86" fmla="*/ 108 w 118"/>
              <a:gd name="T87" fmla="*/ 4 h 74"/>
              <a:gd name="T88" fmla="*/ 106 w 118"/>
              <a:gd name="T89" fmla="*/ 2 h 74"/>
              <a:gd name="T90" fmla="*/ 104 w 118"/>
              <a:gd name="T91" fmla="*/ 0 h 74"/>
              <a:gd name="T92" fmla="*/ 100 w 118"/>
              <a:gd name="T93" fmla="*/ 0 h 74"/>
              <a:gd name="T94" fmla="*/ 98 w 118"/>
              <a:gd name="T95" fmla="*/ 2 h 74"/>
              <a:gd name="T96" fmla="*/ 88 w 118"/>
              <a:gd name="T97" fmla="*/ 10 h 74"/>
              <a:gd name="T98" fmla="*/ 86 w 118"/>
              <a:gd name="T99" fmla="*/ 12 h 74"/>
              <a:gd name="T100" fmla="*/ 76 w 118"/>
              <a:gd name="T101" fmla="*/ 14 h 74"/>
              <a:gd name="T102" fmla="*/ 68 w 118"/>
              <a:gd name="T103" fmla="*/ 14 h 74"/>
              <a:gd name="T104" fmla="*/ 50 w 118"/>
              <a:gd name="T105"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 h="74">
                <a:moveTo>
                  <a:pt x="36" y="8"/>
                </a:moveTo>
                <a:lnTo>
                  <a:pt x="36" y="8"/>
                </a:lnTo>
                <a:lnTo>
                  <a:pt x="32" y="16"/>
                </a:lnTo>
                <a:lnTo>
                  <a:pt x="30" y="20"/>
                </a:lnTo>
                <a:lnTo>
                  <a:pt x="28" y="22"/>
                </a:lnTo>
                <a:lnTo>
                  <a:pt x="28" y="24"/>
                </a:lnTo>
                <a:lnTo>
                  <a:pt x="26" y="26"/>
                </a:lnTo>
                <a:lnTo>
                  <a:pt x="24" y="28"/>
                </a:lnTo>
                <a:lnTo>
                  <a:pt x="22" y="32"/>
                </a:lnTo>
                <a:lnTo>
                  <a:pt x="18" y="38"/>
                </a:lnTo>
                <a:lnTo>
                  <a:pt x="16" y="38"/>
                </a:lnTo>
                <a:lnTo>
                  <a:pt x="16" y="40"/>
                </a:lnTo>
                <a:lnTo>
                  <a:pt x="14" y="44"/>
                </a:lnTo>
                <a:lnTo>
                  <a:pt x="12" y="48"/>
                </a:lnTo>
                <a:lnTo>
                  <a:pt x="6" y="58"/>
                </a:lnTo>
                <a:lnTo>
                  <a:pt x="0" y="70"/>
                </a:lnTo>
                <a:lnTo>
                  <a:pt x="4" y="68"/>
                </a:lnTo>
                <a:lnTo>
                  <a:pt x="6" y="66"/>
                </a:lnTo>
                <a:lnTo>
                  <a:pt x="10" y="64"/>
                </a:lnTo>
                <a:lnTo>
                  <a:pt x="10" y="64"/>
                </a:lnTo>
                <a:lnTo>
                  <a:pt x="12" y="64"/>
                </a:lnTo>
                <a:lnTo>
                  <a:pt x="14" y="64"/>
                </a:lnTo>
                <a:lnTo>
                  <a:pt x="20" y="62"/>
                </a:lnTo>
                <a:lnTo>
                  <a:pt x="24" y="62"/>
                </a:lnTo>
                <a:lnTo>
                  <a:pt x="28" y="62"/>
                </a:lnTo>
                <a:lnTo>
                  <a:pt x="28" y="60"/>
                </a:lnTo>
                <a:lnTo>
                  <a:pt x="30" y="60"/>
                </a:lnTo>
                <a:lnTo>
                  <a:pt x="30" y="60"/>
                </a:lnTo>
                <a:lnTo>
                  <a:pt x="32" y="60"/>
                </a:lnTo>
                <a:lnTo>
                  <a:pt x="32" y="58"/>
                </a:lnTo>
                <a:lnTo>
                  <a:pt x="32" y="58"/>
                </a:lnTo>
                <a:lnTo>
                  <a:pt x="34" y="56"/>
                </a:lnTo>
                <a:lnTo>
                  <a:pt x="34" y="54"/>
                </a:lnTo>
                <a:lnTo>
                  <a:pt x="34" y="52"/>
                </a:lnTo>
                <a:lnTo>
                  <a:pt x="36" y="50"/>
                </a:lnTo>
                <a:lnTo>
                  <a:pt x="36" y="48"/>
                </a:lnTo>
                <a:lnTo>
                  <a:pt x="36" y="48"/>
                </a:lnTo>
                <a:lnTo>
                  <a:pt x="36" y="48"/>
                </a:lnTo>
                <a:lnTo>
                  <a:pt x="38" y="48"/>
                </a:lnTo>
                <a:lnTo>
                  <a:pt x="38" y="46"/>
                </a:lnTo>
                <a:lnTo>
                  <a:pt x="38" y="46"/>
                </a:lnTo>
                <a:lnTo>
                  <a:pt x="40" y="46"/>
                </a:lnTo>
                <a:lnTo>
                  <a:pt x="40" y="46"/>
                </a:lnTo>
                <a:lnTo>
                  <a:pt x="42" y="46"/>
                </a:lnTo>
                <a:lnTo>
                  <a:pt x="42" y="46"/>
                </a:lnTo>
                <a:lnTo>
                  <a:pt x="44" y="48"/>
                </a:lnTo>
                <a:lnTo>
                  <a:pt x="44" y="48"/>
                </a:lnTo>
                <a:lnTo>
                  <a:pt x="46" y="48"/>
                </a:lnTo>
                <a:lnTo>
                  <a:pt x="46" y="48"/>
                </a:lnTo>
                <a:lnTo>
                  <a:pt x="46" y="50"/>
                </a:lnTo>
                <a:lnTo>
                  <a:pt x="48" y="50"/>
                </a:lnTo>
                <a:lnTo>
                  <a:pt x="48" y="52"/>
                </a:lnTo>
                <a:lnTo>
                  <a:pt x="48" y="54"/>
                </a:lnTo>
                <a:lnTo>
                  <a:pt x="50" y="58"/>
                </a:lnTo>
                <a:lnTo>
                  <a:pt x="50" y="60"/>
                </a:lnTo>
                <a:lnTo>
                  <a:pt x="52" y="62"/>
                </a:lnTo>
                <a:lnTo>
                  <a:pt x="52" y="64"/>
                </a:lnTo>
                <a:lnTo>
                  <a:pt x="52" y="66"/>
                </a:lnTo>
                <a:lnTo>
                  <a:pt x="52" y="66"/>
                </a:lnTo>
                <a:lnTo>
                  <a:pt x="54" y="66"/>
                </a:lnTo>
                <a:lnTo>
                  <a:pt x="54" y="68"/>
                </a:lnTo>
                <a:lnTo>
                  <a:pt x="56" y="70"/>
                </a:lnTo>
                <a:lnTo>
                  <a:pt x="58" y="70"/>
                </a:lnTo>
                <a:lnTo>
                  <a:pt x="60" y="70"/>
                </a:lnTo>
                <a:lnTo>
                  <a:pt x="62" y="72"/>
                </a:lnTo>
                <a:lnTo>
                  <a:pt x="64" y="72"/>
                </a:lnTo>
                <a:lnTo>
                  <a:pt x="68" y="74"/>
                </a:lnTo>
                <a:lnTo>
                  <a:pt x="76" y="74"/>
                </a:lnTo>
                <a:lnTo>
                  <a:pt x="88" y="74"/>
                </a:lnTo>
                <a:lnTo>
                  <a:pt x="100" y="74"/>
                </a:lnTo>
                <a:lnTo>
                  <a:pt x="100" y="72"/>
                </a:lnTo>
                <a:lnTo>
                  <a:pt x="100" y="72"/>
                </a:lnTo>
                <a:lnTo>
                  <a:pt x="102" y="68"/>
                </a:lnTo>
                <a:lnTo>
                  <a:pt x="102" y="66"/>
                </a:lnTo>
                <a:lnTo>
                  <a:pt x="102" y="64"/>
                </a:lnTo>
                <a:lnTo>
                  <a:pt x="102" y="64"/>
                </a:lnTo>
                <a:lnTo>
                  <a:pt x="100" y="62"/>
                </a:lnTo>
                <a:lnTo>
                  <a:pt x="100" y="62"/>
                </a:lnTo>
                <a:lnTo>
                  <a:pt x="100" y="62"/>
                </a:lnTo>
                <a:lnTo>
                  <a:pt x="100" y="62"/>
                </a:lnTo>
                <a:lnTo>
                  <a:pt x="100" y="62"/>
                </a:lnTo>
                <a:lnTo>
                  <a:pt x="98" y="62"/>
                </a:lnTo>
                <a:lnTo>
                  <a:pt x="98" y="64"/>
                </a:lnTo>
                <a:lnTo>
                  <a:pt x="98" y="64"/>
                </a:lnTo>
                <a:lnTo>
                  <a:pt x="98" y="64"/>
                </a:lnTo>
                <a:lnTo>
                  <a:pt x="96" y="64"/>
                </a:lnTo>
                <a:lnTo>
                  <a:pt x="96" y="64"/>
                </a:lnTo>
                <a:lnTo>
                  <a:pt x="94" y="62"/>
                </a:lnTo>
                <a:lnTo>
                  <a:pt x="92" y="62"/>
                </a:lnTo>
                <a:lnTo>
                  <a:pt x="88" y="60"/>
                </a:lnTo>
                <a:lnTo>
                  <a:pt x="86" y="58"/>
                </a:lnTo>
                <a:lnTo>
                  <a:pt x="84" y="56"/>
                </a:lnTo>
                <a:lnTo>
                  <a:pt x="84" y="56"/>
                </a:lnTo>
                <a:lnTo>
                  <a:pt x="82" y="54"/>
                </a:lnTo>
                <a:lnTo>
                  <a:pt x="82" y="54"/>
                </a:lnTo>
                <a:lnTo>
                  <a:pt x="82" y="52"/>
                </a:lnTo>
                <a:lnTo>
                  <a:pt x="82" y="52"/>
                </a:lnTo>
                <a:lnTo>
                  <a:pt x="82" y="50"/>
                </a:lnTo>
                <a:lnTo>
                  <a:pt x="82" y="48"/>
                </a:lnTo>
                <a:lnTo>
                  <a:pt x="82" y="46"/>
                </a:lnTo>
                <a:lnTo>
                  <a:pt x="82" y="42"/>
                </a:lnTo>
                <a:lnTo>
                  <a:pt x="82" y="38"/>
                </a:lnTo>
                <a:lnTo>
                  <a:pt x="82" y="36"/>
                </a:lnTo>
                <a:lnTo>
                  <a:pt x="84" y="32"/>
                </a:lnTo>
                <a:lnTo>
                  <a:pt x="84" y="30"/>
                </a:lnTo>
                <a:lnTo>
                  <a:pt x="86" y="30"/>
                </a:lnTo>
                <a:lnTo>
                  <a:pt x="86" y="28"/>
                </a:lnTo>
                <a:lnTo>
                  <a:pt x="88" y="26"/>
                </a:lnTo>
                <a:lnTo>
                  <a:pt x="90" y="26"/>
                </a:lnTo>
                <a:lnTo>
                  <a:pt x="92" y="24"/>
                </a:lnTo>
                <a:lnTo>
                  <a:pt x="94" y="22"/>
                </a:lnTo>
                <a:lnTo>
                  <a:pt x="94" y="22"/>
                </a:lnTo>
                <a:lnTo>
                  <a:pt x="96" y="22"/>
                </a:lnTo>
                <a:lnTo>
                  <a:pt x="96" y="22"/>
                </a:lnTo>
                <a:lnTo>
                  <a:pt x="98" y="22"/>
                </a:lnTo>
                <a:lnTo>
                  <a:pt x="98" y="22"/>
                </a:lnTo>
                <a:lnTo>
                  <a:pt x="100" y="24"/>
                </a:lnTo>
                <a:lnTo>
                  <a:pt x="102" y="24"/>
                </a:lnTo>
                <a:lnTo>
                  <a:pt x="104" y="26"/>
                </a:lnTo>
                <a:lnTo>
                  <a:pt x="106" y="26"/>
                </a:lnTo>
                <a:lnTo>
                  <a:pt x="110" y="28"/>
                </a:lnTo>
                <a:lnTo>
                  <a:pt x="112" y="32"/>
                </a:lnTo>
                <a:lnTo>
                  <a:pt x="116" y="34"/>
                </a:lnTo>
                <a:lnTo>
                  <a:pt x="118" y="36"/>
                </a:lnTo>
                <a:lnTo>
                  <a:pt x="116" y="30"/>
                </a:lnTo>
                <a:lnTo>
                  <a:pt x="116" y="26"/>
                </a:lnTo>
                <a:lnTo>
                  <a:pt x="114" y="18"/>
                </a:lnTo>
                <a:lnTo>
                  <a:pt x="114" y="16"/>
                </a:lnTo>
                <a:lnTo>
                  <a:pt x="112" y="12"/>
                </a:lnTo>
                <a:lnTo>
                  <a:pt x="110" y="10"/>
                </a:lnTo>
                <a:lnTo>
                  <a:pt x="110" y="6"/>
                </a:lnTo>
                <a:lnTo>
                  <a:pt x="108" y="4"/>
                </a:lnTo>
                <a:lnTo>
                  <a:pt x="108" y="2"/>
                </a:lnTo>
                <a:lnTo>
                  <a:pt x="106" y="2"/>
                </a:lnTo>
                <a:lnTo>
                  <a:pt x="106" y="2"/>
                </a:lnTo>
                <a:lnTo>
                  <a:pt x="106" y="0"/>
                </a:lnTo>
                <a:lnTo>
                  <a:pt x="104" y="0"/>
                </a:lnTo>
                <a:lnTo>
                  <a:pt x="104" y="0"/>
                </a:lnTo>
                <a:lnTo>
                  <a:pt x="102" y="0"/>
                </a:lnTo>
                <a:lnTo>
                  <a:pt x="102" y="0"/>
                </a:lnTo>
                <a:lnTo>
                  <a:pt x="100" y="0"/>
                </a:lnTo>
                <a:lnTo>
                  <a:pt x="100" y="0"/>
                </a:lnTo>
                <a:lnTo>
                  <a:pt x="98" y="2"/>
                </a:lnTo>
                <a:lnTo>
                  <a:pt x="98" y="2"/>
                </a:lnTo>
                <a:lnTo>
                  <a:pt x="96" y="4"/>
                </a:lnTo>
                <a:lnTo>
                  <a:pt x="90" y="8"/>
                </a:lnTo>
                <a:lnTo>
                  <a:pt x="88" y="10"/>
                </a:lnTo>
                <a:lnTo>
                  <a:pt x="88" y="12"/>
                </a:lnTo>
                <a:lnTo>
                  <a:pt x="86" y="12"/>
                </a:lnTo>
                <a:lnTo>
                  <a:pt x="86" y="12"/>
                </a:lnTo>
                <a:lnTo>
                  <a:pt x="84" y="12"/>
                </a:lnTo>
                <a:lnTo>
                  <a:pt x="80" y="14"/>
                </a:lnTo>
                <a:lnTo>
                  <a:pt x="76" y="14"/>
                </a:lnTo>
                <a:lnTo>
                  <a:pt x="72" y="14"/>
                </a:lnTo>
                <a:lnTo>
                  <a:pt x="70" y="14"/>
                </a:lnTo>
                <a:lnTo>
                  <a:pt x="68" y="14"/>
                </a:lnTo>
                <a:lnTo>
                  <a:pt x="62" y="14"/>
                </a:lnTo>
                <a:lnTo>
                  <a:pt x="56" y="12"/>
                </a:lnTo>
                <a:lnTo>
                  <a:pt x="50" y="10"/>
                </a:lnTo>
                <a:lnTo>
                  <a:pt x="40" y="10"/>
                </a:lnTo>
                <a:lnTo>
                  <a:pt x="36" y="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06" name="Freeform 143"/>
          <p:cNvSpPr>
            <a:spLocks/>
          </p:cNvSpPr>
          <p:nvPr/>
        </p:nvSpPr>
        <p:spPr bwMode="auto">
          <a:xfrm>
            <a:off x="4855398" y="2673494"/>
            <a:ext cx="381823" cy="391244"/>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7" name="Freeform 144"/>
          <p:cNvSpPr>
            <a:spLocks/>
          </p:cNvSpPr>
          <p:nvPr/>
        </p:nvSpPr>
        <p:spPr bwMode="auto">
          <a:xfrm>
            <a:off x="4855398" y="2673494"/>
            <a:ext cx="381823" cy="391244"/>
          </a:xfrm>
          <a:custGeom>
            <a:avLst/>
            <a:gdLst>
              <a:gd name="T0" fmla="*/ 140 w 186"/>
              <a:gd name="T1" fmla="*/ 162 h 168"/>
              <a:gd name="T2" fmla="*/ 122 w 186"/>
              <a:gd name="T3" fmla="*/ 162 h 168"/>
              <a:gd name="T4" fmla="*/ 122 w 186"/>
              <a:gd name="T5" fmla="*/ 154 h 168"/>
              <a:gd name="T6" fmla="*/ 120 w 186"/>
              <a:gd name="T7" fmla="*/ 150 h 168"/>
              <a:gd name="T8" fmla="*/ 116 w 186"/>
              <a:gd name="T9" fmla="*/ 148 h 168"/>
              <a:gd name="T10" fmla="*/ 110 w 186"/>
              <a:gd name="T11" fmla="*/ 150 h 168"/>
              <a:gd name="T12" fmla="*/ 106 w 186"/>
              <a:gd name="T13" fmla="*/ 152 h 168"/>
              <a:gd name="T14" fmla="*/ 94 w 186"/>
              <a:gd name="T15" fmla="*/ 148 h 168"/>
              <a:gd name="T16" fmla="*/ 82 w 186"/>
              <a:gd name="T17" fmla="*/ 138 h 168"/>
              <a:gd name="T18" fmla="*/ 72 w 186"/>
              <a:gd name="T19" fmla="*/ 128 h 168"/>
              <a:gd name="T20" fmla="*/ 72 w 186"/>
              <a:gd name="T21" fmla="*/ 120 h 168"/>
              <a:gd name="T22" fmla="*/ 76 w 186"/>
              <a:gd name="T23" fmla="*/ 114 h 168"/>
              <a:gd name="T24" fmla="*/ 74 w 186"/>
              <a:gd name="T25" fmla="*/ 112 h 168"/>
              <a:gd name="T26" fmla="*/ 64 w 186"/>
              <a:gd name="T27" fmla="*/ 110 h 168"/>
              <a:gd name="T28" fmla="*/ 52 w 186"/>
              <a:gd name="T29" fmla="*/ 108 h 168"/>
              <a:gd name="T30" fmla="*/ 48 w 186"/>
              <a:gd name="T31" fmla="*/ 106 h 168"/>
              <a:gd name="T32" fmla="*/ 52 w 186"/>
              <a:gd name="T33" fmla="*/ 102 h 168"/>
              <a:gd name="T34" fmla="*/ 52 w 186"/>
              <a:gd name="T35" fmla="*/ 100 h 168"/>
              <a:gd name="T36" fmla="*/ 48 w 186"/>
              <a:gd name="T37" fmla="*/ 96 h 168"/>
              <a:gd name="T38" fmla="*/ 44 w 186"/>
              <a:gd name="T39" fmla="*/ 90 h 168"/>
              <a:gd name="T40" fmla="*/ 40 w 186"/>
              <a:gd name="T41" fmla="*/ 86 h 168"/>
              <a:gd name="T42" fmla="*/ 36 w 186"/>
              <a:gd name="T43" fmla="*/ 88 h 168"/>
              <a:gd name="T44" fmla="*/ 28 w 186"/>
              <a:gd name="T45" fmla="*/ 90 h 168"/>
              <a:gd name="T46" fmla="*/ 22 w 186"/>
              <a:gd name="T47" fmla="*/ 92 h 168"/>
              <a:gd name="T48" fmla="*/ 20 w 186"/>
              <a:gd name="T49" fmla="*/ 98 h 168"/>
              <a:gd name="T50" fmla="*/ 20 w 186"/>
              <a:gd name="T51" fmla="*/ 104 h 168"/>
              <a:gd name="T52" fmla="*/ 14 w 186"/>
              <a:gd name="T53" fmla="*/ 104 h 168"/>
              <a:gd name="T54" fmla="*/ 0 w 186"/>
              <a:gd name="T55" fmla="*/ 98 h 168"/>
              <a:gd name="T56" fmla="*/ 4 w 186"/>
              <a:gd name="T57" fmla="*/ 54 h 168"/>
              <a:gd name="T58" fmla="*/ 10 w 186"/>
              <a:gd name="T59" fmla="*/ 30 h 168"/>
              <a:gd name="T60" fmla="*/ 14 w 186"/>
              <a:gd name="T61" fmla="*/ 22 h 168"/>
              <a:gd name="T62" fmla="*/ 30 w 186"/>
              <a:gd name="T63" fmla="*/ 10 h 168"/>
              <a:gd name="T64" fmla="*/ 42 w 186"/>
              <a:gd name="T65" fmla="*/ 10 h 168"/>
              <a:gd name="T66" fmla="*/ 42 w 186"/>
              <a:gd name="T67" fmla="*/ 28 h 168"/>
              <a:gd name="T68" fmla="*/ 46 w 186"/>
              <a:gd name="T69" fmla="*/ 36 h 168"/>
              <a:gd name="T70" fmla="*/ 48 w 186"/>
              <a:gd name="T71" fmla="*/ 38 h 168"/>
              <a:gd name="T72" fmla="*/ 60 w 186"/>
              <a:gd name="T73" fmla="*/ 36 h 168"/>
              <a:gd name="T74" fmla="*/ 64 w 186"/>
              <a:gd name="T75" fmla="*/ 40 h 168"/>
              <a:gd name="T76" fmla="*/ 72 w 186"/>
              <a:gd name="T77" fmla="*/ 46 h 168"/>
              <a:gd name="T78" fmla="*/ 84 w 186"/>
              <a:gd name="T79" fmla="*/ 46 h 168"/>
              <a:gd name="T80" fmla="*/ 88 w 186"/>
              <a:gd name="T81" fmla="*/ 42 h 168"/>
              <a:gd name="T82" fmla="*/ 88 w 186"/>
              <a:gd name="T83" fmla="*/ 32 h 168"/>
              <a:gd name="T84" fmla="*/ 94 w 186"/>
              <a:gd name="T85" fmla="*/ 34 h 168"/>
              <a:gd name="T86" fmla="*/ 100 w 186"/>
              <a:gd name="T87" fmla="*/ 46 h 168"/>
              <a:gd name="T88" fmla="*/ 102 w 186"/>
              <a:gd name="T89" fmla="*/ 50 h 168"/>
              <a:gd name="T90" fmla="*/ 112 w 186"/>
              <a:gd name="T91" fmla="*/ 48 h 168"/>
              <a:gd name="T92" fmla="*/ 122 w 186"/>
              <a:gd name="T93" fmla="*/ 46 h 168"/>
              <a:gd name="T94" fmla="*/ 142 w 186"/>
              <a:gd name="T95" fmla="*/ 48 h 168"/>
              <a:gd name="T96" fmla="*/ 152 w 186"/>
              <a:gd name="T97" fmla="*/ 54 h 168"/>
              <a:gd name="T98" fmla="*/ 154 w 186"/>
              <a:gd name="T99" fmla="*/ 58 h 168"/>
              <a:gd name="T100" fmla="*/ 154 w 186"/>
              <a:gd name="T101" fmla="*/ 74 h 168"/>
              <a:gd name="T102" fmla="*/ 156 w 186"/>
              <a:gd name="T103" fmla="*/ 86 h 168"/>
              <a:gd name="T104" fmla="*/ 160 w 186"/>
              <a:gd name="T105" fmla="*/ 92 h 168"/>
              <a:gd name="T106" fmla="*/ 174 w 186"/>
              <a:gd name="T107" fmla="*/ 98 h 168"/>
              <a:gd name="T108" fmla="*/ 184 w 186"/>
              <a:gd name="T109" fmla="*/ 114 h 168"/>
              <a:gd name="T110" fmla="*/ 176 w 186"/>
              <a:gd name="T111" fmla="*/ 126 h 168"/>
              <a:gd name="T112" fmla="*/ 164 w 186"/>
              <a:gd name="T113" fmla="*/ 14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168">
                <a:moveTo>
                  <a:pt x="150" y="168"/>
                </a:moveTo>
                <a:lnTo>
                  <a:pt x="150" y="168"/>
                </a:lnTo>
                <a:lnTo>
                  <a:pt x="146" y="166"/>
                </a:lnTo>
                <a:lnTo>
                  <a:pt x="142" y="164"/>
                </a:lnTo>
                <a:lnTo>
                  <a:pt x="140" y="162"/>
                </a:lnTo>
                <a:lnTo>
                  <a:pt x="140" y="162"/>
                </a:lnTo>
                <a:lnTo>
                  <a:pt x="138" y="162"/>
                </a:lnTo>
                <a:lnTo>
                  <a:pt x="134" y="162"/>
                </a:lnTo>
                <a:lnTo>
                  <a:pt x="128" y="162"/>
                </a:lnTo>
                <a:lnTo>
                  <a:pt x="122" y="162"/>
                </a:lnTo>
                <a:lnTo>
                  <a:pt x="120" y="162"/>
                </a:lnTo>
                <a:lnTo>
                  <a:pt x="120" y="160"/>
                </a:lnTo>
                <a:lnTo>
                  <a:pt x="122" y="156"/>
                </a:lnTo>
                <a:lnTo>
                  <a:pt x="122" y="156"/>
                </a:lnTo>
                <a:lnTo>
                  <a:pt x="122" y="154"/>
                </a:lnTo>
                <a:lnTo>
                  <a:pt x="122" y="152"/>
                </a:lnTo>
                <a:lnTo>
                  <a:pt x="122" y="152"/>
                </a:lnTo>
                <a:lnTo>
                  <a:pt x="122" y="150"/>
                </a:lnTo>
                <a:lnTo>
                  <a:pt x="120" y="150"/>
                </a:lnTo>
                <a:lnTo>
                  <a:pt x="120" y="150"/>
                </a:lnTo>
                <a:lnTo>
                  <a:pt x="120" y="148"/>
                </a:lnTo>
                <a:lnTo>
                  <a:pt x="118" y="148"/>
                </a:lnTo>
                <a:lnTo>
                  <a:pt x="118" y="148"/>
                </a:lnTo>
                <a:lnTo>
                  <a:pt x="116" y="148"/>
                </a:lnTo>
                <a:lnTo>
                  <a:pt x="116" y="148"/>
                </a:lnTo>
                <a:lnTo>
                  <a:pt x="114" y="148"/>
                </a:lnTo>
                <a:lnTo>
                  <a:pt x="114" y="148"/>
                </a:lnTo>
                <a:lnTo>
                  <a:pt x="114" y="148"/>
                </a:lnTo>
                <a:lnTo>
                  <a:pt x="112" y="148"/>
                </a:lnTo>
                <a:lnTo>
                  <a:pt x="110" y="150"/>
                </a:lnTo>
                <a:lnTo>
                  <a:pt x="108" y="150"/>
                </a:lnTo>
                <a:lnTo>
                  <a:pt x="108" y="152"/>
                </a:lnTo>
                <a:lnTo>
                  <a:pt x="106" y="152"/>
                </a:lnTo>
                <a:lnTo>
                  <a:pt x="106" y="152"/>
                </a:lnTo>
                <a:lnTo>
                  <a:pt x="106" y="152"/>
                </a:lnTo>
                <a:lnTo>
                  <a:pt x="104" y="152"/>
                </a:lnTo>
                <a:lnTo>
                  <a:pt x="102" y="152"/>
                </a:lnTo>
                <a:lnTo>
                  <a:pt x="100" y="150"/>
                </a:lnTo>
                <a:lnTo>
                  <a:pt x="96" y="150"/>
                </a:lnTo>
                <a:lnTo>
                  <a:pt x="94" y="148"/>
                </a:lnTo>
                <a:lnTo>
                  <a:pt x="92" y="146"/>
                </a:lnTo>
                <a:lnTo>
                  <a:pt x="88" y="144"/>
                </a:lnTo>
                <a:lnTo>
                  <a:pt x="86" y="142"/>
                </a:lnTo>
                <a:lnTo>
                  <a:pt x="84" y="140"/>
                </a:lnTo>
                <a:lnTo>
                  <a:pt x="82" y="138"/>
                </a:lnTo>
                <a:lnTo>
                  <a:pt x="80" y="136"/>
                </a:lnTo>
                <a:lnTo>
                  <a:pt x="78" y="134"/>
                </a:lnTo>
                <a:lnTo>
                  <a:pt x="76" y="132"/>
                </a:lnTo>
                <a:lnTo>
                  <a:pt x="74" y="130"/>
                </a:lnTo>
                <a:lnTo>
                  <a:pt x="72" y="128"/>
                </a:lnTo>
                <a:lnTo>
                  <a:pt x="72" y="126"/>
                </a:lnTo>
                <a:lnTo>
                  <a:pt x="72" y="124"/>
                </a:lnTo>
                <a:lnTo>
                  <a:pt x="72" y="124"/>
                </a:lnTo>
                <a:lnTo>
                  <a:pt x="72" y="122"/>
                </a:lnTo>
                <a:lnTo>
                  <a:pt x="72" y="120"/>
                </a:lnTo>
                <a:lnTo>
                  <a:pt x="74" y="120"/>
                </a:lnTo>
                <a:lnTo>
                  <a:pt x="74" y="118"/>
                </a:lnTo>
                <a:lnTo>
                  <a:pt x="76" y="116"/>
                </a:lnTo>
                <a:lnTo>
                  <a:pt x="76" y="116"/>
                </a:lnTo>
                <a:lnTo>
                  <a:pt x="76" y="114"/>
                </a:lnTo>
                <a:lnTo>
                  <a:pt x="76" y="114"/>
                </a:lnTo>
                <a:lnTo>
                  <a:pt x="76" y="114"/>
                </a:lnTo>
                <a:lnTo>
                  <a:pt x="76" y="112"/>
                </a:lnTo>
                <a:lnTo>
                  <a:pt x="74" y="112"/>
                </a:lnTo>
                <a:lnTo>
                  <a:pt x="74" y="112"/>
                </a:lnTo>
                <a:lnTo>
                  <a:pt x="72" y="110"/>
                </a:lnTo>
                <a:lnTo>
                  <a:pt x="70" y="110"/>
                </a:lnTo>
                <a:lnTo>
                  <a:pt x="68" y="110"/>
                </a:lnTo>
                <a:lnTo>
                  <a:pt x="66" y="110"/>
                </a:lnTo>
                <a:lnTo>
                  <a:pt x="64" y="110"/>
                </a:lnTo>
                <a:lnTo>
                  <a:pt x="62" y="110"/>
                </a:lnTo>
                <a:lnTo>
                  <a:pt x="60" y="110"/>
                </a:lnTo>
                <a:lnTo>
                  <a:pt x="58" y="110"/>
                </a:lnTo>
                <a:lnTo>
                  <a:pt x="54" y="110"/>
                </a:lnTo>
                <a:lnTo>
                  <a:pt x="52" y="108"/>
                </a:lnTo>
                <a:lnTo>
                  <a:pt x="50" y="108"/>
                </a:lnTo>
                <a:lnTo>
                  <a:pt x="50" y="108"/>
                </a:lnTo>
                <a:lnTo>
                  <a:pt x="50" y="108"/>
                </a:lnTo>
                <a:lnTo>
                  <a:pt x="50" y="108"/>
                </a:lnTo>
                <a:lnTo>
                  <a:pt x="48" y="106"/>
                </a:lnTo>
                <a:lnTo>
                  <a:pt x="48" y="106"/>
                </a:lnTo>
                <a:lnTo>
                  <a:pt x="50" y="106"/>
                </a:lnTo>
                <a:lnTo>
                  <a:pt x="50" y="104"/>
                </a:lnTo>
                <a:lnTo>
                  <a:pt x="50" y="104"/>
                </a:lnTo>
                <a:lnTo>
                  <a:pt x="52" y="102"/>
                </a:lnTo>
                <a:lnTo>
                  <a:pt x="52" y="102"/>
                </a:lnTo>
                <a:lnTo>
                  <a:pt x="52" y="100"/>
                </a:lnTo>
                <a:lnTo>
                  <a:pt x="52" y="100"/>
                </a:lnTo>
                <a:lnTo>
                  <a:pt x="52" y="100"/>
                </a:lnTo>
                <a:lnTo>
                  <a:pt x="52" y="100"/>
                </a:lnTo>
                <a:lnTo>
                  <a:pt x="52" y="100"/>
                </a:lnTo>
                <a:lnTo>
                  <a:pt x="52" y="98"/>
                </a:lnTo>
                <a:lnTo>
                  <a:pt x="50" y="98"/>
                </a:lnTo>
                <a:lnTo>
                  <a:pt x="50" y="96"/>
                </a:lnTo>
                <a:lnTo>
                  <a:pt x="48" y="96"/>
                </a:lnTo>
                <a:lnTo>
                  <a:pt x="46" y="94"/>
                </a:lnTo>
                <a:lnTo>
                  <a:pt x="46" y="94"/>
                </a:lnTo>
                <a:lnTo>
                  <a:pt x="44" y="94"/>
                </a:lnTo>
                <a:lnTo>
                  <a:pt x="44" y="92"/>
                </a:lnTo>
                <a:lnTo>
                  <a:pt x="44" y="90"/>
                </a:lnTo>
                <a:lnTo>
                  <a:pt x="42" y="88"/>
                </a:lnTo>
                <a:lnTo>
                  <a:pt x="42" y="86"/>
                </a:lnTo>
                <a:lnTo>
                  <a:pt x="42" y="86"/>
                </a:lnTo>
                <a:lnTo>
                  <a:pt x="42" y="86"/>
                </a:lnTo>
                <a:lnTo>
                  <a:pt x="40" y="86"/>
                </a:lnTo>
                <a:lnTo>
                  <a:pt x="40" y="86"/>
                </a:lnTo>
                <a:lnTo>
                  <a:pt x="40" y="86"/>
                </a:lnTo>
                <a:lnTo>
                  <a:pt x="38" y="86"/>
                </a:lnTo>
                <a:lnTo>
                  <a:pt x="38" y="86"/>
                </a:lnTo>
                <a:lnTo>
                  <a:pt x="36" y="88"/>
                </a:lnTo>
                <a:lnTo>
                  <a:pt x="34" y="88"/>
                </a:lnTo>
                <a:lnTo>
                  <a:pt x="32" y="90"/>
                </a:lnTo>
                <a:lnTo>
                  <a:pt x="30" y="90"/>
                </a:lnTo>
                <a:lnTo>
                  <a:pt x="30" y="90"/>
                </a:lnTo>
                <a:lnTo>
                  <a:pt x="28" y="90"/>
                </a:lnTo>
                <a:lnTo>
                  <a:pt x="26" y="92"/>
                </a:lnTo>
                <a:lnTo>
                  <a:pt x="24" y="92"/>
                </a:lnTo>
                <a:lnTo>
                  <a:pt x="24" y="92"/>
                </a:lnTo>
                <a:lnTo>
                  <a:pt x="22" y="92"/>
                </a:lnTo>
                <a:lnTo>
                  <a:pt x="22" y="92"/>
                </a:lnTo>
                <a:lnTo>
                  <a:pt x="22" y="94"/>
                </a:lnTo>
                <a:lnTo>
                  <a:pt x="20" y="94"/>
                </a:lnTo>
                <a:lnTo>
                  <a:pt x="20" y="94"/>
                </a:lnTo>
                <a:lnTo>
                  <a:pt x="20" y="96"/>
                </a:lnTo>
                <a:lnTo>
                  <a:pt x="20" y="98"/>
                </a:lnTo>
                <a:lnTo>
                  <a:pt x="20" y="100"/>
                </a:lnTo>
                <a:lnTo>
                  <a:pt x="20" y="102"/>
                </a:lnTo>
                <a:lnTo>
                  <a:pt x="20" y="102"/>
                </a:lnTo>
                <a:lnTo>
                  <a:pt x="20" y="102"/>
                </a:lnTo>
                <a:lnTo>
                  <a:pt x="20" y="104"/>
                </a:lnTo>
                <a:lnTo>
                  <a:pt x="18" y="104"/>
                </a:lnTo>
                <a:lnTo>
                  <a:pt x="18" y="104"/>
                </a:lnTo>
                <a:lnTo>
                  <a:pt x="16" y="104"/>
                </a:lnTo>
                <a:lnTo>
                  <a:pt x="16" y="104"/>
                </a:lnTo>
                <a:lnTo>
                  <a:pt x="14" y="104"/>
                </a:lnTo>
                <a:lnTo>
                  <a:pt x="12" y="102"/>
                </a:lnTo>
                <a:lnTo>
                  <a:pt x="8" y="102"/>
                </a:lnTo>
                <a:lnTo>
                  <a:pt x="6" y="100"/>
                </a:lnTo>
                <a:lnTo>
                  <a:pt x="2" y="100"/>
                </a:lnTo>
                <a:lnTo>
                  <a:pt x="0" y="98"/>
                </a:lnTo>
                <a:lnTo>
                  <a:pt x="0" y="88"/>
                </a:lnTo>
                <a:lnTo>
                  <a:pt x="2" y="80"/>
                </a:lnTo>
                <a:lnTo>
                  <a:pt x="2" y="68"/>
                </a:lnTo>
                <a:lnTo>
                  <a:pt x="4" y="62"/>
                </a:lnTo>
                <a:lnTo>
                  <a:pt x="4" y="54"/>
                </a:lnTo>
                <a:lnTo>
                  <a:pt x="6" y="48"/>
                </a:lnTo>
                <a:lnTo>
                  <a:pt x="6" y="42"/>
                </a:lnTo>
                <a:lnTo>
                  <a:pt x="8" y="38"/>
                </a:lnTo>
                <a:lnTo>
                  <a:pt x="8" y="32"/>
                </a:lnTo>
                <a:lnTo>
                  <a:pt x="10" y="30"/>
                </a:lnTo>
                <a:lnTo>
                  <a:pt x="10" y="28"/>
                </a:lnTo>
                <a:lnTo>
                  <a:pt x="10" y="26"/>
                </a:lnTo>
                <a:lnTo>
                  <a:pt x="12" y="24"/>
                </a:lnTo>
                <a:lnTo>
                  <a:pt x="12" y="24"/>
                </a:lnTo>
                <a:lnTo>
                  <a:pt x="14" y="22"/>
                </a:lnTo>
                <a:lnTo>
                  <a:pt x="16" y="20"/>
                </a:lnTo>
                <a:lnTo>
                  <a:pt x="18" y="18"/>
                </a:lnTo>
                <a:lnTo>
                  <a:pt x="22" y="16"/>
                </a:lnTo>
                <a:lnTo>
                  <a:pt x="24" y="14"/>
                </a:lnTo>
                <a:lnTo>
                  <a:pt x="30" y="10"/>
                </a:lnTo>
                <a:lnTo>
                  <a:pt x="34" y="6"/>
                </a:lnTo>
                <a:lnTo>
                  <a:pt x="40" y="4"/>
                </a:lnTo>
                <a:lnTo>
                  <a:pt x="44" y="0"/>
                </a:lnTo>
                <a:lnTo>
                  <a:pt x="42" y="6"/>
                </a:lnTo>
                <a:lnTo>
                  <a:pt x="42" y="10"/>
                </a:lnTo>
                <a:lnTo>
                  <a:pt x="42" y="16"/>
                </a:lnTo>
                <a:lnTo>
                  <a:pt x="42" y="20"/>
                </a:lnTo>
                <a:lnTo>
                  <a:pt x="42" y="22"/>
                </a:lnTo>
                <a:lnTo>
                  <a:pt x="42" y="26"/>
                </a:lnTo>
                <a:lnTo>
                  <a:pt x="42" y="28"/>
                </a:lnTo>
                <a:lnTo>
                  <a:pt x="44" y="32"/>
                </a:lnTo>
                <a:lnTo>
                  <a:pt x="44" y="34"/>
                </a:lnTo>
                <a:lnTo>
                  <a:pt x="44" y="34"/>
                </a:lnTo>
                <a:lnTo>
                  <a:pt x="44" y="36"/>
                </a:lnTo>
                <a:lnTo>
                  <a:pt x="46" y="36"/>
                </a:lnTo>
                <a:lnTo>
                  <a:pt x="46" y="38"/>
                </a:lnTo>
                <a:lnTo>
                  <a:pt x="46" y="38"/>
                </a:lnTo>
                <a:lnTo>
                  <a:pt x="48" y="38"/>
                </a:lnTo>
                <a:lnTo>
                  <a:pt x="48" y="38"/>
                </a:lnTo>
                <a:lnTo>
                  <a:pt x="48" y="38"/>
                </a:lnTo>
                <a:lnTo>
                  <a:pt x="50" y="38"/>
                </a:lnTo>
                <a:lnTo>
                  <a:pt x="54" y="38"/>
                </a:lnTo>
                <a:lnTo>
                  <a:pt x="56" y="38"/>
                </a:lnTo>
                <a:lnTo>
                  <a:pt x="58" y="36"/>
                </a:lnTo>
                <a:lnTo>
                  <a:pt x="60" y="36"/>
                </a:lnTo>
                <a:lnTo>
                  <a:pt x="60" y="36"/>
                </a:lnTo>
                <a:lnTo>
                  <a:pt x="62" y="38"/>
                </a:lnTo>
                <a:lnTo>
                  <a:pt x="62" y="38"/>
                </a:lnTo>
                <a:lnTo>
                  <a:pt x="62" y="38"/>
                </a:lnTo>
                <a:lnTo>
                  <a:pt x="64" y="40"/>
                </a:lnTo>
                <a:lnTo>
                  <a:pt x="66" y="44"/>
                </a:lnTo>
                <a:lnTo>
                  <a:pt x="68" y="44"/>
                </a:lnTo>
                <a:lnTo>
                  <a:pt x="68" y="44"/>
                </a:lnTo>
                <a:lnTo>
                  <a:pt x="70" y="46"/>
                </a:lnTo>
                <a:lnTo>
                  <a:pt x="72" y="46"/>
                </a:lnTo>
                <a:lnTo>
                  <a:pt x="76" y="46"/>
                </a:lnTo>
                <a:lnTo>
                  <a:pt x="78" y="46"/>
                </a:lnTo>
                <a:lnTo>
                  <a:pt x="80" y="46"/>
                </a:lnTo>
                <a:lnTo>
                  <a:pt x="82" y="46"/>
                </a:lnTo>
                <a:lnTo>
                  <a:pt x="84" y="46"/>
                </a:lnTo>
                <a:lnTo>
                  <a:pt x="84" y="46"/>
                </a:lnTo>
                <a:lnTo>
                  <a:pt x="86" y="46"/>
                </a:lnTo>
                <a:lnTo>
                  <a:pt x="86" y="44"/>
                </a:lnTo>
                <a:lnTo>
                  <a:pt x="86" y="44"/>
                </a:lnTo>
                <a:lnTo>
                  <a:pt x="88" y="42"/>
                </a:lnTo>
                <a:lnTo>
                  <a:pt x="88" y="42"/>
                </a:lnTo>
                <a:lnTo>
                  <a:pt x="88" y="40"/>
                </a:lnTo>
                <a:lnTo>
                  <a:pt x="88" y="38"/>
                </a:lnTo>
                <a:lnTo>
                  <a:pt x="88" y="36"/>
                </a:lnTo>
                <a:lnTo>
                  <a:pt x="88" y="32"/>
                </a:lnTo>
                <a:lnTo>
                  <a:pt x="88" y="28"/>
                </a:lnTo>
                <a:lnTo>
                  <a:pt x="88" y="24"/>
                </a:lnTo>
                <a:lnTo>
                  <a:pt x="88" y="20"/>
                </a:lnTo>
                <a:lnTo>
                  <a:pt x="92" y="28"/>
                </a:lnTo>
                <a:lnTo>
                  <a:pt x="94" y="34"/>
                </a:lnTo>
                <a:lnTo>
                  <a:pt x="98" y="38"/>
                </a:lnTo>
                <a:lnTo>
                  <a:pt x="98" y="40"/>
                </a:lnTo>
                <a:lnTo>
                  <a:pt x="98" y="42"/>
                </a:lnTo>
                <a:lnTo>
                  <a:pt x="100" y="44"/>
                </a:lnTo>
                <a:lnTo>
                  <a:pt x="100" y="46"/>
                </a:lnTo>
                <a:lnTo>
                  <a:pt x="100" y="48"/>
                </a:lnTo>
                <a:lnTo>
                  <a:pt x="102" y="50"/>
                </a:lnTo>
                <a:lnTo>
                  <a:pt x="102" y="50"/>
                </a:lnTo>
                <a:lnTo>
                  <a:pt x="102" y="50"/>
                </a:lnTo>
                <a:lnTo>
                  <a:pt x="102" y="50"/>
                </a:lnTo>
                <a:lnTo>
                  <a:pt x="104" y="50"/>
                </a:lnTo>
                <a:lnTo>
                  <a:pt x="106" y="50"/>
                </a:lnTo>
                <a:lnTo>
                  <a:pt x="106" y="50"/>
                </a:lnTo>
                <a:lnTo>
                  <a:pt x="108" y="50"/>
                </a:lnTo>
                <a:lnTo>
                  <a:pt x="112" y="48"/>
                </a:lnTo>
                <a:lnTo>
                  <a:pt x="116" y="46"/>
                </a:lnTo>
                <a:lnTo>
                  <a:pt x="118" y="46"/>
                </a:lnTo>
                <a:lnTo>
                  <a:pt x="120" y="46"/>
                </a:lnTo>
                <a:lnTo>
                  <a:pt x="120" y="46"/>
                </a:lnTo>
                <a:lnTo>
                  <a:pt x="122" y="46"/>
                </a:lnTo>
                <a:lnTo>
                  <a:pt x="124" y="46"/>
                </a:lnTo>
                <a:lnTo>
                  <a:pt x="128" y="46"/>
                </a:lnTo>
                <a:lnTo>
                  <a:pt x="134" y="46"/>
                </a:lnTo>
                <a:lnTo>
                  <a:pt x="138" y="48"/>
                </a:lnTo>
                <a:lnTo>
                  <a:pt x="142" y="48"/>
                </a:lnTo>
                <a:lnTo>
                  <a:pt x="144" y="50"/>
                </a:lnTo>
                <a:lnTo>
                  <a:pt x="146" y="50"/>
                </a:lnTo>
                <a:lnTo>
                  <a:pt x="148" y="52"/>
                </a:lnTo>
                <a:lnTo>
                  <a:pt x="150" y="52"/>
                </a:lnTo>
                <a:lnTo>
                  <a:pt x="152" y="54"/>
                </a:lnTo>
                <a:lnTo>
                  <a:pt x="152" y="54"/>
                </a:lnTo>
                <a:lnTo>
                  <a:pt x="152" y="56"/>
                </a:lnTo>
                <a:lnTo>
                  <a:pt x="154" y="56"/>
                </a:lnTo>
                <a:lnTo>
                  <a:pt x="154" y="58"/>
                </a:lnTo>
                <a:lnTo>
                  <a:pt x="154" y="58"/>
                </a:lnTo>
                <a:lnTo>
                  <a:pt x="154" y="60"/>
                </a:lnTo>
                <a:lnTo>
                  <a:pt x="154" y="62"/>
                </a:lnTo>
                <a:lnTo>
                  <a:pt x="154" y="66"/>
                </a:lnTo>
                <a:lnTo>
                  <a:pt x="154" y="72"/>
                </a:lnTo>
                <a:lnTo>
                  <a:pt x="154" y="74"/>
                </a:lnTo>
                <a:lnTo>
                  <a:pt x="154" y="76"/>
                </a:lnTo>
                <a:lnTo>
                  <a:pt x="154" y="76"/>
                </a:lnTo>
                <a:lnTo>
                  <a:pt x="154" y="80"/>
                </a:lnTo>
                <a:lnTo>
                  <a:pt x="156" y="84"/>
                </a:lnTo>
                <a:lnTo>
                  <a:pt x="156" y="86"/>
                </a:lnTo>
                <a:lnTo>
                  <a:pt x="158" y="88"/>
                </a:lnTo>
                <a:lnTo>
                  <a:pt x="158" y="90"/>
                </a:lnTo>
                <a:lnTo>
                  <a:pt x="158" y="90"/>
                </a:lnTo>
                <a:lnTo>
                  <a:pt x="160" y="90"/>
                </a:lnTo>
                <a:lnTo>
                  <a:pt x="160" y="92"/>
                </a:lnTo>
                <a:lnTo>
                  <a:pt x="162" y="92"/>
                </a:lnTo>
                <a:lnTo>
                  <a:pt x="164" y="94"/>
                </a:lnTo>
                <a:lnTo>
                  <a:pt x="168" y="94"/>
                </a:lnTo>
                <a:lnTo>
                  <a:pt x="172" y="96"/>
                </a:lnTo>
                <a:lnTo>
                  <a:pt x="174" y="98"/>
                </a:lnTo>
                <a:lnTo>
                  <a:pt x="176" y="98"/>
                </a:lnTo>
                <a:lnTo>
                  <a:pt x="178" y="100"/>
                </a:lnTo>
                <a:lnTo>
                  <a:pt x="182" y="102"/>
                </a:lnTo>
                <a:lnTo>
                  <a:pt x="186" y="106"/>
                </a:lnTo>
                <a:lnTo>
                  <a:pt x="184" y="114"/>
                </a:lnTo>
                <a:lnTo>
                  <a:pt x="180" y="118"/>
                </a:lnTo>
                <a:lnTo>
                  <a:pt x="180" y="122"/>
                </a:lnTo>
                <a:lnTo>
                  <a:pt x="178" y="122"/>
                </a:lnTo>
                <a:lnTo>
                  <a:pt x="178" y="124"/>
                </a:lnTo>
                <a:lnTo>
                  <a:pt x="176" y="126"/>
                </a:lnTo>
                <a:lnTo>
                  <a:pt x="172" y="130"/>
                </a:lnTo>
                <a:lnTo>
                  <a:pt x="168" y="136"/>
                </a:lnTo>
                <a:lnTo>
                  <a:pt x="168" y="136"/>
                </a:lnTo>
                <a:lnTo>
                  <a:pt x="166" y="138"/>
                </a:lnTo>
                <a:lnTo>
                  <a:pt x="164" y="142"/>
                </a:lnTo>
                <a:lnTo>
                  <a:pt x="162" y="146"/>
                </a:lnTo>
                <a:lnTo>
                  <a:pt x="156" y="156"/>
                </a:lnTo>
                <a:lnTo>
                  <a:pt x="150" y="16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145"/>
          <p:cNvSpPr>
            <a:spLocks/>
          </p:cNvSpPr>
          <p:nvPr/>
        </p:nvSpPr>
        <p:spPr bwMode="auto">
          <a:xfrm>
            <a:off x="4576217" y="3353514"/>
            <a:ext cx="41057" cy="60549"/>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09" name="Freeform 146"/>
          <p:cNvSpPr>
            <a:spLocks/>
          </p:cNvSpPr>
          <p:nvPr/>
        </p:nvSpPr>
        <p:spPr bwMode="auto">
          <a:xfrm>
            <a:off x="4576217" y="3353514"/>
            <a:ext cx="41057" cy="60549"/>
          </a:xfrm>
          <a:custGeom>
            <a:avLst/>
            <a:gdLst>
              <a:gd name="T0" fmla="*/ 2 w 20"/>
              <a:gd name="T1" fmla="*/ 24 h 26"/>
              <a:gd name="T2" fmla="*/ 2 w 20"/>
              <a:gd name="T3" fmla="*/ 24 h 26"/>
              <a:gd name="T4" fmla="*/ 2 w 20"/>
              <a:gd name="T5" fmla="*/ 22 h 26"/>
              <a:gd name="T6" fmla="*/ 0 w 20"/>
              <a:gd name="T7" fmla="*/ 18 h 26"/>
              <a:gd name="T8" fmla="*/ 0 w 20"/>
              <a:gd name="T9" fmla="*/ 14 h 26"/>
              <a:gd name="T10" fmla="*/ 0 w 20"/>
              <a:gd name="T11" fmla="*/ 10 h 26"/>
              <a:gd name="T12" fmla="*/ 2 w 20"/>
              <a:gd name="T13" fmla="*/ 8 h 26"/>
              <a:gd name="T14" fmla="*/ 2 w 20"/>
              <a:gd name="T15" fmla="*/ 6 h 26"/>
              <a:gd name="T16" fmla="*/ 2 w 20"/>
              <a:gd name="T17" fmla="*/ 4 h 26"/>
              <a:gd name="T18" fmla="*/ 2 w 20"/>
              <a:gd name="T19" fmla="*/ 4 h 26"/>
              <a:gd name="T20" fmla="*/ 2 w 20"/>
              <a:gd name="T21" fmla="*/ 2 h 26"/>
              <a:gd name="T22" fmla="*/ 2 w 20"/>
              <a:gd name="T23" fmla="*/ 2 h 26"/>
              <a:gd name="T24" fmla="*/ 4 w 20"/>
              <a:gd name="T25" fmla="*/ 2 h 26"/>
              <a:gd name="T26" fmla="*/ 4 w 20"/>
              <a:gd name="T27" fmla="*/ 2 h 26"/>
              <a:gd name="T28" fmla="*/ 6 w 20"/>
              <a:gd name="T29" fmla="*/ 0 h 26"/>
              <a:gd name="T30" fmla="*/ 8 w 20"/>
              <a:gd name="T31" fmla="*/ 0 h 26"/>
              <a:gd name="T32" fmla="*/ 10 w 20"/>
              <a:gd name="T33" fmla="*/ 0 h 26"/>
              <a:gd name="T34" fmla="*/ 12 w 20"/>
              <a:gd name="T35" fmla="*/ 0 h 26"/>
              <a:gd name="T36" fmla="*/ 20 w 20"/>
              <a:gd name="T37" fmla="*/ 26 h 26"/>
              <a:gd name="T38" fmla="*/ 2 w 20"/>
              <a:gd name="T3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26">
                <a:moveTo>
                  <a:pt x="2" y="24"/>
                </a:moveTo>
                <a:lnTo>
                  <a:pt x="2" y="24"/>
                </a:lnTo>
                <a:lnTo>
                  <a:pt x="2" y="22"/>
                </a:lnTo>
                <a:lnTo>
                  <a:pt x="0" y="18"/>
                </a:lnTo>
                <a:lnTo>
                  <a:pt x="0" y="14"/>
                </a:lnTo>
                <a:lnTo>
                  <a:pt x="0" y="10"/>
                </a:lnTo>
                <a:lnTo>
                  <a:pt x="2" y="8"/>
                </a:lnTo>
                <a:lnTo>
                  <a:pt x="2" y="6"/>
                </a:lnTo>
                <a:lnTo>
                  <a:pt x="2" y="4"/>
                </a:lnTo>
                <a:lnTo>
                  <a:pt x="2" y="4"/>
                </a:lnTo>
                <a:lnTo>
                  <a:pt x="2" y="2"/>
                </a:lnTo>
                <a:lnTo>
                  <a:pt x="2" y="2"/>
                </a:lnTo>
                <a:lnTo>
                  <a:pt x="4" y="2"/>
                </a:lnTo>
                <a:lnTo>
                  <a:pt x="4" y="2"/>
                </a:lnTo>
                <a:lnTo>
                  <a:pt x="6" y="0"/>
                </a:lnTo>
                <a:lnTo>
                  <a:pt x="8" y="0"/>
                </a:lnTo>
                <a:lnTo>
                  <a:pt x="10" y="0"/>
                </a:lnTo>
                <a:lnTo>
                  <a:pt x="12" y="0"/>
                </a:lnTo>
                <a:lnTo>
                  <a:pt x="20" y="26"/>
                </a:lnTo>
                <a:lnTo>
                  <a:pt x="2" y="2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147"/>
          <p:cNvSpPr>
            <a:spLocks/>
          </p:cNvSpPr>
          <p:nvPr/>
        </p:nvSpPr>
        <p:spPr bwMode="auto">
          <a:xfrm>
            <a:off x="4227238" y="3260359"/>
            <a:ext cx="628158" cy="675363"/>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solidFill>
                <a:srgbClr val="EB212E"/>
              </a:solidFill>
            </a:endParaRPr>
          </a:p>
        </p:txBody>
      </p:sp>
      <p:sp>
        <p:nvSpPr>
          <p:cNvPr id="111" name="Freeform 148"/>
          <p:cNvSpPr>
            <a:spLocks/>
          </p:cNvSpPr>
          <p:nvPr/>
        </p:nvSpPr>
        <p:spPr bwMode="auto">
          <a:xfrm>
            <a:off x="4227238" y="3260359"/>
            <a:ext cx="628158" cy="675363"/>
          </a:xfrm>
          <a:custGeom>
            <a:avLst/>
            <a:gdLst>
              <a:gd name="T0" fmla="*/ 164 w 306"/>
              <a:gd name="T1" fmla="*/ 68 h 290"/>
              <a:gd name="T2" fmla="*/ 190 w 306"/>
              <a:gd name="T3" fmla="*/ 64 h 290"/>
              <a:gd name="T4" fmla="*/ 200 w 306"/>
              <a:gd name="T5" fmla="*/ 72 h 290"/>
              <a:gd name="T6" fmla="*/ 228 w 306"/>
              <a:gd name="T7" fmla="*/ 104 h 290"/>
              <a:gd name="T8" fmla="*/ 230 w 306"/>
              <a:gd name="T9" fmla="*/ 122 h 290"/>
              <a:gd name="T10" fmla="*/ 238 w 306"/>
              <a:gd name="T11" fmla="*/ 132 h 290"/>
              <a:gd name="T12" fmla="*/ 244 w 306"/>
              <a:gd name="T13" fmla="*/ 156 h 290"/>
              <a:gd name="T14" fmla="*/ 250 w 306"/>
              <a:gd name="T15" fmla="*/ 162 h 290"/>
              <a:gd name="T16" fmla="*/ 266 w 306"/>
              <a:gd name="T17" fmla="*/ 166 h 290"/>
              <a:gd name="T18" fmla="*/ 294 w 306"/>
              <a:gd name="T19" fmla="*/ 166 h 290"/>
              <a:gd name="T20" fmla="*/ 304 w 306"/>
              <a:gd name="T21" fmla="*/ 180 h 290"/>
              <a:gd name="T22" fmla="*/ 306 w 306"/>
              <a:gd name="T23" fmla="*/ 194 h 290"/>
              <a:gd name="T24" fmla="*/ 302 w 306"/>
              <a:gd name="T25" fmla="*/ 212 h 290"/>
              <a:gd name="T26" fmla="*/ 294 w 306"/>
              <a:gd name="T27" fmla="*/ 222 h 290"/>
              <a:gd name="T28" fmla="*/ 278 w 306"/>
              <a:gd name="T29" fmla="*/ 228 h 290"/>
              <a:gd name="T30" fmla="*/ 248 w 306"/>
              <a:gd name="T31" fmla="*/ 232 h 290"/>
              <a:gd name="T32" fmla="*/ 218 w 306"/>
              <a:gd name="T33" fmla="*/ 236 h 290"/>
              <a:gd name="T34" fmla="*/ 206 w 306"/>
              <a:gd name="T35" fmla="*/ 244 h 290"/>
              <a:gd name="T36" fmla="*/ 198 w 306"/>
              <a:gd name="T37" fmla="*/ 254 h 290"/>
              <a:gd name="T38" fmla="*/ 194 w 306"/>
              <a:gd name="T39" fmla="*/ 270 h 290"/>
              <a:gd name="T40" fmla="*/ 188 w 306"/>
              <a:gd name="T41" fmla="*/ 280 h 290"/>
              <a:gd name="T42" fmla="*/ 174 w 306"/>
              <a:gd name="T43" fmla="*/ 276 h 290"/>
              <a:gd name="T44" fmla="*/ 174 w 306"/>
              <a:gd name="T45" fmla="*/ 266 h 290"/>
              <a:gd name="T46" fmla="*/ 164 w 306"/>
              <a:gd name="T47" fmla="*/ 264 h 290"/>
              <a:gd name="T48" fmla="*/ 138 w 306"/>
              <a:gd name="T49" fmla="*/ 264 h 290"/>
              <a:gd name="T50" fmla="*/ 122 w 306"/>
              <a:gd name="T51" fmla="*/ 272 h 290"/>
              <a:gd name="T52" fmla="*/ 108 w 306"/>
              <a:gd name="T53" fmla="*/ 254 h 290"/>
              <a:gd name="T54" fmla="*/ 102 w 306"/>
              <a:gd name="T55" fmla="*/ 236 h 290"/>
              <a:gd name="T56" fmla="*/ 88 w 306"/>
              <a:gd name="T57" fmla="*/ 214 h 290"/>
              <a:gd name="T58" fmla="*/ 70 w 306"/>
              <a:gd name="T59" fmla="*/ 188 h 290"/>
              <a:gd name="T60" fmla="*/ 58 w 306"/>
              <a:gd name="T61" fmla="*/ 156 h 290"/>
              <a:gd name="T62" fmla="*/ 48 w 306"/>
              <a:gd name="T63" fmla="*/ 136 h 290"/>
              <a:gd name="T64" fmla="*/ 36 w 306"/>
              <a:gd name="T65" fmla="*/ 120 h 290"/>
              <a:gd name="T66" fmla="*/ 20 w 306"/>
              <a:gd name="T67" fmla="*/ 106 h 290"/>
              <a:gd name="T68" fmla="*/ 18 w 306"/>
              <a:gd name="T69" fmla="*/ 98 h 290"/>
              <a:gd name="T70" fmla="*/ 16 w 306"/>
              <a:gd name="T71" fmla="*/ 82 h 290"/>
              <a:gd name="T72" fmla="*/ 12 w 306"/>
              <a:gd name="T73" fmla="*/ 78 h 290"/>
              <a:gd name="T74" fmla="*/ 4 w 306"/>
              <a:gd name="T75" fmla="*/ 74 h 290"/>
              <a:gd name="T76" fmla="*/ 0 w 306"/>
              <a:gd name="T77" fmla="*/ 60 h 290"/>
              <a:gd name="T78" fmla="*/ 16 w 306"/>
              <a:gd name="T79" fmla="*/ 58 h 290"/>
              <a:gd name="T80" fmla="*/ 24 w 306"/>
              <a:gd name="T81" fmla="*/ 54 h 290"/>
              <a:gd name="T82" fmla="*/ 34 w 306"/>
              <a:gd name="T83" fmla="*/ 42 h 290"/>
              <a:gd name="T84" fmla="*/ 44 w 306"/>
              <a:gd name="T85" fmla="*/ 34 h 290"/>
              <a:gd name="T86" fmla="*/ 44 w 306"/>
              <a:gd name="T87" fmla="*/ 24 h 290"/>
              <a:gd name="T88" fmla="*/ 44 w 306"/>
              <a:gd name="T89" fmla="*/ 14 h 290"/>
              <a:gd name="T90" fmla="*/ 52 w 306"/>
              <a:gd name="T91" fmla="*/ 6 h 290"/>
              <a:gd name="T92" fmla="*/ 64 w 306"/>
              <a:gd name="T93" fmla="*/ 0 h 290"/>
              <a:gd name="T94" fmla="*/ 76 w 306"/>
              <a:gd name="T95" fmla="*/ 6 h 290"/>
              <a:gd name="T96" fmla="*/ 86 w 306"/>
              <a:gd name="T97" fmla="*/ 14 h 290"/>
              <a:gd name="T98" fmla="*/ 96 w 306"/>
              <a:gd name="T99" fmla="*/ 12 h 290"/>
              <a:gd name="T100" fmla="*/ 102 w 306"/>
              <a:gd name="T101" fmla="*/ 14 h 290"/>
              <a:gd name="T102" fmla="*/ 108 w 306"/>
              <a:gd name="T103" fmla="*/ 24 h 290"/>
              <a:gd name="T104" fmla="*/ 114 w 306"/>
              <a:gd name="T105" fmla="*/ 30 h 290"/>
              <a:gd name="T106" fmla="*/ 124 w 306"/>
              <a:gd name="T107" fmla="*/ 36 h 290"/>
              <a:gd name="T108" fmla="*/ 132 w 306"/>
              <a:gd name="T109" fmla="*/ 50 h 290"/>
              <a:gd name="T110" fmla="*/ 144 w 306"/>
              <a:gd name="T111" fmla="*/ 62 h 290"/>
              <a:gd name="T112" fmla="*/ 156 w 306"/>
              <a:gd name="T113" fmla="*/ 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 h="290">
                <a:moveTo>
                  <a:pt x="160" y="70"/>
                </a:moveTo>
                <a:lnTo>
                  <a:pt x="160" y="70"/>
                </a:lnTo>
                <a:lnTo>
                  <a:pt x="160" y="70"/>
                </a:lnTo>
                <a:lnTo>
                  <a:pt x="162" y="70"/>
                </a:lnTo>
                <a:lnTo>
                  <a:pt x="162" y="70"/>
                </a:lnTo>
                <a:lnTo>
                  <a:pt x="164" y="68"/>
                </a:lnTo>
                <a:lnTo>
                  <a:pt x="166" y="66"/>
                </a:lnTo>
                <a:lnTo>
                  <a:pt x="170" y="64"/>
                </a:lnTo>
                <a:lnTo>
                  <a:pt x="170" y="64"/>
                </a:lnTo>
                <a:lnTo>
                  <a:pt x="178" y="64"/>
                </a:lnTo>
                <a:lnTo>
                  <a:pt x="186" y="64"/>
                </a:lnTo>
                <a:lnTo>
                  <a:pt x="190" y="64"/>
                </a:lnTo>
                <a:lnTo>
                  <a:pt x="192" y="66"/>
                </a:lnTo>
                <a:lnTo>
                  <a:pt x="192" y="66"/>
                </a:lnTo>
                <a:lnTo>
                  <a:pt x="194" y="66"/>
                </a:lnTo>
                <a:lnTo>
                  <a:pt x="194" y="68"/>
                </a:lnTo>
                <a:lnTo>
                  <a:pt x="198" y="70"/>
                </a:lnTo>
                <a:lnTo>
                  <a:pt x="200" y="72"/>
                </a:lnTo>
                <a:lnTo>
                  <a:pt x="204" y="78"/>
                </a:lnTo>
                <a:lnTo>
                  <a:pt x="206" y="80"/>
                </a:lnTo>
                <a:lnTo>
                  <a:pt x="206" y="82"/>
                </a:lnTo>
                <a:lnTo>
                  <a:pt x="218" y="94"/>
                </a:lnTo>
                <a:lnTo>
                  <a:pt x="228" y="102"/>
                </a:lnTo>
                <a:lnTo>
                  <a:pt x="228" y="104"/>
                </a:lnTo>
                <a:lnTo>
                  <a:pt x="228" y="110"/>
                </a:lnTo>
                <a:lnTo>
                  <a:pt x="228" y="114"/>
                </a:lnTo>
                <a:lnTo>
                  <a:pt x="228" y="116"/>
                </a:lnTo>
                <a:lnTo>
                  <a:pt x="228" y="120"/>
                </a:lnTo>
                <a:lnTo>
                  <a:pt x="230" y="120"/>
                </a:lnTo>
                <a:lnTo>
                  <a:pt x="230" y="122"/>
                </a:lnTo>
                <a:lnTo>
                  <a:pt x="230" y="122"/>
                </a:lnTo>
                <a:lnTo>
                  <a:pt x="232" y="124"/>
                </a:lnTo>
                <a:lnTo>
                  <a:pt x="234" y="126"/>
                </a:lnTo>
                <a:lnTo>
                  <a:pt x="236" y="126"/>
                </a:lnTo>
                <a:lnTo>
                  <a:pt x="238" y="128"/>
                </a:lnTo>
                <a:lnTo>
                  <a:pt x="238" y="132"/>
                </a:lnTo>
                <a:lnTo>
                  <a:pt x="238" y="136"/>
                </a:lnTo>
                <a:lnTo>
                  <a:pt x="240" y="142"/>
                </a:lnTo>
                <a:lnTo>
                  <a:pt x="242" y="148"/>
                </a:lnTo>
                <a:lnTo>
                  <a:pt x="242" y="152"/>
                </a:lnTo>
                <a:lnTo>
                  <a:pt x="244" y="154"/>
                </a:lnTo>
                <a:lnTo>
                  <a:pt x="244" y="156"/>
                </a:lnTo>
                <a:lnTo>
                  <a:pt x="246" y="158"/>
                </a:lnTo>
                <a:lnTo>
                  <a:pt x="248" y="160"/>
                </a:lnTo>
                <a:lnTo>
                  <a:pt x="248" y="160"/>
                </a:lnTo>
                <a:lnTo>
                  <a:pt x="248" y="162"/>
                </a:lnTo>
                <a:lnTo>
                  <a:pt x="250" y="162"/>
                </a:lnTo>
                <a:lnTo>
                  <a:pt x="250" y="162"/>
                </a:lnTo>
                <a:lnTo>
                  <a:pt x="252" y="164"/>
                </a:lnTo>
                <a:lnTo>
                  <a:pt x="252" y="164"/>
                </a:lnTo>
                <a:lnTo>
                  <a:pt x="256" y="164"/>
                </a:lnTo>
                <a:lnTo>
                  <a:pt x="260" y="164"/>
                </a:lnTo>
                <a:lnTo>
                  <a:pt x="262" y="166"/>
                </a:lnTo>
                <a:lnTo>
                  <a:pt x="266" y="166"/>
                </a:lnTo>
                <a:lnTo>
                  <a:pt x="270" y="166"/>
                </a:lnTo>
                <a:lnTo>
                  <a:pt x="274" y="166"/>
                </a:lnTo>
                <a:lnTo>
                  <a:pt x="280" y="164"/>
                </a:lnTo>
                <a:lnTo>
                  <a:pt x="286" y="164"/>
                </a:lnTo>
                <a:lnTo>
                  <a:pt x="292" y="164"/>
                </a:lnTo>
                <a:lnTo>
                  <a:pt x="294" y="166"/>
                </a:lnTo>
                <a:lnTo>
                  <a:pt x="298" y="170"/>
                </a:lnTo>
                <a:lnTo>
                  <a:pt x="300" y="174"/>
                </a:lnTo>
                <a:lnTo>
                  <a:pt x="302" y="176"/>
                </a:lnTo>
                <a:lnTo>
                  <a:pt x="304" y="178"/>
                </a:lnTo>
                <a:lnTo>
                  <a:pt x="304" y="180"/>
                </a:lnTo>
                <a:lnTo>
                  <a:pt x="304" y="180"/>
                </a:lnTo>
                <a:lnTo>
                  <a:pt x="306" y="182"/>
                </a:lnTo>
                <a:lnTo>
                  <a:pt x="306" y="184"/>
                </a:lnTo>
                <a:lnTo>
                  <a:pt x="306" y="186"/>
                </a:lnTo>
                <a:lnTo>
                  <a:pt x="306" y="188"/>
                </a:lnTo>
                <a:lnTo>
                  <a:pt x="306" y="192"/>
                </a:lnTo>
                <a:lnTo>
                  <a:pt x="306" y="194"/>
                </a:lnTo>
                <a:lnTo>
                  <a:pt x="304" y="198"/>
                </a:lnTo>
                <a:lnTo>
                  <a:pt x="304" y="200"/>
                </a:lnTo>
                <a:lnTo>
                  <a:pt x="304" y="202"/>
                </a:lnTo>
                <a:lnTo>
                  <a:pt x="302" y="206"/>
                </a:lnTo>
                <a:lnTo>
                  <a:pt x="302" y="208"/>
                </a:lnTo>
                <a:lnTo>
                  <a:pt x="302" y="212"/>
                </a:lnTo>
                <a:lnTo>
                  <a:pt x="300" y="214"/>
                </a:lnTo>
                <a:lnTo>
                  <a:pt x="298" y="216"/>
                </a:lnTo>
                <a:lnTo>
                  <a:pt x="298" y="218"/>
                </a:lnTo>
                <a:lnTo>
                  <a:pt x="296" y="220"/>
                </a:lnTo>
                <a:lnTo>
                  <a:pt x="296" y="222"/>
                </a:lnTo>
                <a:lnTo>
                  <a:pt x="294" y="222"/>
                </a:lnTo>
                <a:lnTo>
                  <a:pt x="294" y="224"/>
                </a:lnTo>
                <a:lnTo>
                  <a:pt x="290" y="224"/>
                </a:lnTo>
                <a:lnTo>
                  <a:pt x="288" y="226"/>
                </a:lnTo>
                <a:lnTo>
                  <a:pt x="286" y="226"/>
                </a:lnTo>
                <a:lnTo>
                  <a:pt x="282" y="228"/>
                </a:lnTo>
                <a:lnTo>
                  <a:pt x="278" y="228"/>
                </a:lnTo>
                <a:lnTo>
                  <a:pt x="274" y="228"/>
                </a:lnTo>
                <a:lnTo>
                  <a:pt x="272" y="230"/>
                </a:lnTo>
                <a:lnTo>
                  <a:pt x="264" y="230"/>
                </a:lnTo>
                <a:lnTo>
                  <a:pt x="258" y="230"/>
                </a:lnTo>
                <a:lnTo>
                  <a:pt x="254" y="230"/>
                </a:lnTo>
                <a:lnTo>
                  <a:pt x="248" y="232"/>
                </a:lnTo>
                <a:lnTo>
                  <a:pt x="242" y="232"/>
                </a:lnTo>
                <a:lnTo>
                  <a:pt x="236" y="232"/>
                </a:lnTo>
                <a:lnTo>
                  <a:pt x="228" y="234"/>
                </a:lnTo>
                <a:lnTo>
                  <a:pt x="224" y="234"/>
                </a:lnTo>
                <a:lnTo>
                  <a:pt x="222" y="234"/>
                </a:lnTo>
                <a:lnTo>
                  <a:pt x="218" y="236"/>
                </a:lnTo>
                <a:lnTo>
                  <a:pt x="216" y="236"/>
                </a:lnTo>
                <a:lnTo>
                  <a:pt x="212" y="238"/>
                </a:lnTo>
                <a:lnTo>
                  <a:pt x="210" y="238"/>
                </a:lnTo>
                <a:lnTo>
                  <a:pt x="210" y="240"/>
                </a:lnTo>
                <a:lnTo>
                  <a:pt x="208" y="242"/>
                </a:lnTo>
                <a:lnTo>
                  <a:pt x="206" y="244"/>
                </a:lnTo>
                <a:lnTo>
                  <a:pt x="204" y="246"/>
                </a:lnTo>
                <a:lnTo>
                  <a:pt x="202" y="248"/>
                </a:lnTo>
                <a:lnTo>
                  <a:pt x="200" y="250"/>
                </a:lnTo>
                <a:lnTo>
                  <a:pt x="200" y="252"/>
                </a:lnTo>
                <a:lnTo>
                  <a:pt x="198" y="254"/>
                </a:lnTo>
                <a:lnTo>
                  <a:pt x="198" y="254"/>
                </a:lnTo>
                <a:lnTo>
                  <a:pt x="198" y="256"/>
                </a:lnTo>
                <a:lnTo>
                  <a:pt x="196" y="258"/>
                </a:lnTo>
                <a:lnTo>
                  <a:pt x="196" y="262"/>
                </a:lnTo>
                <a:lnTo>
                  <a:pt x="196" y="264"/>
                </a:lnTo>
                <a:lnTo>
                  <a:pt x="196" y="268"/>
                </a:lnTo>
                <a:lnTo>
                  <a:pt x="194" y="270"/>
                </a:lnTo>
                <a:lnTo>
                  <a:pt x="194" y="274"/>
                </a:lnTo>
                <a:lnTo>
                  <a:pt x="194" y="274"/>
                </a:lnTo>
                <a:lnTo>
                  <a:pt x="194" y="274"/>
                </a:lnTo>
                <a:lnTo>
                  <a:pt x="192" y="276"/>
                </a:lnTo>
                <a:lnTo>
                  <a:pt x="192" y="278"/>
                </a:lnTo>
                <a:lnTo>
                  <a:pt x="188" y="280"/>
                </a:lnTo>
                <a:lnTo>
                  <a:pt x="186" y="282"/>
                </a:lnTo>
                <a:lnTo>
                  <a:pt x="182" y="284"/>
                </a:lnTo>
                <a:lnTo>
                  <a:pt x="176" y="288"/>
                </a:lnTo>
                <a:lnTo>
                  <a:pt x="174" y="290"/>
                </a:lnTo>
                <a:lnTo>
                  <a:pt x="174" y="278"/>
                </a:lnTo>
                <a:lnTo>
                  <a:pt x="174" y="276"/>
                </a:lnTo>
                <a:lnTo>
                  <a:pt x="174" y="272"/>
                </a:lnTo>
                <a:lnTo>
                  <a:pt x="174" y="270"/>
                </a:lnTo>
                <a:lnTo>
                  <a:pt x="174" y="270"/>
                </a:lnTo>
                <a:lnTo>
                  <a:pt x="174" y="268"/>
                </a:lnTo>
                <a:lnTo>
                  <a:pt x="174" y="268"/>
                </a:lnTo>
                <a:lnTo>
                  <a:pt x="174" y="266"/>
                </a:lnTo>
                <a:lnTo>
                  <a:pt x="174" y="266"/>
                </a:lnTo>
                <a:lnTo>
                  <a:pt x="172" y="266"/>
                </a:lnTo>
                <a:lnTo>
                  <a:pt x="170" y="266"/>
                </a:lnTo>
                <a:lnTo>
                  <a:pt x="168" y="264"/>
                </a:lnTo>
                <a:lnTo>
                  <a:pt x="166" y="264"/>
                </a:lnTo>
                <a:lnTo>
                  <a:pt x="164" y="264"/>
                </a:lnTo>
                <a:lnTo>
                  <a:pt x="160" y="264"/>
                </a:lnTo>
                <a:lnTo>
                  <a:pt x="154" y="264"/>
                </a:lnTo>
                <a:lnTo>
                  <a:pt x="150" y="264"/>
                </a:lnTo>
                <a:lnTo>
                  <a:pt x="146" y="264"/>
                </a:lnTo>
                <a:lnTo>
                  <a:pt x="142" y="264"/>
                </a:lnTo>
                <a:lnTo>
                  <a:pt x="138" y="264"/>
                </a:lnTo>
                <a:lnTo>
                  <a:pt x="136" y="264"/>
                </a:lnTo>
                <a:lnTo>
                  <a:pt x="134" y="264"/>
                </a:lnTo>
                <a:lnTo>
                  <a:pt x="132" y="266"/>
                </a:lnTo>
                <a:lnTo>
                  <a:pt x="130" y="266"/>
                </a:lnTo>
                <a:lnTo>
                  <a:pt x="128" y="268"/>
                </a:lnTo>
                <a:lnTo>
                  <a:pt x="122" y="272"/>
                </a:lnTo>
                <a:lnTo>
                  <a:pt x="120" y="268"/>
                </a:lnTo>
                <a:lnTo>
                  <a:pt x="116" y="264"/>
                </a:lnTo>
                <a:lnTo>
                  <a:pt x="112" y="260"/>
                </a:lnTo>
                <a:lnTo>
                  <a:pt x="110" y="258"/>
                </a:lnTo>
                <a:lnTo>
                  <a:pt x="108" y="254"/>
                </a:lnTo>
                <a:lnTo>
                  <a:pt x="108" y="254"/>
                </a:lnTo>
                <a:lnTo>
                  <a:pt x="106" y="252"/>
                </a:lnTo>
                <a:lnTo>
                  <a:pt x="106" y="250"/>
                </a:lnTo>
                <a:lnTo>
                  <a:pt x="106" y="248"/>
                </a:lnTo>
                <a:lnTo>
                  <a:pt x="104" y="244"/>
                </a:lnTo>
                <a:lnTo>
                  <a:pt x="102" y="238"/>
                </a:lnTo>
                <a:lnTo>
                  <a:pt x="102" y="236"/>
                </a:lnTo>
                <a:lnTo>
                  <a:pt x="102" y="234"/>
                </a:lnTo>
                <a:lnTo>
                  <a:pt x="100" y="234"/>
                </a:lnTo>
                <a:lnTo>
                  <a:pt x="100" y="232"/>
                </a:lnTo>
                <a:lnTo>
                  <a:pt x="96" y="226"/>
                </a:lnTo>
                <a:lnTo>
                  <a:pt x="92" y="220"/>
                </a:lnTo>
                <a:lnTo>
                  <a:pt x="88" y="214"/>
                </a:lnTo>
                <a:lnTo>
                  <a:pt x="82" y="208"/>
                </a:lnTo>
                <a:lnTo>
                  <a:pt x="78" y="202"/>
                </a:lnTo>
                <a:lnTo>
                  <a:pt x="76" y="200"/>
                </a:lnTo>
                <a:lnTo>
                  <a:pt x="74" y="196"/>
                </a:lnTo>
                <a:lnTo>
                  <a:pt x="72" y="194"/>
                </a:lnTo>
                <a:lnTo>
                  <a:pt x="70" y="188"/>
                </a:lnTo>
                <a:lnTo>
                  <a:pt x="66" y="184"/>
                </a:lnTo>
                <a:lnTo>
                  <a:pt x="64" y="180"/>
                </a:lnTo>
                <a:lnTo>
                  <a:pt x="64" y="178"/>
                </a:lnTo>
                <a:lnTo>
                  <a:pt x="62" y="174"/>
                </a:lnTo>
                <a:lnTo>
                  <a:pt x="60" y="164"/>
                </a:lnTo>
                <a:lnTo>
                  <a:pt x="58" y="156"/>
                </a:lnTo>
                <a:lnTo>
                  <a:pt x="56" y="152"/>
                </a:lnTo>
                <a:lnTo>
                  <a:pt x="54" y="148"/>
                </a:lnTo>
                <a:lnTo>
                  <a:pt x="54" y="146"/>
                </a:lnTo>
                <a:lnTo>
                  <a:pt x="52" y="142"/>
                </a:lnTo>
                <a:lnTo>
                  <a:pt x="50" y="140"/>
                </a:lnTo>
                <a:lnTo>
                  <a:pt x="48" y="136"/>
                </a:lnTo>
                <a:lnTo>
                  <a:pt x="46" y="132"/>
                </a:lnTo>
                <a:lnTo>
                  <a:pt x="42" y="128"/>
                </a:lnTo>
                <a:lnTo>
                  <a:pt x="40" y="126"/>
                </a:lnTo>
                <a:lnTo>
                  <a:pt x="38" y="122"/>
                </a:lnTo>
                <a:lnTo>
                  <a:pt x="38" y="122"/>
                </a:lnTo>
                <a:lnTo>
                  <a:pt x="36" y="120"/>
                </a:lnTo>
                <a:lnTo>
                  <a:pt x="34" y="118"/>
                </a:lnTo>
                <a:lnTo>
                  <a:pt x="28" y="114"/>
                </a:lnTo>
                <a:lnTo>
                  <a:pt x="26" y="110"/>
                </a:lnTo>
                <a:lnTo>
                  <a:pt x="22" y="108"/>
                </a:lnTo>
                <a:lnTo>
                  <a:pt x="22" y="108"/>
                </a:lnTo>
                <a:lnTo>
                  <a:pt x="20" y="106"/>
                </a:lnTo>
                <a:lnTo>
                  <a:pt x="20" y="104"/>
                </a:lnTo>
                <a:lnTo>
                  <a:pt x="18" y="104"/>
                </a:lnTo>
                <a:lnTo>
                  <a:pt x="18" y="102"/>
                </a:lnTo>
                <a:lnTo>
                  <a:pt x="18" y="102"/>
                </a:lnTo>
                <a:lnTo>
                  <a:pt x="18" y="100"/>
                </a:lnTo>
                <a:lnTo>
                  <a:pt x="18" y="98"/>
                </a:lnTo>
                <a:lnTo>
                  <a:pt x="18" y="96"/>
                </a:lnTo>
                <a:lnTo>
                  <a:pt x="18" y="92"/>
                </a:lnTo>
                <a:lnTo>
                  <a:pt x="18" y="88"/>
                </a:lnTo>
                <a:lnTo>
                  <a:pt x="18" y="86"/>
                </a:lnTo>
                <a:lnTo>
                  <a:pt x="18" y="84"/>
                </a:lnTo>
                <a:lnTo>
                  <a:pt x="16" y="82"/>
                </a:lnTo>
                <a:lnTo>
                  <a:pt x="16" y="82"/>
                </a:lnTo>
                <a:lnTo>
                  <a:pt x="16" y="80"/>
                </a:lnTo>
                <a:lnTo>
                  <a:pt x="16" y="80"/>
                </a:lnTo>
                <a:lnTo>
                  <a:pt x="16" y="80"/>
                </a:lnTo>
                <a:lnTo>
                  <a:pt x="14" y="78"/>
                </a:lnTo>
                <a:lnTo>
                  <a:pt x="12" y="78"/>
                </a:lnTo>
                <a:lnTo>
                  <a:pt x="10" y="76"/>
                </a:lnTo>
                <a:lnTo>
                  <a:pt x="8" y="76"/>
                </a:lnTo>
                <a:lnTo>
                  <a:pt x="6" y="76"/>
                </a:lnTo>
                <a:lnTo>
                  <a:pt x="4" y="74"/>
                </a:lnTo>
                <a:lnTo>
                  <a:pt x="4" y="74"/>
                </a:lnTo>
                <a:lnTo>
                  <a:pt x="4" y="74"/>
                </a:lnTo>
                <a:lnTo>
                  <a:pt x="4" y="72"/>
                </a:lnTo>
                <a:lnTo>
                  <a:pt x="2" y="72"/>
                </a:lnTo>
                <a:lnTo>
                  <a:pt x="2" y="70"/>
                </a:lnTo>
                <a:lnTo>
                  <a:pt x="2" y="66"/>
                </a:lnTo>
                <a:lnTo>
                  <a:pt x="2" y="64"/>
                </a:lnTo>
                <a:lnTo>
                  <a:pt x="0" y="60"/>
                </a:lnTo>
                <a:lnTo>
                  <a:pt x="0" y="56"/>
                </a:lnTo>
                <a:lnTo>
                  <a:pt x="4" y="58"/>
                </a:lnTo>
                <a:lnTo>
                  <a:pt x="8" y="58"/>
                </a:lnTo>
                <a:lnTo>
                  <a:pt x="10" y="58"/>
                </a:lnTo>
                <a:lnTo>
                  <a:pt x="14" y="58"/>
                </a:lnTo>
                <a:lnTo>
                  <a:pt x="16" y="58"/>
                </a:lnTo>
                <a:lnTo>
                  <a:pt x="18" y="58"/>
                </a:lnTo>
                <a:lnTo>
                  <a:pt x="18" y="56"/>
                </a:lnTo>
                <a:lnTo>
                  <a:pt x="20" y="56"/>
                </a:lnTo>
                <a:lnTo>
                  <a:pt x="20" y="56"/>
                </a:lnTo>
                <a:lnTo>
                  <a:pt x="22" y="54"/>
                </a:lnTo>
                <a:lnTo>
                  <a:pt x="24" y="54"/>
                </a:lnTo>
                <a:lnTo>
                  <a:pt x="26" y="52"/>
                </a:lnTo>
                <a:lnTo>
                  <a:pt x="28" y="48"/>
                </a:lnTo>
                <a:lnTo>
                  <a:pt x="30" y="46"/>
                </a:lnTo>
                <a:lnTo>
                  <a:pt x="32" y="44"/>
                </a:lnTo>
                <a:lnTo>
                  <a:pt x="32" y="44"/>
                </a:lnTo>
                <a:lnTo>
                  <a:pt x="34" y="42"/>
                </a:lnTo>
                <a:lnTo>
                  <a:pt x="38" y="40"/>
                </a:lnTo>
                <a:lnTo>
                  <a:pt x="40" y="38"/>
                </a:lnTo>
                <a:lnTo>
                  <a:pt x="42" y="36"/>
                </a:lnTo>
                <a:lnTo>
                  <a:pt x="42" y="36"/>
                </a:lnTo>
                <a:lnTo>
                  <a:pt x="44" y="34"/>
                </a:lnTo>
                <a:lnTo>
                  <a:pt x="44" y="34"/>
                </a:lnTo>
                <a:lnTo>
                  <a:pt x="44" y="34"/>
                </a:lnTo>
                <a:lnTo>
                  <a:pt x="44" y="32"/>
                </a:lnTo>
                <a:lnTo>
                  <a:pt x="44" y="32"/>
                </a:lnTo>
                <a:lnTo>
                  <a:pt x="44" y="30"/>
                </a:lnTo>
                <a:lnTo>
                  <a:pt x="44" y="28"/>
                </a:lnTo>
                <a:lnTo>
                  <a:pt x="44" y="24"/>
                </a:lnTo>
                <a:lnTo>
                  <a:pt x="44" y="22"/>
                </a:lnTo>
                <a:lnTo>
                  <a:pt x="44" y="18"/>
                </a:lnTo>
                <a:lnTo>
                  <a:pt x="42" y="18"/>
                </a:lnTo>
                <a:lnTo>
                  <a:pt x="44" y="16"/>
                </a:lnTo>
                <a:lnTo>
                  <a:pt x="44" y="16"/>
                </a:lnTo>
                <a:lnTo>
                  <a:pt x="44" y="14"/>
                </a:lnTo>
                <a:lnTo>
                  <a:pt x="44" y="14"/>
                </a:lnTo>
                <a:lnTo>
                  <a:pt x="44" y="12"/>
                </a:lnTo>
                <a:lnTo>
                  <a:pt x="46" y="10"/>
                </a:lnTo>
                <a:lnTo>
                  <a:pt x="48" y="10"/>
                </a:lnTo>
                <a:lnTo>
                  <a:pt x="50" y="8"/>
                </a:lnTo>
                <a:lnTo>
                  <a:pt x="52" y="6"/>
                </a:lnTo>
                <a:lnTo>
                  <a:pt x="58" y="2"/>
                </a:lnTo>
                <a:lnTo>
                  <a:pt x="60" y="0"/>
                </a:lnTo>
                <a:lnTo>
                  <a:pt x="62" y="0"/>
                </a:lnTo>
                <a:lnTo>
                  <a:pt x="64" y="0"/>
                </a:lnTo>
                <a:lnTo>
                  <a:pt x="64" y="0"/>
                </a:lnTo>
                <a:lnTo>
                  <a:pt x="64" y="0"/>
                </a:lnTo>
                <a:lnTo>
                  <a:pt x="66" y="0"/>
                </a:lnTo>
                <a:lnTo>
                  <a:pt x="68" y="0"/>
                </a:lnTo>
                <a:lnTo>
                  <a:pt x="68" y="2"/>
                </a:lnTo>
                <a:lnTo>
                  <a:pt x="70" y="2"/>
                </a:lnTo>
                <a:lnTo>
                  <a:pt x="72" y="4"/>
                </a:lnTo>
                <a:lnTo>
                  <a:pt x="76" y="6"/>
                </a:lnTo>
                <a:lnTo>
                  <a:pt x="78" y="8"/>
                </a:lnTo>
                <a:lnTo>
                  <a:pt x="80" y="10"/>
                </a:lnTo>
                <a:lnTo>
                  <a:pt x="82" y="12"/>
                </a:lnTo>
                <a:lnTo>
                  <a:pt x="82" y="12"/>
                </a:lnTo>
                <a:lnTo>
                  <a:pt x="84" y="14"/>
                </a:lnTo>
                <a:lnTo>
                  <a:pt x="86" y="14"/>
                </a:lnTo>
                <a:lnTo>
                  <a:pt x="86" y="14"/>
                </a:lnTo>
                <a:lnTo>
                  <a:pt x="86" y="14"/>
                </a:lnTo>
                <a:lnTo>
                  <a:pt x="88" y="14"/>
                </a:lnTo>
                <a:lnTo>
                  <a:pt x="90" y="14"/>
                </a:lnTo>
                <a:lnTo>
                  <a:pt x="94" y="14"/>
                </a:lnTo>
                <a:lnTo>
                  <a:pt x="96" y="12"/>
                </a:lnTo>
                <a:lnTo>
                  <a:pt x="98" y="12"/>
                </a:lnTo>
                <a:lnTo>
                  <a:pt x="98" y="12"/>
                </a:lnTo>
                <a:lnTo>
                  <a:pt x="100" y="12"/>
                </a:lnTo>
                <a:lnTo>
                  <a:pt x="100" y="12"/>
                </a:lnTo>
                <a:lnTo>
                  <a:pt x="102" y="12"/>
                </a:lnTo>
                <a:lnTo>
                  <a:pt x="102" y="14"/>
                </a:lnTo>
                <a:lnTo>
                  <a:pt x="102" y="14"/>
                </a:lnTo>
                <a:lnTo>
                  <a:pt x="104" y="14"/>
                </a:lnTo>
                <a:lnTo>
                  <a:pt x="104" y="16"/>
                </a:lnTo>
                <a:lnTo>
                  <a:pt x="106" y="18"/>
                </a:lnTo>
                <a:lnTo>
                  <a:pt x="106" y="20"/>
                </a:lnTo>
                <a:lnTo>
                  <a:pt x="108" y="24"/>
                </a:lnTo>
                <a:lnTo>
                  <a:pt x="108" y="26"/>
                </a:lnTo>
                <a:lnTo>
                  <a:pt x="110" y="28"/>
                </a:lnTo>
                <a:lnTo>
                  <a:pt x="110" y="28"/>
                </a:lnTo>
                <a:lnTo>
                  <a:pt x="112" y="30"/>
                </a:lnTo>
                <a:lnTo>
                  <a:pt x="112" y="30"/>
                </a:lnTo>
                <a:lnTo>
                  <a:pt x="114" y="30"/>
                </a:lnTo>
                <a:lnTo>
                  <a:pt x="118" y="32"/>
                </a:lnTo>
                <a:lnTo>
                  <a:pt x="120" y="32"/>
                </a:lnTo>
                <a:lnTo>
                  <a:pt x="122" y="32"/>
                </a:lnTo>
                <a:lnTo>
                  <a:pt x="122" y="32"/>
                </a:lnTo>
                <a:lnTo>
                  <a:pt x="124" y="34"/>
                </a:lnTo>
                <a:lnTo>
                  <a:pt x="124" y="36"/>
                </a:lnTo>
                <a:lnTo>
                  <a:pt x="126" y="36"/>
                </a:lnTo>
                <a:lnTo>
                  <a:pt x="126" y="38"/>
                </a:lnTo>
                <a:lnTo>
                  <a:pt x="128" y="40"/>
                </a:lnTo>
                <a:lnTo>
                  <a:pt x="130" y="44"/>
                </a:lnTo>
                <a:lnTo>
                  <a:pt x="130" y="48"/>
                </a:lnTo>
                <a:lnTo>
                  <a:pt x="132" y="50"/>
                </a:lnTo>
                <a:lnTo>
                  <a:pt x="134" y="54"/>
                </a:lnTo>
                <a:lnTo>
                  <a:pt x="134" y="54"/>
                </a:lnTo>
                <a:lnTo>
                  <a:pt x="136" y="56"/>
                </a:lnTo>
                <a:lnTo>
                  <a:pt x="138" y="58"/>
                </a:lnTo>
                <a:lnTo>
                  <a:pt x="140" y="60"/>
                </a:lnTo>
                <a:lnTo>
                  <a:pt x="144" y="62"/>
                </a:lnTo>
                <a:lnTo>
                  <a:pt x="146" y="66"/>
                </a:lnTo>
                <a:lnTo>
                  <a:pt x="150" y="68"/>
                </a:lnTo>
                <a:lnTo>
                  <a:pt x="152" y="68"/>
                </a:lnTo>
                <a:lnTo>
                  <a:pt x="154" y="70"/>
                </a:lnTo>
                <a:lnTo>
                  <a:pt x="156" y="70"/>
                </a:lnTo>
                <a:lnTo>
                  <a:pt x="156" y="70"/>
                </a:lnTo>
                <a:lnTo>
                  <a:pt x="158" y="70"/>
                </a:lnTo>
                <a:lnTo>
                  <a:pt x="160" y="7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149"/>
          <p:cNvSpPr>
            <a:spLocks/>
          </p:cNvSpPr>
          <p:nvPr/>
        </p:nvSpPr>
        <p:spPr bwMode="auto">
          <a:xfrm>
            <a:off x="3976798" y="2827195"/>
            <a:ext cx="550151" cy="274803"/>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150"/>
          <p:cNvSpPr>
            <a:spLocks/>
          </p:cNvSpPr>
          <p:nvPr/>
        </p:nvSpPr>
        <p:spPr bwMode="auto">
          <a:xfrm>
            <a:off x="3976798" y="2827195"/>
            <a:ext cx="550151" cy="274803"/>
          </a:xfrm>
          <a:custGeom>
            <a:avLst/>
            <a:gdLst>
              <a:gd name="T0" fmla="*/ 152 w 268"/>
              <a:gd name="T1" fmla="*/ 108 h 118"/>
              <a:gd name="T2" fmla="*/ 182 w 268"/>
              <a:gd name="T3" fmla="*/ 106 h 118"/>
              <a:gd name="T4" fmla="*/ 202 w 268"/>
              <a:gd name="T5" fmla="*/ 102 h 118"/>
              <a:gd name="T6" fmla="*/ 206 w 268"/>
              <a:gd name="T7" fmla="*/ 104 h 118"/>
              <a:gd name="T8" fmla="*/ 210 w 268"/>
              <a:gd name="T9" fmla="*/ 116 h 118"/>
              <a:gd name="T10" fmla="*/ 228 w 268"/>
              <a:gd name="T11" fmla="*/ 102 h 118"/>
              <a:gd name="T12" fmla="*/ 238 w 268"/>
              <a:gd name="T13" fmla="*/ 96 h 118"/>
              <a:gd name="T14" fmla="*/ 244 w 268"/>
              <a:gd name="T15" fmla="*/ 96 h 118"/>
              <a:gd name="T16" fmla="*/ 248 w 268"/>
              <a:gd name="T17" fmla="*/ 106 h 118"/>
              <a:gd name="T18" fmla="*/ 256 w 268"/>
              <a:gd name="T19" fmla="*/ 108 h 118"/>
              <a:gd name="T20" fmla="*/ 264 w 268"/>
              <a:gd name="T21" fmla="*/ 90 h 118"/>
              <a:gd name="T22" fmla="*/ 256 w 268"/>
              <a:gd name="T23" fmla="*/ 70 h 118"/>
              <a:gd name="T24" fmla="*/ 250 w 268"/>
              <a:gd name="T25" fmla="*/ 54 h 118"/>
              <a:gd name="T26" fmla="*/ 252 w 268"/>
              <a:gd name="T27" fmla="*/ 46 h 118"/>
              <a:gd name="T28" fmla="*/ 244 w 268"/>
              <a:gd name="T29" fmla="*/ 32 h 118"/>
              <a:gd name="T30" fmla="*/ 210 w 268"/>
              <a:gd name="T31" fmla="*/ 14 h 118"/>
              <a:gd name="T32" fmla="*/ 204 w 268"/>
              <a:gd name="T33" fmla="*/ 24 h 118"/>
              <a:gd name="T34" fmla="*/ 182 w 268"/>
              <a:gd name="T35" fmla="*/ 24 h 118"/>
              <a:gd name="T36" fmla="*/ 164 w 268"/>
              <a:gd name="T37" fmla="*/ 26 h 118"/>
              <a:gd name="T38" fmla="*/ 152 w 268"/>
              <a:gd name="T39" fmla="*/ 20 h 118"/>
              <a:gd name="T40" fmla="*/ 140 w 268"/>
              <a:gd name="T41" fmla="*/ 18 h 118"/>
              <a:gd name="T42" fmla="*/ 134 w 268"/>
              <a:gd name="T43" fmla="*/ 16 h 118"/>
              <a:gd name="T44" fmla="*/ 124 w 268"/>
              <a:gd name="T45" fmla="*/ 4 h 118"/>
              <a:gd name="T46" fmla="*/ 114 w 268"/>
              <a:gd name="T47" fmla="*/ 0 h 118"/>
              <a:gd name="T48" fmla="*/ 106 w 268"/>
              <a:gd name="T49" fmla="*/ 2 h 118"/>
              <a:gd name="T50" fmla="*/ 88 w 268"/>
              <a:gd name="T51" fmla="*/ 8 h 118"/>
              <a:gd name="T52" fmla="*/ 68 w 268"/>
              <a:gd name="T53" fmla="*/ 12 h 118"/>
              <a:gd name="T54" fmla="*/ 44 w 268"/>
              <a:gd name="T55" fmla="*/ 16 h 118"/>
              <a:gd name="T56" fmla="*/ 30 w 268"/>
              <a:gd name="T57" fmla="*/ 14 h 118"/>
              <a:gd name="T58" fmla="*/ 20 w 268"/>
              <a:gd name="T59" fmla="*/ 18 h 118"/>
              <a:gd name="T60" fmla="*/ 20 w 268"/>
              <a:gd name="T61" fmla="*/ 22 h 118"/>
              <a:gd name="T62" fmla="*/ 28 w 268"/>
              <a:gd name="T63" fmla="*/ 24 h 118"/>
              <a:gd name="T64" fmla="*/ 28 w 268"/>
              <a:gd name="T65" fmla="*/ 28 h 118"/>
              <a:gd name="T66" fmla="*/ 18 w 268"/>
              <a:gd name="T67" fmla="*/ 32 h 118"/>
              <a:gd name="T68" fmla="*/ 16 w 268"/>
              <a:gd name="T69" fmla="*/ 38 h 118"/>
              <a:gd name="T70" fmla="*/ 6 w 268"/>
              <a:gd name="T71" fmla="*/ 46 h 118"/>
              <a:gd name="T72" fmla="*/ 2 w 268"/>
              <a:gd name="T73" fmla="*/ 58 h 118"/>
              <a:gd name="T74" fmla="*/ 0 w 268"/>
              <a:gd name="T75" fmla="*/ 64 h 118"/>
              <a:gd name="T76" fmla="*/ 6 w 268"/>
              <a:gd name="T77" fmla="*/ 64 h 118"/>
              <a:gd name="T78" fmla="*/ 6 w 268"/>
              <a:gd name="T79" fmla="*/ 70 h 118"/>
              <a:gd name="T80" fmla="*/ 6 w 268"/>
              <a:gd name="T81" fmla="*/ 76 h 118"/>
              <a:gd name="T82" fmla="*/ 12 w 268"/>
              <a:gd name="T83" fmla="*/ 80 h 118"/>
              <a:gd name="T84" fmla="*/ 10 w 268"/>
              <a:gd name="T85" fmla="*/ 88 h 118"/>
              <a:gd name="T86" fmla="*/ 16 w 268"/>
              <a:gd name="T87" fmla="*/ 96 h 118"/>
              <a:gd name="T88" fmla="*/ 22 w 268"/>
              <a:gd name="T89" fmla="*/ 94 h 118"/>
              <a:gd name="T90" fmla="*/ 24 w 268"/>
              <a:gd name="T91" fmla="*/ 100 h 118"/>
              <a:gd name="T92" fmla="*/ 28 w 268"/>
              <a:gd name="T93" fmla="*/ 104 h 118"/>
              <a:gd name="T94" fmla="*/ 38 w 268"/>
              <a:gd name="T95" fmla="*/ 106 h 118"/>
              <a:gd name="T96" fmla="*/ 44 w 268"/>
              <a:gd name="T97" fmla="*/ 116 h 118"/>
              <a:gd name="T98" fmla="*/ 50 w 268"/>
              <a:gd name="T99" fmla="*/ 114 h 118"/>
              <a:gd name="T100" fmla="*/ 62 w 268"/>
              <a:gd name="T101" fmla="*/ 106 h 118"/>
              <a:gd name="T102" fmla="*/ 68 w 268"/>
              <a:gd name="T103" fmla="*/ 102 h 118"/>
              <a:gd name="T104" fmla="*/ 80 w 268"/>
              <a:gd name="T105" fmla="*/ 110 h 118"/>
              <a:gd name="T106" fmla="*/ 92 w 268"/>
              <a:gd name="T107" fmla="*/ 114 h 118"/>
              <a:gd name="T108" fmla="*/ 112 w 268"/>
              <a:gd name="T109" fmla="*/ 112 h 118"/>
              <a:gd name="T110" fmla="*/ 134 w 268"/>
              <a:gd name="T111"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18">
                <a:moveTo>
                  <a:pt x="134" y="112"/>
                </a:moveTo>
                <a:lnTo>
                  <a:pt x="134" y="112"/>
                </a:lnTo>
                <a:lnTo>
                  <a:pt x="140" y="110"/>
                </a:lnTo>
                <a:lnTo>
                  <a:pt x="144" y="110"/>
                </a:lnTo>
                <a:lnTo>
                  <a:pt x="148" y="108"/>
                </a:lnTo>
                <a:lnTo>
                  <a:pt x="152" y="108"/>
                </a:lnTo>
                <a:lnTo>
                  <a:pt x="158" y="108"/>
                </a:lnTo>
                <a:lnTo>
                  <a:pt x="164" y="106"/>
                </a:lnTo>
                <a:lnTo>
                  <a:pt x="170" y="106"/>
                </a:lnTo>
                <a:lnTo>
                  <a:pt x="174" y="106"/>
                </a:lnTo>
                <a:lnTo>
                  <a:pt x="178" y="106"/>
                </a:lnTo>
                <a:lnTo>
                  <a:pt x="182" y="106"/>
                </a:lnTo>
                <a:lnTo>
                  <a:pt x="186" y="106"/>
                </a:lnTo>
                <a:lnTo>
                  <a:pt x="188" y="106"/>
                </a:lnTo>
                <a:lnTo>
                  <a:pt x="190" y="104"/>
                </a:lnTo>
                <a:lnTo>
                  <a:pt x="196" y="104"/>
                </a:lnTo>
                <a:lnTo>
                  <a:pt x="198" y="102"/>
                </a:lnTo>
                <a:lnTo>
                  <a:pt x="202" y="102"/>
                </a:lnTo>
                <a:lnTo>
                  <a:pt x="202" y="102"/>
                </a:lnTo>
                <a:lnTo>
                  <a:pt x="204" y="102"/>
                </a:lnTo>
                <a:lnTo>
                  <a:pt x="204" y="102"/>
                </a:lnTo>
                <a:lnTo>
                  <a:pt x="206" y="102"/>
                </a:lnTo>
                <a:lnTo>
                  <a:pt x="206" y="102"/>
                </a:lnTo>
                <a:lnTo>
                  <a:pt x="206" y="104"/>
                </a:lnTo>
                <a:lnTo>
                  <a:pt x="208" y="104"/>
                </a:lnTo>
                <a:lnTo>
                  <a:pt x="208" y="106"/>
                </a:lnTo>
                <a:lnTo>
                  <a:pt x="208" y="108"/>
                </a:lnTo>
                <a:lnTo>
                  <a:pt x="210" y="110"/>
                </a:lnTo>
                <a:lnTo>
                  <a:pt x="210" y="114"/>
                </a:lnTo>
                <a:lnTo>
                  <a:pt x="210" y="116"/>
                </a:lnTo>
                <a:lnTo>
                  <a:pt x="210" y="118"/>
                </a:lnTo>
                <a:lnTo>
                  <a:pt x="214" y="114"/>
                </a:lnTo>
                <a:lnTo>
                  <a:pt x="220" y="108"/>
                </a:lnTo>
                <a:lnTo>
                  <a:pt x="222" y="106"/>
                </a:lnTo>
                <a:lnTo>
                  <a:pt x="224" y="104"/>
                </a:lnTo>
                <a:lnTo>
                  <a:pt x="228" y="102"/>
                </a:lnTo>
                <a:lnTo>
                  <a:pt x="228" y="100"/>
                </a:lnTo>
                <a:lnTo>
                  <a:pt x="230" y="100"/>
                </a:lnTo>
                <a:lnTo>
                  <a:pt x="232" y="98"/>
                </a:lnTo>
                <a:lnTo>
                  <a:pt x="234" y="98"/>
                </a:lnTo>
                <a:lnTo>
                  <a:pt x="236" y="96"/>
                </a:lnTo>
                <a:lnTo>
                  <a:pt x="238" y="96"/>
                </a:lnTo>
                <a:lnTo>
                  <a:pt x="240" y="96"/>
                </a:lnTo>
                <a:lnTo>
                  <a:pt x="242" y="96"/>
                </a:lnTo>
                <a:lnTo>
                  <a:pt x="242" y="96"/>
                </a:lnTo>
                <a:lnTo>
                  <a:pt x="244" y="96"/>
                </a:lnTo>
                <a:lnTo>
                  <a:pt x="244" y="96"/>
                </a:lnTo>
                <a:lnTo>
                  <a:pt x="244" y="96"/>
                </a:lnTo>
                <a:lnTo>
                  <a:pt x="244" y="98"/>
                </a:lnTo>
                <a:lnTo>
                  <a:pt x="246" y="100"/>
                </a:lnTo>
                <a:lnTo>
                  <a:pt x="246" y="100"/>
                </a:lnTo>
                <a:lnTo>
                  <a:pt x="248" y="102"/>
                </a:lnTo>
                <a:lnTo>
                  <a:pt x="248" y="104"/>
                </a:lnTo>
                <a:lnTo>
                  <a:pt x="248" y="106"/>
                </a:lnTo>
                <a:lnTo>
                  <a:pt x="248" y="106"/>
                </a:lnTo>
                <a:lnTo>
                  <a:pt x="250" y="106"/>
                </a:lnTo>
                <a:lnTo>
                  <a:pt x="250" y="106"/>
                </a:lnTo>
                <a:lnTo>
                  <a:pt x="252" y="106"/>
                </a:lnTo>
                <a:lnTo>
                  <a:pt x="254" y="108"/>
                </a:lnTo>
                <a:lnTo>
                  <a:pt x="256" y="108"/>
                </a:lnTo>
                <a:lnTo>
                  <a:pt x="260" y="108"/>
                </a:lnTo>
                <a:lnTo>
                  <a:pt x="264" y="108"/>
                </a:lnTo>
                <a:lnTo>
                  <a:pt x="268" y="108"/>
                </a:lnTo>
                <a:lnTo>
                  <a:pt x="266" y="100"/>
                </a:lnTo>
                <a:lnTo>
                  <a:pt x="264" y="94"/>
                </a:lnTo>
                <a:lnTo>
                  <a:pt x="264" y="90"/>
                </a:lnTo>
                <a:lnTo>
                  <a:pt x="264" y="88"/>
                </a:lnTo>
                <a:lnTo>
                  <a:pt x="262" y="86"/>
                </a:lnTo>
                <a:lnTo>
                  <a:pt x="262" y="84"/>
                </a:lnTo>
                <a:lnTo>
                  <a:pt x="260" y="78"/>
                </a:lnTo>
                <a:lnTo>
                  <a:pt x="258" y="74"/>
                </a:lnTo>
                <a:lnTo>
                  <a:pt x="256" y="70"/>
                </a:lnTo>
                <a:lnTo>
                  <a:pt x="254" y="68"/>
                </a:lnTo>
                <a:lnTo>
                  <a:pt x="254" y="64"/>
                </a:lnTo>
                <a:lnTo>
                  <a:pt x="252" y="60"/>
                </a:lnTo>
                <a:lnTo>
                  <a:pt x="250" y="58"/>
                </a:lnTo>
                <a:lnTo>
                  <a:pt x="250" y="54"/>
                </a:lnTo>
                <a:lnTo>
                  <a:pt x="250" y="54"/>
                </a:lnTo>
                <a:lnTo>
                  <a:pt x="250" y="52"/>
                </a:lnTo>
                <a:lnTo>
                  <a:pt x="250" y="52"/>
                </a:lnTo>
                <a:lnTo>
                  <a:pt x="250" y="50"/>
                </a:lnTo>
                <a:lnTo>
                  <a:pt x="250" y="50"/>
                </a:lnTo>
                <a:lnTo>
                  <a:pt x="250" y="48"/>
                </a:lnTo>
                <a:lnTo>
                  <a:pt x="252" y="46"/>
                </a:lnTo>
                <a:lnTo>
                  <a:pt x="254" y="44"/>
                </a:lnTo>
                <a:lnTo>
                  <a:pt x="254" y="44"/>
                </a:lnTo>
                <a:lnTo>
                  <a:pt x="250" y="40"/>
                </a:lnTo>
                <a:lnTo>
                  <a:pt x="246" y="36"/>
                </a:lnTo>
                <a:lnTo>
                  <a:pt x="244" y="34"/>
                </a:lnTo>
                <a:lnTo>
                  <a:pt x="244" y="32"/>
                </a:lnTo>
                <a:lnTo>
                  <a:pt x="242" y="30"/>
                </a:lnTo>
                <a:lnTo>
                  <a:pt x="240" y="28"/>
                </a:lnTo>
                <a:lnTo>
                  <a:pt x="236" y="20"/>
                </a:lnTo>
                <a:lnTo>
                  <a:pt x="230" y="12"/>
                </a:lnTo>
                <a:lnTo>
                  <a:pt x="212" y="14"/>
                </a:lnTo>
                <a:lnTo>
                  <a:pt x="210" y="14"/>
                </a:lnTo>
                <a:lnTo>
                  <a:pt x="210" y="18"/>
                </a:lnTo>
                <a:lnTo>
                  <a:pt x="208" y="20"/>
                </a:lnTo>
                <a:lnTo>
                  <a:pt x="206" y="20"/>
                </a:lnTo>
                <a:lnTo>
                  <a:pt x="206" y="22"/>
                </a:lnTo>
                <a:lnTo>
                  <a:pt x="204" y="24"/>
                </a:lnTo>
                <a:lnTo>
                  <a:pt x="204" y="24"/>
                </a:lnTo>
                <a:lnTo>
                  <a:pt x="202" y="24"/>
                </a:lnTo>
                <a:lnTo>
                  <a:pt x="200" y="24"/>
                </a:lnTo>
                <a:lnTo>
                  <a:pt x="198" y="24"/>
                </a:lnTo>
                <a:lnTo>
                  <a:pt x="194" y="24"/>
                </a:lnTo>
                <a:lnTo>
                  <a:pt x="190" y="24"/>
                </a:lnTo>
                <a:lnTo>
                  <a:pt x="182" y="24"/>
                </a:lnTo>
                <a:lnTo>
                  <a:pt x="178" y="24"/>
                </a:lnTo>
                <a:lnTo>
                  <a:pt x="174" y="24"/>
                </a:lnTo>
                <a:lnTo>
                  <a:pt x="172" y="24"/>
                </a:lnTo>
                <a:lnTo>
                  <a:pt x="168" y="26"/>
                </a:lnTo>
                <a:lnTo>
                  <a:pt x="164" y="26"/>
                </a:lnTo>
                <a:lnTo>
                  <a:pt x="164" y="26"/>
                </a:lnTo>
                <a:lnTo>
                  <a:pt x="162" y="26"/>
                </a:lnTo>
                <a:lnTo>
                  <a:pt x="160" y="26"/>
                </a:lnTo>
                <a:lnTo>
                  <a:pt x="158" y="24"/>
                </a:lnTo>
                <a:lnTo>
                  <a:pt x="156" y="24"/>
                </a:lnTo>
                <a:lnTo>
                  <a:pt x="154" y="22"/>
                </a:lnTo>
                <a:lnTo>
                  <a:pt x="152" y="20"/>
                </a:lnTo>
                <a:lnTo>
                  <a:pt x="150" y="18"/>
                </a:lnTo>
                <a:lnTo>
                  <a:pt x="148" y="18"/>
                </a:lnTo>
                <a:lnTo>
                  <a:pt x="146" y="18"/>
                </a:lnTo>
                <a:lnTo>
                  <a:pt x="146" y="18"/>
                </a:lnTo>
                <a:lnTo>
                  <a:pt x="142" y="18"/>
                </a:lnTo>
                <a:lnTo>
                  <a:pt x="140" y="18"/>
                </a:lnTo>
                <a:lnTo>
                  <a:pt x="138" y="18"/>
                </a:lnTo>
                <a:lnTo>
                  <a:pt x="138" y="18"/>
                </a:lnTo>
                <a:lnTo>
                  <a:pt x="136" y="18"/>
                </a:lnTo>
                <a:lnTo>
                  <a:pt x="136" y="18"/>
                </a:lnTo>
                <a:lnTo>
                  <a:pt x="136" y="18"/>
                </a:lnTo>
                <a:lnTo>
                  <a:pt x="134" y="16"/>
                </a:lnTo>
                <a:lnTo>
                  <a:pt x="132" y="14"/>
                </a:lnTo>
                <a:lnTo>
                  <a:pt x="132" y="12"/>
                </a:lnTo>
                <a:lnTo>
                  <a:pt x="128" y="10"/>
                </a:lnTo>
                <a:lnTo>
                  <a:pt x="128" y="8"/>
                </a:lnTo>
                <a:lnTo>
                  <a:pt x="126" y="6"/>
                </a:lnTo>
                <a:lnTo>
                  <a:pt x="124" y="4"/>
                </a:lnTo>
                <a:lnTo>
                  <a:pt x="122" y="4"/>
                </a:lnTo>
                <a:lnTo>
                  <a:pt x="120" y="2"/>
                </a:lnTo>
                <a:lnTo>
                  <a:pt x="118" y="0"/>
                </a:lnTo>
                <a:lnTo>
                  <a:pt x="116" y="0"/>
                </a:lnTo>
                <a:lnTo>
                  <a:pt x="114" y="0"/>
                </a:lnTo>
                <a:lnTo>
                  <a:pt x="114" y="0"/>
                </a:lnTo>
                <a:lnTo>
                  <a:pt x="112" y="0"/>
                </a:lnTo>
                <a:lnTo>
                  <a:pt x="112" y="0"/>
                </a:lnTo>
                <a:lnTo>
                  <a:pt x="110" y="0"/>
                </a:lnTo>
                <a:lnTo>
                  <a:pt x="110" y="0"/>
                </a:lnTo>
                <a:lnTo>
                  <a:pt x="108" y="2"/>
                </a:lnTo>
                <a:lnTo>
                  <a:pt x="106" y="2"/>
                </a:lnTo>
                <a:lnTo>
                  <a:pt x="102" y="4"/>
                </a:lnTo>
                <a:lnTo>
                  <a:pt x="100" y="6"/>
                </a:lnTo>
                <a:lnTo>
                  <a:pt x="98" y="6"/>
                </a:lnTo>
                <a:lnTo>
                  <a:pt x="96" y="8"/>
                </a:lnTo>
                <a:lnTo>
                  <a:pt x="94" y="8"/>
                </a:lnTo>
                <a:lnTo>
                  <a:pt x="88" y="8"/>
                </a:lnTo>
                <a:lnTo>
                  <a:pt x="84" y="8"/>
                </a:lnTo>
                <a:lnTo>
                  <a:pt x="80" y="8"/>
                </a:lnTo>
                <a:lnTo>
                  <a:pt x="78" y="10"/>
                </a:lnTo>
                <a:lnTo>
                  <a:pt x="76" y="10"/>
                </a:lnTo>
                <a:lnTo>
                  <a:pt x="72" y="12"/>
                </a:lnTo>
                <a:lnTo>
                  <a:pt x="68" y="12"/>
                </a:lnTo>
                <a:lnTo>
                  <a:pt x="64" y="14"/>
                </a:lnTo>
                <a:lnTo>
                  <a:pt x="60" y="14"/>
                </a:lnTo>
                <a:lnTo>
                  <a:pt x="56" y="14"/>
                </a:lnTo>
                <a:lnTo>
                  <a:pt x="50" y="16"/>
                </a:lnTo>
                <a:lnTo>
                  <a:pt x="46" y="16"/>
                </a:lnTo>
                <a:lnTo>
                  <a:pt x="44" y="16"/>
                </a:lnTo>
                <a:lnTo>
                  <a:pt x="42" y="16"/>
                </a:lnTo>
                <a:lnTo>
                  <a:pt x="40" y="14"/>
                </a:lnTo>
                <a:lnTo>
                  <a:pt x="36" y="14"/>
                </a:lnTo>
                <a:lnTo>
                  <a:pt x="36" y="14"/>
                </a:lnTo>
                <a:lnTo>
                  <a:pt x="34" y="14"/>
                </a:lnTo>
                <a:lnTo>
                  <a:pt x="30" y="14"/>
                </a:lnTo>
                <a:lnTo>
                  <a:pt x="28" y="16"/>
                </a:lnTo>
                <a:lnTo>
                  <a:pt x="26" y="16"/>
                </a:lnTo>
                <a:lnTo>
                  <a:pt x="22" y="18"/>
                </a:lnTo>
                <a:lnTo>
                  <a:pt x="22" y="18"/>
                </a:lnTo>
                <a:lnTo>
                  <a:pt x="20" y="18"/>
                </a:lnTo>
                <a:lnTo>
                  <a:pt x="20" y="18"/>
                </a:lnTo>
                <a:lnTo>
                  <a:pt x="20" y="20"/>
                </a:lnTo>
                <a:lnTo>
                  <a:pt x="20" y="20"/>
                </a:lnTo>
                <a:lnTo>
                  <a:pt x="20" y="22"/>
                </a:lnTo>
                <a:lnTo>
                  <a:pt x="20" y="22"/>
                </a:lnTo>
                <a:lnTo>
                  <a:pt x="20" y="22"/>
                </a:lnTo>
                <a:lnTo>
                  <a:pt x="20" y="22"/>
                </a:lnTo>
                <a:lnTo>
                  <a:pt x="20" y="22"/>
                </a:lnTo>
                <a:lnTo>
                  <a:pt x="22" y="24"/>
                </a:lnTo>
                <a:lnTo>
                  <a:pt x="24" y="24"/>
                </a:lnTo>
                <a:lnTo>
                  <a:pt x="26" y="24"/>
                </a:lnTo>
                <a:lnTo>
                  <a:pt x="26" y="24"/>
                </a:lnTo>
                <a:lnTo>
                  <a:pt x="28" y="24"/>
                </a:lnTo>
                <a:lnTo>
                  <a:pt x="28" y="26"/>
                </a:lnTo>
                <a:lnTo>
                  <a:pt x="28" y="26"/>
                </a:lnTo>
                <a:lnTo>
                  <a:pt x="28" y="26"/>
                </a:lnTo>
                <a:lnTo>
                  <a:pt x="28" y="26"/>
                </a:lnTo>
                <a:lnTo>
                  <a:pt x="28" y="26"/>
                </a:lnTo>
                <a:lnTo>
                  <a:pt x="28" y="28"/>
                </a:lnTo>
                <a:lnTo>
                  <a:pt x="28" y="28"/>
                </a:lnTo>
                <a:lnTo>
                  <a:pt x="26" y="28"/>
                </a:lnTo>
                <a:lnTo>
                  <a:pt x="24" y="30"/>
                </a:lnTo>
                <a:lnTo>
                  <a:pt x="20" y="30"/>
                </a:lnTo>
                <a:lnTo>
                  <a:pt x="20" y="30"/>
                </a:lnTo>
                <a:lnTo>
                  <a:pt x="18" y="32"/>
                </a:lnTo>
                <a:lnTo>
                  <a:pt x="18" y="32"/>
                </a:lnTo>
                <a:lnTo>
                  <a:pt x="18" y="32"/>
                </a:lnTo>
                <a:lnTo>
                  <a:pt x="18" y="34"/>
                </a:lnTo>
                <a:lnTo>
                  <a:pt x="16" y="36"/>
                </a:lnTo>
                <a:lnTo>
                  <a:pt x="16" y="38"/>
                </a:lnTo>
                <a:lnTo>
                  <a:pt x="16" y="38"/>
                </a:lnTo>
                <a:lnTo>
                  <a:pt x="14" y="40"/>
                </a:lnTo>
                <a:lnTo>
                  <a:pt x="14" y="40"/>
                </a:lnTo>
                <a:lnTo>
                  <a:pt x="12" y="42"/>
                </a:lnTo>
                <a:lnTo>
                  <a:pt x="10" y="44"/>
                </a:lnTo>
                <a:lnTo>
                  <a:pt x="6" y="46"/>
                </a:lnTo>
                <a:lnTo>
                  <a:pt x="6" y="46"/>
                </a:lnTo>
                <a:lnTo>
                  <a:pt x="4" y="48"/>
                </a:lnTo>
                <a:lnTo>
                  <a:pt x="4" y="48"/>
                </a:lnTo>
                <a:lnTo>
                  <a:pt x="4" y="50"/>
                </a:lnTo>
                <a:lnTo>
                  <a:pt x="4" y="52"/>
                </a:lnTo>
                <a:lnTo>
                  <a:pt x="2" y="56"/>
                </a:lnTo>
                <a:lnTo>
                  <a:pt x="2" y="58"/>
                </a:lnTo>
                <a:lnTo>
                  <a:pt x="0" y="60"/>
                </a:lnTo>
                <a:lnTo>
                  <a:pt x="0" y="60"/>
                </a:lnTo>
                <a:lnTo>
                  <a:pt x="0" y="62"/>
                </a:lnTo>
                <a:lnTo>
                  <a:pt x="0" y="62"/>
                </a:lnTo>
                <a:lnTo>
                  <a:pt x="0" y="64"/>
                </a:lnTo>
                <a:lnTo>
                  <a:pt x="0" y="64"/>
                </a:lnTo>
                <a:lnTo>
                  <a:pt x="0" y="64"/>
                </a:lnTo>
                <a:lnTo>
                  <a:pt x="2" y="64"/>
                </a:lnTo>
                <a:lnTo>
                  <a:pt x="2" y="64"/>
                </a:lnTo>
                <a:lnTo>
                  <a:pt x="4" y="64"/>
                </a:lnTo>
                <a:lnTo>
                  <a:pt x="6" y="64"/>
                </a:lnTo>
                <a:lnTo>
                  <a:pt x="6" y="64"/>
                </a:lnTo>
                <a:lnTo>
                  <a:pt x="6" y="66"/>
                </a:lnTo>
                <a:lnTo>
                  <a:pt x="8" y="66"/>
                </a:lnTo>
                <a:lnTo>
                  <a:pt x="8" y="66"/>
                </a:lnTo>
                <a:lnTo>
                  <a:pt x="8" y="68"/>
                </a:lnTo>
                <a:lnTo>
                  <a:pt x="6" y="68"/>
                </a:lnTo>
                <a:lnTo>
                  <a:pt x="6" y="70"/>
                </a:lnTo>
                <a:lnTo>
                  <a:pt x="6" y="72"/>
                </a:lnTo>
                <a:lnTo>
                  <a:pt x="6" y="72"/>
                </a:lnTo>
                <a:lnTo>
                  <a:pt x="6" y="74"/>
                </a:lnTo>
                <a:lnTo>
                  <a:pt x="6" y="74"/>
                </a:lnTo>
                <a:lnTo>
                  <a:pt x="6" y="74"/>
                </a:lnTo>
                <a:lnTo>
                  <a:pt x="6" y="76"/>
                </a:lnTo>
                <a:lnTo>
                  <a:pt x="6" y="76"/>
                </a:lnTo>
                <a:lnTo>
                  <a:pt x="8" y="76"/>
                </a:lnTo>
                <a:lnTo>
                  <a:pt x="10" y="78"/>
                </a:lnTo>
                <a:lnTo>
                  <a:pt x="10" y="78"/>
                </a:lnTo>
                <a:lnTo>
                  <a:pt x="10" y="78"/>
                </a:lnTo>
                <a:lnTo>
                  <a:pt x="12" y="80"/>
                </a:lnTo>
                <a:lnTo>
                  <a:pt x="12" y="80"/>
                </a:lnTo>
                <a:lnTo>
                  <a:pt x="12" y="82"/>
                </a:lnTo>
                <a:lnTo>
                  <a:pt x="10" y="84"/>
                </a:lnTo>
                <a:lnTo>
                  <a:pt x="10" y="86"/>
                </a:lnTo>
                <a:lnTo>
                  <a:pt x="10" y="86"/>
                </a:lnTo>
                <a:lnTo>
                  <a:pt x="10" y="88"/>
                </a:lnTo>
                <a:lnTo>
                  <a:pt x="10" y="88"/>
                </a:lnTo>
                <a:lnTo>
                  <a:pt x="12" y="90"/>
                </a:lnTo>
                <a:lnTo>
                  <a:pt x="12" y="92"/>
                </a:lnTo>
                <a:lnTo>
                  <a:pt x="14" y="94"/>
                </a:lnTo>
                <a:lnTo>
                  <a:pt x="14" y="94"/>
                </a:lnTo>
                <a:lnTo>
                  <a:pt x="16" y="96"/>
                </a:lnTo>
                <a:lnTo>
                  <a:pt x="16" y="96"/>
                </a:lnTo>
                <a:lnTo>
                  <a:pt x="16" y="96"/>
                </a:lnTo>
                <a:lnTo>
                  <a:pt x="18" y="96"/>
                </a:lnTo>
                <a:lnTo>
                  <a:pt x="20" y="94"/>
                </a:lnTo>
                <a:lnTo>
                  <a:pt x="22" y="94"/>
                </a:lnTo>
                <a:lnTo>
                  <a:pt x="22" y="94"/>
                </a:lnTo>
                <a:lnTo>
                  <a:pt x="22" y="94"/>
                </a:lnTo>
                <a:lnTo>
                  <a:pt x="22" y="96"/>
                </a:lnTo>
                <a:lnTo>
                  <a:pt x="24" y="96"/>
                </a:lnTo>
                <a:lnTo>
                  <a:pt x="24" y="96"/>
                </a:lnTo>
                <a:lnTo>
                  <a:pt x="24" y="98"/>
                </a:lnTo>
                <a:lnTo>
                  <a:pt x="24" y="100"/>
                </a:lnTo>
                <a:lnTo>
                  <a:pt x="24" y="100"/>
                </a:lnTo>
                <a:lnTo>
                  <a:pt x="24" y="102"/>
                </a:lnTo>
                <a:lnTo>
                  <a:pt x="24" y="102"/>
                </a:lnTo>
                <a:lnTo>
                  <a:pt x="24" y="102"/>
                </a:lnTo>
                <a:lnTo>
                  <a:pt x="26" y="102"/>
                </a:lnTo>
                <a:lnTo>
                  <a:pt x="28" y="104"/>
                </a:lnTo>
                <a:lnTo>
                  <a:pt x="30" y="104"/>
                </a:lnTo>
                <a:lnTo>
                  <a:pt x="34" y="104"/>
                </a:lnTo>
                <a:lnTo>
                  <a:pt x="36" y="104"/>
                </a:lnTo>
                <a:lnTo>
                  <a:pt x="36" y="106"/>
                </a:lnTo>
                <a:lnTo>
                  <a:pt x="36" y="106"/>
                </a:lnTo>
                <a:lnTo>
                  <a:pt x="38" y="106"/>
                </a:lnTo>
                <a:lnTo>
                  <a:pt x="38" y="108"/>
                </a:lnTo>
                <a:lnTo>
                  <a:pt x="40" y="110"/>
                </a:lnTo>
                <a:lnTo>
                  <a:pt x="42" y="112"/>
                </a:lnTo>
                <a:lnTo>
                  <a:pt x="42" y="114"/>
                </a:lnTo>
                <a:lnTo>
                  <a:pt x="42" y="114"/>
                </a:lnTo>
                <a:lnTo>
                  <a:pt x="44" y="116"/>
                </a:lnTo>
                <a:lnTo>
                  <a:pt x="44" y="116"/>
                </a:lnTo>
                <a:lnTo>
                  <a:pt x="44" y="116"/>
                </a:lnTo>
                <a:lnTo>
                  <a:pt x="44" y="116"/>
                </a:lnTo>
                <a:lnTo>
                  <a:pt x="46" y="116"/>
                </a:lnTo>
                <a:lnTo>
                  <a:pt x="48" y="114"/>
                </a:lnTo>
                <a:lnTo>
                  <a:pt x="50" y="114"/>
                </a:lnTo>
                <a:lnTo>
                  <a:pt x="52" y="112"/>
                </a:lnTo>
                <a:lnTo>
                  <a:pt x="54" y="112"/>
                </a:lnTo>
                <a:lnTo>
                  <a:pt x="56" y="110"/>
                </a:lnTo>
                <a:lnTo>
                  <a:pt x="58" y="108"/>
                </a:lnTo>
                <a:lnTo>
                  <a:pt x="60" y="106"/>
                </a:lnTo>
                <a:lnTo>
                  <a:pt x="62" y="106"/>
                </a:lnTo>
                <a:lnTo>
                  <a:pt x="64" y="104"/>
                </a:lnTo>
                <a:lnTo>
                  <a:pt x="64" y="102"/>
                </a:lnTo>
                <a:lnTo>
                  <a:pt x="66" y="102"/>
                </a:lnTo>
                <a:lnTo>
                  <a:pt x="68" y="102"/>
                </a:lnTo>
                <a:lnTo>
                  <a:pt x="68" y="102"/>
                </a:lnTo>
                <a:lnTo>
                  <a:pt x="68" y="102"/>
                </a:lnTo>
                <a:lnTo>
                  <a:pt x="70" y="102"/>
                </a:lnTo>
                <a:lnTo>
                  <a:pt x="70" y="102"/>
                </a:lnTo>
                <a:lnTo>
                  <a:pt x="72" y="102"/>
                </a:lnTo>
                <a:lnTo>
                  <a:pt x="74" y="104"/>
                </a:lnTo>
                <a:lnTo>
                  <a:pt x="76" y="106"/>
                </a:lnTo>
                <a:lnTo>
                  <a:pt x="80" y="110"/>
                </a:lnTo>
                <a:lnTo>
                  <a:pt x="82" y="112"/>
                </a:lnTo>
                <a:lnTo>
                  <a:pt x="84" y="112"/>
                </a:lnTo>
                <a:lnTo>
                  <a:pt x="84" y="112"/>
                </a:lnTo>
                <a:lnTo>
                  <a:pt x="86" y="112"/>
                </a:lnTo>
                <a:lnTo>
                  <a:pt x="88" y="112"/>
                </a:lnTo>
                <a:lnTo>
                  <a:pt x="92" y="114"/>
                </a:lnTo>
                <a:lnTo>
                  <a:pt x="94" y="114"/>
                </a:lnTo>
                <a:lnTo>
                  <a:pt x="98" y="114"/>
                </a:lnTo>
                <a:lnTo>
                  <a:pt x="102" y="114"/>
                </a:lnTo>
                <a:lnTo>
                  <a:pt x="104" y="114"/>
                </a:lnTo>
                <a:lnTo>
                  <a:pt x="108" y="112"/>
                </a:lnTo>
                <a:lnTo>
                  <a:pt x="112" y="112"/>
                </a:lnTo>
                <a:lnTo>
                  <a:pt x="118" y="112"/>
                </a:lnTo>
                <a:lnTo>
                  <a:pt x="122" y="110"/>
                </a:lnTo>
                <a:lnTo>
                  <a:pt x="126" y="110"/>
                </a:lnTo>
                <a:lnTo>
                  <a:pt x="130" y="110"/>
                </a:lnTo>
                <a:lnTo>
                  <a:pt x="132" y="112"/>
                </a:lnTo>
                <a:lnTo>
                  <a:pt x="134" y="11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151"/>
          <p:cNvSpPr>
            <a:spLocks/>
          </p:cNvSpPr>
          <p:nvPr/>
        </p:nvSpPr>
        <p:spPr bwMode="auto">
          <a:xfrm>
            <a:off x="4498209" y="2775962"/>
            <a:ext cx="156014" cy="204938"/>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52"/>
          <p:cNvSpPr>
            <a:spLocks/>
          </p:cNvSpPr>
          <p:nvPr/>
        </p:nvSpPr>
        <p:spPr bwMode="auto">
          <a:xfrm>
            <a:off x="4498209" y="2775962"/>
            <a:ext cx="156014" cy="204938"/>
          </a:xfrm>
          <a:custGeom>
            <a:avLst/>
            <a:gdLst>
              <a:gd name="T0" fmla="*/ 0 w 76"/>
              <a:gd name="T1" fmla="*/ 8 h 88"/>
              <a:gd name="T2" fmla="*/ 4 w 76"/>
              <a:gd name="T3" fmla="*/ 24 h 88"/>
              <a:gd name="T4" fmla="*/ 6 w 76"/>
              <a:gd name="T5" fmla="*/ 30 h 88"/>
              <a:gd name="T6" fmla="*/ 8 w 76"/>
              <a:gd name="T7" fmla="*/ 36 h 88"/>
              <a:gd name="T8" fmla="*/ 14 w 76"/>
              <a:gd name="T9" fmla="*/ 46 h 88"/>
              <a:gd name="T10" fmla="*/ 18 w 76"/>
              <a:gd name="T11" fmla="*/ 54 h 88"/>
              <a:gd name="T12" fmla="*/ 22 w 76"/>
              <a:gd name="T13" fmla="*/ 62 h 88"/>
              <a:gd name="T14" fmla="*/ 28 w 76"/>
              <a:gd name="T15" fmla="*/ 68 h 88"/>
              <a:gd name="T16" fmla="*/ 28 w 76"/>
              <a:gd name="T17" fmla="*/ 72 h 88"/>
              <a:gd name="T18" fmla="*/ 30 w 76"/>
              <a:gd name="T19" fmla="*/ 76 h 88"/>
              <a:gd name="T20" fmla="*/ 30 w 76"/>
              <a:gd name="T21" fmla="*/ 78 h 88"/>
              <a:gd name="T22" fmla="*/ 28 w 76"/>
              <a:gd name="T23" fmla="*/ 80 h 88"/>
              <a:gd name="T24" fmla="*/ 28 w 76"/>
              <a:gd name="T25" fmla="*/ 80 h 88"/>
              <a:gd name="T26" fmla="*/ 24 w 76"/>
              <a:gd name="T27" fmla="*/ 84 h 88"/>
              <a:gd name="T28" fmla="*/ 18 w 76"/>
              <a:gd name="T29" fmla="*/ 86 h 88"/>
              <a:gd name="T30" fmla="*/ 24 w 76"/>
              <a:gd name="T31" fmla="*/ 86 h 88"/>
              <a:gd name="T32" fmla="*/ 30 w 76"/>
              <a:gd name="T33" fmla="*/ 88 h 88"/>
              <a:gd name="T34" fmla="*/ 34 w 76"/>
              <a:gd name="T35" fmla="*/ 86 h 88"/>
              <a:gd name="T36" fmla="*/ 36 w 76"/>
              <a:gd name="T37" fmla="*/ 86 h 88"/>
              <a:gd name="T38" fmla="*/ 38 w 76"/>
              <a:gd name="T39" fmla="*/ 86 h 88"/>
              <a:gd name="T40" fmla="*/ 38 w 76"/>
              <a:gd name="T41" fmla="*/ 84 h 88"/>
              <a:gd name="T42" fmla="*/ 40 w 76"/>
              <a:gd name="T43" fmla="*/ 80 h 88"/>
              <a:gd name="T44" fmla="*/ 40 w 76"/>
              <a:gd name="T45" fmla="*/ 76 h 88"/>
              <a:gd name="T46" fmla="*/ 40 w 76"/>
              <a:gd name="T47" fmla="*/ 74 h 88"/>
              <a:gd name="T48" fmla="*/ 42 w 76"/>
              <a:gd name="T49" fmla="*/ 72 h 88"/>
              <a:gd name="T50" fmla="*/ 44 w 76"/>
              <a:gd name="T51" fmla="*/ 70 h 88"/>
              <a:gd name="T52" fmla="*/ 46 w 76"/>
              <a:gd name="T53" fmla="*/ 70 h 88"/>
              <a:gd name="T54" fmla="*/ 48 w 76"/>
              <a:gd name="T55" fmla="*/ 68 h 88"/>
              <a:gd name="T56" fmla="*/ 50 w 76"/>
              <a:gd name="T57" fmla="*/ 68 h 88"/>
              <a:gd name="T58" fmla="*/ 52 w 76"/>
              <a:gd name="T59" fmla="*/ 70 h 88"/>
              <a:gd name="T60" fmla="*/ 52 w 76"/>
              <a:gd name="T61" fmla="*/ 72 h 88"/>
              <a:gd name="T62" fmla="*/ 54 w 76"/>
              <a:gd name="T63" fmla="*/ 76 h 88"/>
              <a:gd name="T64" fmla="*/ 54 w 76"/>
              <a:gd name="T65" fmla="*/ 82 h 88"/>
              <a:gd name="T66" fmla="*/ 54 w 76"/>
              <a:gd name="T67" fmla="*/ 88 h 88"/>
              <a:gd name="T68" fmla="*/ 58 w 76"/>
              <a:gd name="T69" fmla="*/ 84 h 88"/>
              <a:gd name="T70" fmla="*/ 62 w 76"/>
              <a:gd name="T71" fmla="*/ 82 h 88"/>
              <a:gd name="T72" fmla="*/ 64 w 76"/>
              <a:gd name="T73" fmla="*/ 80 h 88"/>
              <a:gd name="T74" fmla="*/ 64 w 76"/>
              <a:gd name="T75" fmla="*/ 80 h 88"/>
              <a:gd name="T76" fmla="*/ 64 w 76"/>
              <a:gd name="T77" fmla="*/ 76 h 88"/>
              <a:gd name="T78" fmla="*/ 64 w 76"/>
              <a:gd name="T79" fmla="*/ 70 h 88"/>
              <a:gd name="T80" fmla="*/ 66 w 76"/>
              <a:gd name="T81" fmla="*/ 68 h 88"/>
              <a:gd name="T82" fmla="*/ 66 w 76"/>
              <a:gd name="T83" fmla="*/ 66 h 88"/>
              <a:gd name="T84" fmla="*/ 66 w 76"/>
              <a:gd name="T85" fmla="*/ 66 h 88"/>
              <a:gd name="T86" fmla="*/ 70 w 76"/>
              <a:gd name="T87" fmla="*/ 64 h 88"/>
              <a:gd name="T88" fmla="*/ 72 w 76"/>
              <a:gd name="T89" fmla="*/ 64 h 88"/>
              <a:gd name="T90" fmla="*/ 76 w 76"/>
              <a:gd name="T91" fmla="*/ 62 h 88"/>
              <a:gd name="T92" fmla="*/ 76 w 76"/>
              <a:gd name="T93" fmla="*/ 62 h 88"/>
              <a:gd name="T94" fmla="*/ 76 w 76"/>
              <a:gd name="T95" fmla="*/ 60 h 88"/>
              <a:gd name="T96" fmla="*/ 76 w 76"/>
              <a:gd name="T97" fmla="*/ 58 h 88"/>
              <a:gd name="T98" fmla="*/ 74 w 76"/>
              <a:gd name="T99" fmla="*/ 56 h 88"/>
              <a:gd name="T100" fmla="*/ 74 w 76"/>
              <a:gd name="T101" fmla="*/ 52 h 88"/>
              <a:gd name="T102" fmla="*/ 70 w 76"/>
              <a:gd name="T103" fmla="*/ 50 h 88"/>
              <a:gd name="T104" fmla="*/ 66 w 76"/>
              <a:gd name="T105" fmla="*/ 48 h 88"/>
              <a:gd name="T106" fmla="*/ 60 w 76"/>
              <a:gd name="T107" fmla="*/ 44 h 88"/>
              <a:gd name="T108" fmla="*/ 56 w 76"/>
              <a:gd name="T109" fmla="*/ 40 h 88"/>
              <a:gd name="T110" fmla="*/ 48 w 76"/>
              <a:gd name="T111" fmla="*/ 32 h 88"/>
              <a:gd name="T112" fmla="*/ 42 w 76"/>
              <a:gd name="T113" fmla="*/ 26 h 88"/>
              <a:gd name="T114" fmla="*/ 36 w 76"/>
              <a:gd name="T115" fmla="*/ 12 h 88"/>
              <a:gd name="T116" fmla="*/ 30 w 76"/>
              <a:gd name="T1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 h="88">
                <a:moveTo>
                  <a:pt x="0" y="8"/>
                </a:moveTo>
                <a:lnTo>
                  <a:pt x="0" y="8"/>
                </a:lnTo>
                <a:lnTo>
                  <a:pt x="2" y="18"/>
                </a:lnTo>
                <a:lnTo>
                  <a:pt x="4" y="24"/>
                </a:lnTo>
                <a:lnTo>
                  <a:pt x="4" y="28"/>
                </a:lnTo>
                <a:lnTo>
                  <a:pt x="6" y="30"/>
                </a:lnTo>
                <a:lnTo>
                  <a:pt x="6" y="32"/>
                </a:lnTo>
                <a:lnTo>
                  <a:pt x="8" y="36"/>
                </a:lnTo>
                <a:lnTo>
                  <a:pt x="10" y="42"/>
                </a:lnTo>
                <a:lnTo>
                  <a:pt x="14" y="46"/>
                </a:lnTo>
                <a:lnTo>
                  <a:pt x="16" y="52"/>
                </a:lnTo>
                <a:lnTo>
                  <a:pt x="18" y="54"/>
                </a:lnTo>
                <a:lnTo>
                  <a:pt x="20" y="58"/>
                </a:lnTo>
                <a:lnTo>
                  <a:pt x="22" y="62"/>
                </a:lnTo>
                <a:lnTo>
                  <a:pt x="24" y="64"/>
                </a:lnTo>
                <a:lnTo>
                  <a:pt x="28" y="68"/>
                </a:lnTo>
                <a:lnTo>
                  <a:pt x="28" y="70"/>
                </a:lnTo>
                <a:lnTo>
                  <a:pt x="28" y="72"/>
                </a:lnTo>
                <a:lnTo>
                  <a:pt x="30" y="74"/>
                </a:lnTo>
                <a:lnTo>
                  <a:pt x="30" y="76"/>
                </a:lnTo>
                <a:lnTo>
                  <a:pt x="30" y="76"/>
                </a:lnTo>
                <a:lnTo>
                  <a:pt x="30" y="78"/>
                </a:lnTo>
                <a:lnTo>
                  <a:pt x="30" y="78"/>
                </a:lnTo>
                <a:lnTo>
                  <a:pt x="28" y="80"/>
                </a:lnTo>
                <a:lnTo>
                  <a:pt x="28" y="80"/>
                </a:lnTo>
                <a:lnTo>
                  <a:pt x="28" y="80"/>
                </a:lnTo>
                <a:lnTo>
                  <a:pt x="26" y="82"/>
                </a:lnTo>
                <a:lnTo>
                  <a:pt x="24" y="84"/>
                </a:lnTo>
                <a:lnTo>
                  <a:pt x="20" y="86"/>
                </a:lnTo>
                <a:lnTo>
                  <a:pt x="18" y="86"/>
                </a:lnTo>
                <a:lnTo>
                  <a:pt x="20" y="86"/>
                </a:lnTo>
                <a:lnTo>
                  <a:pt x="24" y="86"/>
                </a:lnTo>
                <a:lnTo>
                  <a:pt x="26" y="86"/>
                </a:lnTo>
                <a:lnTo>
                  <a:pt x="30" y="88"/>
                </a:lnTo>
                <a:lnTo>
                  <a:pt x="32" y="88"/>
                </a:lnTo>
                <a:lnTo>
                  <a:pt x="34" y="86"/>
                </a:lnTo>
                <a:lnTo>
                  <a:pt x="36" y="86"/>
                </a:lnTo>
                <a:lnTo>
                  <a:pt x="36" y="86"/>
                </a:lnTo>
                <a:lnTo>
                  <a:pt x="38" y="86"/>
                </a:lnTo>
                <a:lnTo>
                  <a:pt x="38" y="86"/>
                </a:lnTo>
                <a:lnTo>
                  <a:pt x="38" y="84"/>
                </a:lnTo>
                <a:lnTo>
                  <a:pt x="38" y="84"/>
                </a:lnTo>
                <a:lnTo>
                  <a:pt x="38" y="82"/>
                </a:lnTo>
                <a:lnTo>
                  <a:pt x="40" y="80"/>
                </a:lnTo>
                <a:lnTo>
                  <a:pt x="40" y="78"/>
                </a:lnTo>
                <a:lnTo>
                  <a:pt x="40" y="76"/>
                </a:lnTo>
                <a:lnTo>
                  <a:pt x="40" y="74"/>
                </a:lnTo>
                <a:lnTo>
                  <a:pt x="40" y="74"/>
                </a:lnTo>
                <a:lnTo>
                  <a:pt x="40" y="74"/>
                </a:lnTo>
                <a:lnTo>
                  <a:pt x="42" y="72"/>
                </a:lnTo>
                <a:lnTo>
                  <a:pt x="42" y="72"/>
                </a:lnTo>
                <a:lnTo>
                  <a:pt x="44" y="70"/>
                </a:lnTo>
                <a:lnTo>
                  <a:pt x="44" y="70"/>
                </a:lnTo>
                <a:lnTo>
                  <a:pt x="46" y="70"/>
                </a:lnTo>
                <a:lnTo>
                  <a:pt x="48" y="68"/>
                </a:lnTo>
                <a:lnTo>
                  <a:pt x="48" y="68"/>
                </a:lnTo>
                <a:lnTo>
                  <a:pt x="50" y="68"/>
                </a:lnTo>
                <a:lnTo>
                  <a:pt x="50" y="68"/>
                </a:lnTo>
                <a:lnTo>
                  <a:pt x="50" y="68"/>
                </a:lnTo>
                <a:lnTo>
                  <a:pt x="52" y="70"/>
                </a:lnTo>
                <a:lnTo>
                  <a:pt x="52" y="70"/>
                </a:lnTo>
                <a:lnTo>
                  <a:pt x="52" y="72"/>
                </a:lnTo>
                <a:lnTo>
                  <a:pt x="52" y="74"/>
                </a:lnTo>
                <a:lnTo>
                  <a:pt x="54" y="76"/>
                </a:lnTo>
                <a:lnTo>
                  <a:pt x="54" y="78"/>
                </a:lnTo>
                <a:lnTo>
                  <a:pt x="54" y="82"/>
                </a:lnTo>
                <a:lnTo>
                  <a:pt x="54" y="84"/>
                </a:lnTo>
                <a:lnTo>
                  <a:pt x="54" y="88"/>
                </a:lnTo>
                <a:lnTo>
                  <a:pt x="56" y="86"/>
                </a:lnTo>
                <a:lnTo>
                  <a:pt x="58" y="84"/>
                </a:lnTo>
                <a:lnTo>
                  <a:pt x="60" y="84"/>
                </a:lnTo>
                <a:lnTo>
                  <a:pt x="62" y="82"/>
                </a:lnTo>
                <a:lnTo>
                  <a:pt x="62" y="82"/>
                </a:lnTo>
                <a:lnTo>
                  <a:pt x="64" y="80"/>
                </a:lnTo>
                <a:lnTo>
                  <a:pt x="64" y="80"/>
                </a:lnTo>
                <a:lnTo>
                  <a:pt x="64" y="80"/>
                </a:lnTo>
                <a:lnTo>
                  <a:pt x="64" y="78"/>
                </a:lnTo>
                <a:lnTo>
                  <a:pt x="64" y="76"/>
                </a:lnTo>
                <a:lnTo>
                  <a:pt x="64" y="74"/>
                </a:lnTo>
                <a:lnTo>
                  <a:pt x="64" y="70"/>
                </a:lnTo>
                <a:lnTo>
                  <a:pt x="64" y="70"/>
                </a:lnTo>
                <a:lnTo>
                  <a:pt x="66" y="68"/>
                </a:lnTo>
                <a:lnTo>
                  <a:pt x="66" y="66"/>
                </a:lnTo>
                <a:lnTo>
                  <a:pt x="66" y="66"/>
                </a:lnTo>
                <a:lnTo>
                  <a:pt x="66" y="66"/>
                </a:lnTo>
                <a:lnTo>
                  <a:pt x="66" y="66"/>
                </a:lnTo>
                <a:lnTo>
                  <a:pt x="68" y="64"/>
                </a:lnTo>
                <a:lnTo>
                  <a:pt x="70" y="64"/>
                </a:lnTo>
                <a:lnTo>
                  <a:pt x="72" y="64"/>
                </a:lnTo>
                <a:lnTo>
                  <a:pt x="72" y="64"/>
                </a:lnTo>
                <a:lnTo>
                  <a:pt x="74" y="64"/>
                </a:lnTo>
                <a:lnTo>
                  <a:pt x="76" y="62"/>
                </a:lnTo>
                <a:lnTo>
                  <a:pt x="76" y="62"/>
                </a:lnTo>
                <a:lnTo>
                  <a:pt x="76" y="62"/>
                </a:lnTo>
                <a:lnTo>
                  <a:pt x="76" y="62"/>
                </a:lnTo>
                <a:lnTo>
                  <a:pt x="76" y="60"/>
                </a:lnTo>
                <a:lnTo>
                  <a:pt x="76" y="60"/>
                </a:lnTo>
                <a:lnTo>
                  <a:pt x="76" y="58"/>
                </a:lnTo>
                <a:lnTo>
                  <a:pt x="76" y="56"/>
                </a:lnTo>
                <a:lnTo>
                  <a:pt x="74" y="56"/>
                </a:lnTo>
                <a:lnTo>
                  <a:pt x="74" y="54"/>
                </a:lnTo>
                <a:lnTo>
                  <a:pt x="74" y="52"/>
                </a:lnTo>
                <a:lnTo>
                  <a:pt x="72" y="52"/>
                </a:lnTo>
                <a:lnTo>
                  <a:pt x="70" y="50"/>
                </a:lnTo>
                <a:lnTo>
                  <a:pt x="68" y="50"/>
                </a:lnTo>
                <a:lnTo>
                  <a:pt x="66" y="48"/>
                </a:lnTo>
                <a:lnTo>
                  <a:pt x="62" y="46"/>
                </a:lnTo>
                <a:lnTo>
                  <a:pt x="60" y="44"/>
                </a:lnTo>
                <a:lnTo>
                  <a:pt x="58" y="44"/>
                </a:lnTo>
                <a:lnTo>
                  <a:pt x="56" y="40"/>
                </a:lnTo>
                <a:lnTo>
                  <a:pt x="52" y="36"/>
                </a:lnTo>
                <a:lnTo>
                  <a:pt x="48" y="32"/>
                </a:lnTo>
                <a:lnTo>
                  <a:pt x="44" y="28"/>
                </a:lnTo>
                <a:lnTo>
                  <a:pt x="42" y="26"/>
                </a:lnTo>
                <a:lnTo>
                  <a:pt x="40" y="22"/>
                </a:lnTo>
                <a:lnTo>
                  <a:pt x="36" y="12"/>
                </a:lnTo>
                <a:lnTo>
                  <a:pt x="32" y="4"/>
                </a:lnTo>
                <a:lnTo>
                  <a:pt x="30" y="0"/>
                </a:lnTo>
                <a:lnTo>
                  <a:pt x="0" y="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16" name="Freeform 153"/>
          <p:cNvSpPr>
            <a:spLocks/>
          </p:cNvSpPr>
          <p:nvPr/>
        </p:nvSpPr>
        <p:spPr bwMode="auto">
          <a:xfrm>
            <a:off x="4317565" y="2706099"/>
            <a:ext cx="180646" cy="153703"/>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54"/>
          <p:cNvSpPr>
            <a:spLocks/>
          </p:cNvSpPr>
          <p:nvPr/>
        </p:nvSpPr>
        <p:spPr bwMode="auto">
          <a:xfrm>
            <a:off x="4317565" y="2706099"/>
            <a:ext cx="180646" cy="153703"/>
          </a:xfrm>
          <a:custGeom>
            <a:avLst/>
            <a:gdLst>
              <a:gd name="T0" fmla="*/ 0 w 88"/>
              <a:gd name="T1" fmla="*/ 18 h 66"/>
              <a:gd name="T2" fmla="*/ 8 w 88"/>
              <a:gd name="T3" fmla="*/ 12 h 66"/>
              <a:gd name="T4" fmla="*/ 18 w 88"/>
              <a:gd name="T5" fmla="*/ 6 h 66"/>
              <a:gd name="T6" fmla="*/ 22 w 88"/>
              <a:gd name="T7" fmla="*/ 2 h 66"/>
              <a:gd name="T8" fmla="*/ 28 w 88"/>
              <a:gd name="T9" fmla="*/ 0 h 66"/>
              <a:gd name="T10" fmla="*/ 32 w 88"/>
              <a:gd name="T11" fmla="*/ 0 h 66"/>
              <a:gd name="T12" fmla="*/ 34 w 88"/>
              <a:gd name="T13" fmla="*/ 0 h 66"/>
              <a:gd name="T14" fmla="*/ 36 w 88"/>
              <a:gd name="T15" fmla="*/ 2 h 66"/>
              <a:gd name="T16" fmla="*/ 40 w 88"/>
              <a:gd name="T17" fmla="*/ 4 h 66"/>
              <a:gd name="T18" fmla="*/ 44 w 88"/>
              <a:gd name="T19" fmla="*/ 8 h 66"/>
              <a:gd name="T20" fmla="*/ 48 w 88"/>
              <a:gd name="T21" fmla="*/ 10 h 66"/>
              <a:gd name="T22" fmla="*/ 50 w 88"/>
              <a:gd name="T23" fmla="*/ 10 h 66"/>
              <a:gd name="T24" fmla="*/ 56 w 88"/>
              <a:gd name="T25" fmla="*/ 10 h 66"/>
              <a:gd name="T26" fmla="*/ 60 w 88"/>
              <a:gd name="T27" fmla="*/ 10 h 66"/>
              <a:gd name="T28" fmla="*/ 62 w 88"/>
              <a:gd name="T29" fmla="*/ 10 h 66"/>
              <a:gd name="T30" fmla="*/ 66 w 88"/>
              <a:gd name="T31" fmla="*/ 14 h 66"/>
              <a:gd name="T32" fmla="*/ 72 w 88"/>
              <a:gd name="T33" fmla="*/ 18 h 66"/>
              <a:gd name="T34" fmla="*/ 78 w 88"/>
              <a:gd name="T35" fmla="*/ 26 h 66"/>
              <a:gd name="T36" fmla="*/ 88 w 88"/>
              <a:gd name="T37" fmla="*/ 38 h 66"/>
              <a:gd name="T38" fmla="*/ 86 w 88"/>
              <a:gd name="T39" fmla="*/ 46 h 66"/>
              <a:gd name="T40" fmla="*/ 82 w 88"/>
              <a:gd name="T41" fmla="*/ 52 h 66"/>
              <a:gd name="T42" fmla="*/ 80 w 88"/>
              <a:gd name="T43" fmla="*/ 56 h 66"/>
              <a:gd name="T44" fmla="*/ 78 w 88"/>
              <a:gd name="T45" fmla="*/ 58 h 66"/>
              <a:gd name="T46" fmla="*/ 72 w 88"/>
              <a:gd name="T47" fmla="*/ 60 h 66"/>
              <a:gd name="T48" fmla="*/ 66 w 88"/>
              <a:gd name="T49" fmla="*/ 64 h 66"/>
              <a:gd name="T50" fmla="*/ 44 w 88"/>
              <a:gd name="T51" fmla="*/ 66 h 66"/>
              <a:gd name="T52" fmla="*/ 44 w 88"/>
              <a:gd name="T53" fmla="*/ 56 h 66"/>
              <a:gd name="T54" fmla="*/ 42 w 88"/>
              <a:gd name="T55" fmla="*/ 52 h 66"/>
              <a:gd name="T56" fmla="*/ 38 w 88"/>
              <a:gd name="T57" fmla="*/ 44 h 66"/>
              <a:gd name="T58" fmla="*/ 36 w 88"/>
              <a:gd name="T59" fmla="*/ 40 h 66"/>
              <a:gd name="T60" fmla="*/ 34 w 88"/>
              <a:gd name="T61" fmla="*/ 38 h 66"/>
              <a:gd name="T62" fmla="*/ 32 w 88"/>
              <a:gd name="T63" fmla="*/ 38 h 66"/>
              <a:gd name="T64" fmla="*/ 28 w 88"/>
              <a:gd name="T65" fmla="*/ 36 h 66"/>
              <a:gd name="T66" fmla="*/ 22 w 88"/>
              <a:gd name="T67" fmla="*/ 34 h 66"/>
              <a:gd name="T68" fmla="*/ 16 w 88"/>
              <a:gd name="T69" fmla="*/ 34 h 66"/>
              <a:gd name="T70" fmla="*/ 14 w 88"/>
              <a:gd name="T71" fmla="*/ 32 h 66"/>
              <a:gd name="T72" fmla="*/ 10 w 88"/>
              <a:gd name="T73" fmla="*/ 28 h 66"/>
              <a:gd name="T74" fmla="*/ 6 w 88"/>
              <a:gd name="T75" fmla="*/ 24 h 66"/>
              <a:gd name="T76" fmla="*/ 0 w 88"/>
              <a:gd name="T77"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66">
                <a:moveTo>
                  <a:pt x="0" y="18"/>
                </a:moveTo>
                <a:lnTo>
                  <a:pt x="0" y="18"/>
                </a:lnTo>
                <a:lnTo>
                  <a:pt x="4" y="16"/>
                </a:lnTo>
                <a:lnTo>
                  <a:pt x="8" y="12"/>
                </a:lnTo>
                <a:lnTo>
                  <a:pt x="12" y="10"/>
                </a:lnTo>
                <a:lnTo>
                  <a:pt x="18" y="6"/>
                </a:lnTo>
                <a:lnTo>
                  <a:pt x="20" y="4"/>
                </a:lnTo>
                <a:lnTo>
                  <a:pt x="22" y="2"/>
                </a:lnTo>
                <a:lnTo>
                  <a:pt x="24" y="2"/>
                </a:lnTo>
                <a:lnTo>
                  <a:pt x="28" y="0"/>
                </a:lnTo>
                <a:lnTo>
                  <a:pt x="30" y="0"/>
                </a:lnTo>
                <a:lnTo>
                  <a:pt x="32" y="0"/>
                </a:lnTo>
                <a:lnTo>
                  <a:pt x="32" y="0"/>
                </a:lnTo>
                <a:lnTo>
                  <a:pt x="34" y="0"/>
                </a:lnTo>
                <a:lnTo>
                  <a:pt x="34" y="0"/>
                </a:lnTo>
                <a:lnTo>
                  <a:pt x="36" y="2"/>
                </a:lnTo>
                <a:lnTo>
                  <a:pt x="38" y="2"/>
                </a:lnTo>
                <a:lnTo>
                  <a:pt x="40" y="4"/>
                </a:lnTo>
                <a:lnTo>
                  <a:pt x="42" y="6"/>
                </a:lnTo>
                <a:lnTo>
                  <a:pt x="44" y="8"/>
                </a:lnTo>
                <a:lnTo>
                  <a:pt x="48" y="8"/>
                </a:lnTo>
                <a:lnTo>
                  <a:pt x="48" y="10"/>
                </a:lnTo>
                <a:lnTo>
                  <a:pt x="50" y="10"/>
                </a:lnTo>
                <a:lnTo>
                  <a:pt x="50" y="10"/>
                </a:lnTo>
                <a:lnTo>
                  <a:pt x="52" y="10"/>
                </a:lnTo>
                <a:lnTo>
                  <a:pt x="56" y="10"/>
                </a:lnTo>
                <a:lnTo>
                  <a:pt x="58" y="10"/>
                </a:lnTo>
                <a:lnTo>
                  <a:pt x="60" y="10"/>
                </a:lnTo>
                <a:lnTo>
                  <a:pt x="62" y="10"/>
                </a:lnTo>
                <a:lnTo>
                  <a:pt x="62" y="10"/>
                </a:lnTo>
                <a:lnTo>
                  <a:pt x="64" y="12"/>
                </a:lnTo>
                <a:lnTo>
                  <a:pt x="66" y="14"/>
                </a:lnTo>
                <a:lnTo>
                  <a:pt x="68" y="16"/>
                </a:lnTo>
                <a:lnTo>
                  <a:pt x="72" y="18"/>
                </a:lnTo>
                <a:lnTo>
                  <a:pt x="74" y="22"/>
                </a:lnTo>
                <a:lnTo>
                  <a:pt x="78" y="26"/>
                </a:lnTo>
                <a:lnTo>
                  <a:pt x="84" y="32"/>
                </a:lnTo>
                <a:lnTo>
                  <a:pt x="88" y="38"/>
                </a:lnTo>
                <a:lnTo>
                  <a:pt x="88" y="42"/>
                </a:lnTo>
                <a:lnTo>
                  <a:pt x="86" y="46"/>
                </a:lnTo>
                <a:lnTo>
                  <a:pt x="84" y="50"/>
                </a:lnTo>
                <a:lnTo>
                  <a:pt x="82" y="52"/>
                </a:lnTo>
                <a:lnTo>
                  <a:pt x="80" y="56"/>
                </a:lnTo>
                <a:lnTo>
                  <a:pt x="80" y="56"/>
                </a:lnTo>
                <a:lnTo>
                  <a:pt x="80" y="58"/>
                </a:lnTo>
                <a:lnTo>
                  <a:pt x="78" y="58"/>
                </a:lnTo>
                <a:lnTo>
                  <a:pt x="76" y="60"/>
                </a:lnTo>
                <a:lnTo>
                  <a:pt x="72" y="60"/>
                </a:lnTo>
                <a:lnTo>
                  <a:pt x="70" y="62"/>
                </a:lnTo>
                <a:lnTo>
                  <a:pt x="66" y="64"/>
                </a:lnTo>
                <a:lnTo>
                  <a:pt x="64" y="64"/>
                </a:lnTo>
                <a:lnTo>
                  <a:pt x="44" y="66"/>
                </a:lnTo>
                <a:lnTo>
                  <a:pt x="44" y="60"/>
                </a:lnTo>
                <a:lnTo>
                  <a:pt x="44" y="56"/>
                </a:lnTo>
                <a:lnTo>
                  <a:pt x="42" y="52"/>
                </a:lnTo>
                <a:lnTo>
                  <a:pt x="42" y="52"/>
                </a:lnTo>
                <a:lnTo>
                  <a:pt x="40" y="48"/>
                </a:lnTo>
                <a:lnTo>
                  <a:pt x="38" y="44"/>
                </a:lnTo>
                <a:lnTo>
                  <a:pt x="38" y="42"/>
                </a:lnTo>
                <a:lnTo>
                  <a:pt x="36" y="40"/>
                </a:lnTo>
                <a:lnTo>
                  <a:pt x="36" y="40"/>
                </a:lnTo>
                <a:lnTo>
                  <a:pt x="34" y="38"/>
                </a:lnTo>
                <a:lnTo>
                  <a:pt x="34" y="38"/>
                </a:lnTo>
                <a:lnTo>
                  <a:pt x="32" y="38"/>
                </a:lnTo>
                <a:lnTo>
                  <a:pt x="30" y="36"/>
                </a:lnTo>
                <a:lnTo>
                  <a:pt x="28" y="36"/>
                </a:lnTo>
                <a:lnTo>
                  <a:pt x="24" y="36"/>
                </a:lnTo>
                <a:lnTo>
                  <a:pt x="22" y="34"/>
                </a:lnTo>
                <a:lnTo>
                  <a:pt x="18" y="34"/>
                </a:lnTo>
                <a:lnTo>
                  <a:pt x="16" y="34"/>
                </a:lnTo>
                <a:lnTo>
                  <a:pt x="16" y="32"/>
                </a:lnTo>
                <a:lnTo>
                  <a:pt x="14" y="32"/>
                </a:lnTo>
                <a:lnTo>
                  <a:pt x="12" y="30"/>
                </a:lnTo>
                <a:lnTo>
                  <a:pt x="10" y="28"/>
                </a:lnTo>
                <a:lnTo>
                  <a:pt x="8" y="26"/>
                </a:lnTo>
                <a:lnTo>
                  <a:pt x="6" y="24"/>
                </a:lnTo>
                <a:lnTo>
                  <a:pt x="2" y="20"/>
                </a:lnTo>
                <a:lnTo>
                  <a:pt x="0" y="1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55"/>
          <p:cNvSpPr>
            <a:spLocks/>
          </p:cNvSpPr>
          <p:nvPr/>
        </p:nvSpPr>
        <p:spPr bwMode="auto">
          <a:xfrm>
            <a:off x="4448942" y="2794593"/>
            <a:ext cx="110853" cy="181649"/>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56"/>
          <p:cNvSpPr>
            <a:spLocks/>
          </p:cNvSpPr>
          <p:nvPr/>
        </p:nvSpPr>
        <p:spPr bwMode="auto">
          <a:xfrm>
            <a:off x="4448942" y="2794593"/>
            <a:ext cx="110853" cy="181649"/>
          </a:xfrm>
          <a:custGeom>
            <a:avLst/>
            <a:gdLst>
              <a:gd name="T0" fmla="*/ 54 w 54"/>
              <a:gd name="T1" fmla="*/ 70 h 78"/>
              <a:gd name="T2" fmla="*/ 54 w 54"/>
              <a:gd name="T3" fmla="*/ 70 h 78"/>
              <a:gd name="T4" fmla="*/ 54 w 54"/>
              <a:gd name="T5" fmla="*/ 70 h 78"/>
              <a:gd name="T6" fmla="*/ 54 w 54"/>
              <a:gd name="T7" fmla="*/ 72 h 78"/>
              <a:gd name="T8" fmla="*/ 52 w 54"/>
              <a:gd name="T9" fmla="*/ 72 h 78"/>
              <a:gd name="T10" fmla="*/ 52 w 54"/>
              <a:gd name="T11" fmla="*/ 72 h 78"/>
              <a:gd name="T12" fmla="*/ 50 w 54"/>
              <a:gd name="T13" fmla="*/ 74 h 78"/>
              <a:gd name="T14" fmla="*/ 48 w 54"/>
              <a:gd name="T15" fmla="*/ 76 h 78"/>
              <a:gd name="T16" fmla="*/ 44 w 54"/>
              <a:gd name="T17" fmla="*/ 78 h 78"/>
              <a:gd name="T18" fmla="*/ 42 w 54"/>
              <a:gd name="T19" fmla="*/ 78 h 78"/>
              <a:gd name="T20" fmla="*/ 42 w 54"/>
              <a:gd name="T21" fmla="*/ 76 h 78"/>
              <a:gd name="T22" fmla="*/ 40 w 54"/>
              <a:gd name="T23" fmla="*/ 72 h 78"/>
              <a:gd name="T24" fmla="*/ 38 w 54"/>
              <a:gd name="T25" fmla="*/ 68 h 78"/>
              <a:gd name="T26" fmla="*/ 38 w 54"/>
              <a:gd name="T27" fmla="*/ 66 h 78"/>
              <a:gd name="T28" fmla="*/ 36 w 54"/>
              <a:gd name="T29" fmla="*/ 66 h 78"/>
              <a:gd name="T30" fmla="*/ 36 w 54"/>
              <a:gd name="T31" fmla="*/ 64 h 78"/>
              <a:gd name="T32" fmla="*/ 34 w 54"/>
              <a:gd name="T33" fmla="*/ 62 h 78"/>
              <a:gd name="T34" fmla="*/ 30 w 54"/>
              <a:gd name="T35" fmla="*/ 60 h 78"/>
              <a:gd name="T36" fmla="*/ 26 w 54"/>
              <a:gd name="T37" fmla="*/ 58 h 78"/>
              <a:gd name="T38" fmla="*/ 24 w 54"/>
              <a:gd name="T39" fmla="*/ 58 h 78"/>
              <a:gd name="T40" fmla="*/ 20 w 54"/>
              <a:gd name="T41" fmla="*/ 54 h 78"/>
              <a:gd name="T42" fmla="*/ 16 w 54"/>
              <a:gd name="T43" fmla="*/ 50 h 78"/>
              <a:gd name="T44" fmla="*/ 14 w 54"/>
              <a:gd name="T45" fmla="*/ 48 h 78"/>
              <a:gd name="T46" fmla="*/ 14 w 54"/>
              <a:gd name="T47" fmla="*/ 46 h 78"/>
              <a:gd name="T48" fmla="*/ 12 w 54"/>
              <a:gd name="T49" fmla="*/ 44 h 78"/>
              <a:gd name="T50" fmla="*/ 10 w 54"/>
              <a:gd name="T51" fmla="*/ 42 h 78"/>
              <a:gd name="T52" fmla="*/ 6 w 54"/>
              <a:gd name="T53" fmla="*/ 34 h 78"/>
              <a:gd name="T54" fmla="*/ 0 w 54"/>
              <a:gd name="T55" fmla="*/ 26 h 78"/>
              <a:gd name="T56" fmla="*/ 2 w 54"/>
              <a:gd name="T57" fmla="*/ 26 h 78"/>
              <a:gd name="T58" fmla="*/ 8 w 54"/>
              <a:gd name="T59" fmla="*/ 24 h 78"/>
              <a:gd name="T60" fmla="*/ 10 w 54"/>
              <a:gd name="T61" fmla="*/ 22 h 78"/>
              <a:gd name="T62" fmla="*/ 12 w 54"/>
              <a:gd name="T63" fmla="*/ 22 h 78"/>
              <a:gd name="T64" fmla="*/ 14 w 54"/>
              <a:gd name="T65" fmla="*/ 20 h 78"/>
              <a:gd name="T66" fmla="*/ 16 w 54"/>
              <a:gd name="T67" fmla="*/ 18 h 78"/>
              <a:gd name="T68" fmla="*/ 16 w 54"/>
              <a:gd name="T69" fmla="*/ 18 h 78"/>
              <a:gd name="T70" fmla="*/ 18 w 54"/>
              <a:gd name="T71" fmla="*/ 18 h 78"/>
              <a:gd name="T72" fmla="*/ 18 w 54"/>
              <a:gd name="T73" fmla="*/ 14 h 78"/>
              <a:gd name="T74" fmla="*/ 20 w 54"/>
              <a:gd name="T75" fmla="*/ 12 h 78"/>
              <a:gd name="T76" fmla="*/ 22 w 54"/>
              <a:gd name="T77" fmla="*/ 8 h 78"/>
              <a:gd name="T78" fmla="*/ 24 w 54"/>
              <a:gd name="T79" fmla="*/ 4 h 78"/>
              <a:gd name="T80" fmla="*/ 26 w 54"/>
              <a:gd name="T81" fmla="*/ 0 h 78"/>
              <a:gd name="T82" fmla="*/ 28 w 54"/>
              <a:gd name="T83" fmla="*/ 10 h 78"/>
              <a:gd name="T84" fmla="*/ 28 w 54"/>
              <a:gd name="T85" fmla="*/ 16 h 78"/>
              <a:gd name="T86" fmla="*/ 30 w 54"/>
              <a:gd name="T87" fmla="*/ 20 h 78"/>
              <a:gd name="T88" fmla="*/ 30 w 54"/>
              <a:gd name="T89" fmla="*/ 22 h 78"/>
              <a:gd name="T90" fmla="*/ 32 w 54"/>
              <a:gd name="T91" fmla="*/ 24 h 78"/>
              <a:gd name="T92" fmla="*/ 32 w 54"/>
              <a:gd name="T93" fmla="*/ 28 h 78"/>
              <a:gd name="T94" fmla="*/ 36 w 54"/>
              <a:gd name="T95" fmla="*/ 34 h 78"/>
              <a:gd name="T96" fmla="*/ 38 w 54"/>
              <a:gd name="T97" fmla="*/ 40 h 78"/>
              <a:gd name="T98" fmla="*/ 42 w 54"/>
              <a:gd name="T99" fmla="*/ 44 h 78"/>
              <a:gd name="T100" fmla="*/ 42 w 54"/>
              <a:gd name="T101" fmla="*/ 46 h 78"/>
              <a:gd name="T102" fmla="*/ 44 w 54"/>
              <a:gd name="T103" fmla="*/ 50 h 78"/>
              <a:gd name="T104" fmla="*/ 48 w 54"/>
              <a:gd name="T105" fmla="*/ 54 h 78"/>
              <a:gd name="T106" fmla="*/ 50 w 54"/>
              <a:gd name="T107" fmla="*/ 56 h 78"/>
              <a:gd name="T108" fmla="*/ 52 w 54"/>
              <a:gd name="T109" fmla="*/ 60 h 78"/>
              <a:gd name="T110" fmla="*/ 52 w 54"/>
              <a:gd name="T111" fmla="*/ 62 h 78"/>
              <a:gd name="T112" fmla="*/ 54 w 54"/>
              <a:gd name="T113" fmla="*/ 64 h 78"/>
              <a:gd name="T114" fmla="*/ 54 w 54"/>
              <a:gd name="T115" fmla="*/ 66 h 78"/>
              <a:gd name="T116" fmla="*/ 54 w 54"/>
              <a:gd name="T117" fmla="*/ 68 h 78"/>
              <a:gd name="T118" fmla="*/ 54 w 54"/>
              <a:gd name="T119" fmla="*/ 68 h 78"/>
              <a:gd name="T120" fmla="*/ 54 w 54"/>
              <a:gd name="T12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78">
                <a:moveTo>
                  <a:pt x="54" y="70"/>
                </a:moveTo>
                <a:lnTo>
                  <a:pt x="54" y="70"/>
                </a:lnTo>
                <a:lnTo>
                  <a:pt x="54" y="70"/>
                </a:lnTo>
                <a:lnTo>
                  <a:pt x="54" y="72"/>
                </a:lnTo>
                <a:lnTo>
                  <a:pt x="52" y="72"/>
                </a:lnTo>
                <a:lnTo>
                  <a:pt x="52" y="72"/>
                </a:lnTo>
                <a:lnTo>
                  <a:pt x="50" y="74"/>
                </a:lnTo>
                <a:lnTo>
                  <a:pt x="48" y="76"/>
                </a:lnTo>
                <a:lnTo>
                  <a:pt x="44" y="78"/>
                </a:lnTo>
                <a:lnTo>
                  <a:pt x="42" y="78"/>
                </a:lnTo>
                <a:lnTo>
                  <a:pt x="42" y="76"/>
                </a:lnTo>
                <a:lnTo>
                  <a:pt x="40" y="72"/>
                </a:lnTo>
                <a:lnTo>
                  <a:pt x="38" y="68"/>
                </a:lnTo>
                <a:lnTo>
                  <a:pt x="38" y="66"/>
                </a:lnTo>
                <a:lnTo>
                  <a:pt x="36" y="66"/>
                </a:lnTo>
                <a:lnTo>
                  <a:pt x="36" y="64"/>
                </a:lnTo>
                <a:lnTo>
                  <a:pt x="34" y="62"/>
                </a:lnTo>
                <a:lnTo>
                  <a:pt x="30" y="60"/>
                </a:lnTo>
                <a:lnTo>
                  <a:pt x="26" y="58"/>
                </a:lnTo>
                <a:lnTo>
                  <a:pt x="24" y="58"/>
                </a:lnTo>
                <a:lnTo>
                  <a:pt x="20" y="54"/>
                </a:lnTo>
                <a:lnTo>
                  <a:pt x="16" y="50"/>
                </a:lnTo>
                <a:lnTo>
                  <a:pt x="14" y="48"/>
                </a:lnTo>
                <a:lnTo>
                  <a:pt x="14" y="46"/>
                </a:lnTo>
                <a:lnTo>
                  <a:pt x="12" y="44"/>
                </a:lnTo>
                <a:lnTo>
                  <a:pt x="10" y="42"/>
                </a:lnTo>
                <a:lnTo>
                  <a:pt x="6" y="34"/>
                </a:lnTo>
                <a:lnTo>
                  <a:pt x="0" y="26"/>
                </a:lnTo>
                <a:lnTo>
                  <a:pt x="2" y="26"/>
                </a:lnTo>
                <a:lnTo>
                  <a:pt x="8" y="24"/>
                </a:lnTo>
                <a:lnTo>
                  <a:pt x="10" y="22"/>
                </a:lnTo>
                <a:lnTo>
                  <a:pt x="12" y="22"/>
                </a:lnTo>
                <a:lnTo>
                  <a:pt x="14" y="20"/>
                </a:lnTo>
                <a:lnTo>
                  <a:pt x="16" y="18"/>
                </a:lnTo>
                <a:lnTo>
                  <a:pt x="16" y="18"/>
                </a:lnTo>
                <a:lnTo>
                  <a:pt x="18" y="18"/>
                </a:lnTo>
                <a:lnTo>
                  <a:pt x="18" y="14"/>
                </a:lnTo>
                <a:lnTo>
                  <a:pt x="20" y="12"/>
                </a:lnTo>
                <a:lnTo>
                  <a:pt x="22" y="8"/>
                </a:lnTo>
                <a:lnTo>
                  <a:pt x="24" y="4"/>
                </a:lnTo>
                <a:lnTo>
                  <a:pt x="26" y="0"/>
                </a:lnTo>
                <a:lnTo>
                  <a:pt x="28" y="10"/>
                </a:lnTo>
                <a:lnTo>
                  <a:pt x="28" y="16"/>
                </a:lnTo>
                <a:lnTo>
                  <a:pt x="30" y="20"/>
                </a:lnTo>
                <a:lnTo>
                  <a:pt x="30" y="22"/>
                </a:lnTo>
                <a:lnTo>
                  <a:pt x="32" y="24"/>
                </a:lnTo>
                <a:lnTo>
                  <a:pt x="32" y="28"/>
                </a:lnTo>
                <a:lnTo>
                  <a:pt x="36" y="34"/>
                </a:lnTo>
                <a:lnTo>
                  <a:pt x="38" y="40"/>
                </a:lnTo>
                <a:lnTo>
                  <a:pt x="42" y="44"/>
                </a:lnTo>
                <a:lnTo>
                  <a:pt x="42" y="46"/>
                </a:lnTo>
                <a:lnTo>
                  <a:pt x="44" y="50"/>
                </a:lnTo>
                <a:lnTo>
                  <a:pt x="48" y="54"/>
                </a:lnTo>
                <a:lnTo>
                  <a:pt x="50" y="56"/>
                </a:lnTo>
                <a:lnTo>
                  <a:pt x="52" y="60"/>
                </a:lnTo>
                <a:lnTo>
                  <a:pt x="52" y="62"/>
                </a:lnTo>
                <a:lnTo>
                  <a:pt x="54" y="64"/>
                </a:lnTo>
                <a:lnTo>
                  <a:pt x="54" y="66"/>
                </a:lnTo>
                <a:lnTo>
                  <a:pt x="54" y="68"/>
                </a:lnTo>
                <a:lnTo>
                  <a:pt x="54" y="68"/>
                </a:lnTo>
                <a:lnTo>
                  <a:pt x="54" y="7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20" name="Freeform 183"/>
          <p:cNvSpPr>
            <a:spLocks/>
          </p:cNvSpPr>
          <p:nvPr/>
        </p:nvSpPr>
        <p:spPr bwMode="auto">
          <a:xfrm>
            <a:off x="5331648" y="2310193"/>
            <a:ext cx="1687407" cy="1425246"/>
          </a:xfrm>
          <a:custGeom>
            <a:avLst/>
            <a:gdLst>
              <a:gd name="T0" fmla="*/ 626 w 822"/>
              <a:gd name="T1" fmla="*/ 296 h 612"/>
              <a:gd name="T2" fmla="*/ 664 w 822"/>
              <a:gd name="T3" fmla="*/ 304 h 612"/>
              <a:gd name="T4" fmla="*/ 696 w 822"/>
              <a:gd name="T5" fmla="*/ 318 h 612"/>
              <a:gd name="T6" fmla="*/ 660 w 822"/>
              <a:gd name="T7" fmla="*/ 342 h 612"/>
              <a:gd name="T8" fmla="*/ 696 w 822"/>
              <a:gd name="T9" fmla="*/ 402 h 612"/>
              <a:gd name="T10" fmla="*/ 710 w 822"/>
              <a:gd name="T11" fmla="*/ 470 h 612"/>
              <a:gd name="T12" fmla="*/ 698 w 822"/>
              <a:gd name="T13" fmla="*/ 494 h 612"/>
              <a:gd name="T14" fmla="*/ 684 w 822"/>
              <a:gd name="T15" fmla="*/ 526 h 612"/>
              <a:gd name="T16" fmla="*/ 658 w 822"/>
              <a:gd name="T17" fmla="*/ 544 h 612"/>
              <a:gd name="T18" fmla="*/ 644 w 822"/>
              <a:gd name="T19" fmla="*/ 566 h 612"/>
              <a:gd name="T20" fmla="*/ 594 w 822"/>
              <a:gd name="T21" fmla="*/ 578 h 612"/>
              <a:gd name="T22" fmla="*/ 542 w 822"/>
              <a:gd name="T23" fmla="*/ 610 h 612"/>
              <a:gd name="T24" fmla="*/ 526 w 822"/>
              <a:gd name="T25" fmla="*/ 588 h 612"/>
              <a:gd name="T26" fmla="*/ 484 w 822"/>
              <a:gd name="T27" fmla="*/ 566 h 612"/>
              <a:gd name="T28" fmla="*/ 430 w 822"/>
              <a:gd name="T29" fmla="*/ 586 h 612"/>
              <a:gd name="T30" fmla="*/ 410 w 822"/>
              <a:gd name="T31" fmla="*/ 592 h 612"/>
              <a:gd name="T32" fmla="*/ 390 w 822"/>
              <a:gd name="T33" fmla="*/ 566 h 612"/>
              <a:gd name="T34" fmla="*/ 366 w 822"/>
              <a:gd name="T35" fmla="*/ 544 h 612"/>
              <a:gd name="T36" fmla="*/ 384 w 822"/>
              <a:gd name="T37" fmla="*/ 510 h 612"/>
              <a:gd name="T38" fmla="*/ 350 w 822"/>
              <a:gd name="T39" fmla="*/ 480 h 612"/>
              <a:gd name="T40" fmla="*/ 296 w 822"/>
              <a:gd name="T41" fmla="*/ 472 h 612"/>
              <a:gd name="T42" fmla="*/ 224 w 822"/>
              <a:gd name="T43" fmla="*/ 490 h 612"/>
              <a:gd name="T44" fmla="*/ 164 w 822"/>
              <a:gd name="T45" fmla="*/ 470 h 612"/>
              <a:gd name="T46" fmla="*/ 156 w 822"/>
              <a:gd name="T47" fmla="*/ 466 h 612"/>
              <a:gd name="T48" fmla="*/ 112 w 822"/>
              <a:gd name="T49" fmla="*/ 446 h 612"/>
              <a:gd name="T50" fmla="*/ 78 w 822"/>
              <a:gd name="T51" fmla="*/ 418 h 612"/>
              <a:gd name="T52" fmla="*/ 50 w 822"/>
              <a:gd name="T53" fmla="*/ 394 h 612"/>
              <a:gd name="T54" fmla="*/ 20 w 822"/>
              <a:gd name="T55" fmla="*/ 378 h 612"/>
              <a:gd name="T56" fmla="*/ 18 w 822"/>
              <a:gd name="T57" fmla="*/ 318 h 612"/>
              <a:gd name="T58" fmla="*/ 0 w 822"/>
              <a:gd name="T59" fmla="*/ 302 h 612"/>
              <a:gd name="T60" fmla="*/ 30 w 822"/>
              <a:gd name="T61" fmla="*/ 286 h 612"/>
              <a:gd name="T62" fmla="*/ 56 w 822"/>
              <a:gd name="T63" fmla="*/ 270 h 612"/>
              <a:gd name="T64" fmla="*/ 86 w 822"/>
              <a:gd name="T65" fmla="*/ 246 h 612"/>
              <a:gd name="T66" fmla="*/ 72 w 822"/>
              <a:gd name="T67" fmla="*/ 210 h 612"/>
              <a:gd name="T68" fmla="*/ 112 w 822"/>
              <a:gd name="T69" fmla="*/ 186 h 612"/>
              <a:gd name="T70" fmla="*/ 134 w 822"/>
              <a:gd name="T71" fmla="*/ 162 h 612"/>
              <a:gd name="T72" fmla="*/ 152 w 822"/>
              <a:gd name="T73" fmla="*/ 132 h 612"/>
              <a:gd name="T74" fmla="*/ 176 w 822"/>
              <a:gd name="T75" fmla="*/ 110 h 612"/>
              <a:gd name="T76" fmla="*/ 214 w 822"/>
              <a:gd name="T77" fmla="*/ 134 h 612"/>
              <a:gd name="T78" fmla="*/ 260 w 822"/>
              <a:gd name="T79" fmla="*/ 174 h 612"/>
              <a:gd name="T80" fmla="*/ 312 w 822"/>
              <a:gd name="T81" fmla="*/ 214 h 612"/>
              <a:gd name="T82" fmla="*/ 420 w 822"/>
              <a:gd name="T83" fmla="*/ 232 h 612"/>
              <a:gd name="T84" fmla="*/ 464 w 822"/>
              <a:gd name="T85" fmla="*/ 222 h 612"/>
              <a:gd name="T86" fmla="*/ 516 w 822"/>
              <a:gd name="T87" fmla="*/ 206 h 612"/>
              <a:gd name="T88" fmla="*/ 528 w 822"/>
              <a:gd name="T89" fmla="*/ 176 h 612"/>
              <a:gd name="T90" fmla="*/ 586 w 822"/>
              <a:gd name="T91" fmla="*/ 142 h 612"/>
              <a:gd name="T92" fmla="*/ 596 w 822"/>
              <a:gd name="T93" fmla="*/ 116 h 612"/>
              <a:gd name="T94" fmla="*/ 558 w 822"/>
              <a:gd name="T95" fmla="*/ 112 h 612"/>
              <a:gd name="T96" fmla="*/ 586 w 822"/>
              <a:gd name="T97" fmla="*/ 84 h 612"/>
              <a:gd name="T98" fmla="*/ 602 w 822"/>
              <a:gd name="T99" fmla="*/ 50 h 612"/>
              <a:gd name="T100" fmla="*/ 600 w 822"/>
              <a:gd name="T101" fmla="*/ 12 h 612"/>
              <a:gd name="T102" fmla="*/ 668 w 822"/>
              <a:gd name="T103" fmla="*/ 6 h 612"/>
              <a:gd name="T104" fmla="*/ 710 w 822"/>
              <a:gd name="T105" fmla="*/ 68 h 612"/>
              <a:gd name="T106" fmla="*/ 756 w 822"/>
              <a:gd name="T107" fmla="*/ 94 h 612"/>
              <a:gd name="T108" fmla="*/ 796 w 822"/>
              <a:gd name="T109" fmla="*/ 112 h 612"/>
              <a:gd name="T110" fmla="*/ 820 w 822"/>
              <a:gd name="T111" fmla="*/ 130 h 612"/>
              <a:gd name="T112" fmla="*/ 812 w 822"/>
              <a:gd name="T113" fmla="*/ 172 h 612"/>
              <a:gd name="T114" fmla="*/ 790 w 822"/>
              <a:gd name="T115" fmla="*/ 184 h 612"/>
              <a:gd name="T116" fmla="*/ 798 w 822"/>
              <a:gd name="T117" fmla="*/ 208 h 612"/>
              <a:gd name="T118" fmla="*/ 758 w 822"/>
              <a:gd name="T119" fmla="*/ 238 h 612"/>
              <a:gd name="T120" fmla="*/ 728 w 822"/>
              <a:gd name="T121" fmla="*/ 252 h 612"/>
              <a:gd name="T122" fmla="*/ 674 w 822"/>
              <a:gd name="T123" fmla="*/ 284 h 612"/>
              <a:gd name="T124" fmla="*/ 664 w 822"/>
              <a:gd name="T125" fmla="*/ 24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612">
                <a:moveTo>
                  <a:pt x="648" y="266"/>
                </a:moveTo>
                <a:lnTo>
                  <a:pt x="648" y="266"/>
                </a:lnTo>
                <a:lnTo>
                  <a:pt x="648" y="268"/>
                </a:lnTo>
                <a:lnTo>
                  <a:pt x="646" y="268"/>
                </a:lnTo>
                <a:lnTo>
                  <a:pt x="646" y="268"/>
                </a:lnTo>
                <a:lnTo>
                  <a:pt x="646" y="270"/>
                </a:lnTo>
                <a:lnTo>
                  <a:pt x="644" y="272"/>
                </a:lnTo>
                <a:lnTo>
                  <a:pt x="642" y="272"/>
                </a:lnTo>
                <a:lnTo>
                  <a:pt x="642" y="272"/>
                </a:lnTo>
                <a:lnTo>
                  <a:pt x="638" y="274"/>
                </a:lnTo>
                <a:lnTo>
                  <a:pt x="634" y="276"/>
                </a:lnTo>
                <a:lnTo>
                  <a:pt x="630" y="278"/>
                </a:lnTo>
                <a:lnTo>
                  <a:pt x="628" y="278"/>
                </a:lnTo>
                <a:lnTo>
                  <a:pt x="628" y="280"/>
                </a:lnTo>
                <a:lnTo>
                  <a:pt x="626" y="280"/>
                </a:lnTo>
                <a:lnTo>
                  <a:pt x="626" y="282"/>
                </a:lnTo>
                <a:lnTo>
                  <a:pt x="626" y="284"/>
                </a:lnTo>
                <a:lnTo>
                  <a:pt x="626" y="286"/>
                </a:lnTo>
                <a:lnTo>
                  <a:pt x="624" y="288"/>
                </a:lnTo>
                <a:lnTo>
                  <a:pt x="626" y="290"/>
                </a:lnTo>
                <a:lnTo>
                  <a:pt x="626" y="292"/>
                </a:lnTo>
                <a:lnTo>
                  <a:pt x="626" y="294"/>
                </a:lnTo>
                <a:lnTo>
                  <a:pt x="626" y="296"/>
                </a:lnTo>
                <a:lnTo>
                  <a:pt x="626" y="296"/>
                </a:lnTo>
                <a:lnTo>
                  <a:pt x="628" y="298"/>
                </a:lnTo>
                <a:lnTo>
                  <a:pt x="630" y="300"/>
                </a:lnTo>
                <a:lnTo>
                  <a:pt x="632" y="302"/>
                </a:lnTo>
                <a:lnTo>
                  <a:pt x="634" y="304"/>
                </a:lnTo>
                <a:lnTo>
                  <a:pt x="636" y="306"/>
                </a:lnTo>
                <a:lnTo>
                  <a:pt x="638" y="308"/>
                </a:lnTo>
                <a:lnTo>
                  <a:pt x="640" y="308"/>
                </a:lnTo>
                <a:lnTo>
                  <a:pt x="642" y="310"/>
                </a:lnTo>
                <a:lnTo>
                  <a:pt x="644" y="310"/>
                </a:lnTo>
                <a:lnTo>
                  <a:pt x="646" y="310"/>
                </a:lnTo>
                <a:lnTo>
                  <a:pt x="648" y="312"/>
                </a:lnTo>
                <a:lnTo>
                  <a:pt x="650" y="312"/>
                </a:lnTo>
                <a:lnTo>
                  <a:pt x="652" y="312"/>
                </a:lnTo>
                <a:lnTo>
                  <a:pt x="654" y="312"/>
                </a:lnTo>
                <a:lnTo>
                  <a:pt x="656" y="312"/>
                </a:lnTo>
                <a:lnTo>
                  <a:pt x="658" y="310"/>
                </a:lnTo>
                <a:lnTo>
                  <a:pt x="658" y="310"/>
                </a:lnTo>
                <a:lnTo>
                  <a:pt x="658" y="310"/>
                </a:lnTo>
                <a:lnTo>
                  <a:pt x="660" y="308"/>
                </a:lnTo>
                <a:lnTo>
                  <a:pt x="662" y="308"/>
                </a:lnTo>
                <a:lnTo>
                  <a:pt x="662" y="306"/>
                </a:lnTo>
                <a:lnTo>
                  <a:pt x="664" y="304"/>
                </a:lnTo>
                <a:lnTo>
                  <a:pt x="666" y="302"/>
                </a:lnTo>
                <a:lnTo>
                  <a:pt x="668" y="300"/>
                </a:lnTo>
                <a:lnTo>
                  <a:pt x="668" y="300"/>
                </a:lnTo>
                <a:lnTo>
                  <a:pt x="668" y="300"/>
                </a:lnTo>
                <a:lnTo>
                  <a:pt x="670" y="300"/>
                </a:lnTo>
                <a:lnTo>
                  <a:pt x="674" y="298"/>
                </a:lnTo>
                <a:lnTo>
                  <a:pt x="676" y="298"/>
                </a:lnTo>
                <a:lnTo>
                  <a:pt x="680" y="298"/>
                </a:lnTo>
                <a:lnTo>
                  <a:pt x="682" y="300"/>
                </a:lnTo>
                <a:lnTo>
                  <a:pt x="686" y="300"/>
                </a:lnTo>
                <a:lnTo>
                  <a:pt x="686" y="300"/>
                </a:lnTo>
                <a:lnTo>
                  <a:pt x="688" y="300"/>
                </a:lnTo>
                <a:lnTo>
                  <a:pt x="690" y="302"/>
                </a:lnTo>
                <a:lnTo>
                  <a:pt x="690" y="302"/>
                </a:lnTo>
                <a:lnTo>
                  <a:pt x="690" y="302"/>
                </a:lnTo>
                <a:lnTo>
                  <a:pt x="692" y="304"/>
                </a:lnTo>
                <a:lnTo>
                  <a:pt x="692" y="304"/>
                </a:lnTo>
                <a:lnTo>
                  <a:pt x="692" y="306"/>
                </a:lnTo>
                <a:lnTo>
                  <a:pt x="694" y="308"/>
                </a:lnTo>
                <a:lnTo>
                  <a:pt x="694" y="312"/>
                </a:lnTo>
                <a:lnTo>
                  <a:pt x="696" y="314"/>
                </a:lnTo>
                <a:lnTo>
                  <a:pt x="696" y="316"/>
                </a:lnTo>
                <a:lnTo>
                  <a:pt x="696" y="318"/>
                </a:lnTo>
                <a:lnTo>
                  <a:pt x="696" y="318"/>
                </a:lnTo>
                <a:lnTo>
                  <a:pt x="696" y="320"/>
                </a:lnTo>
                <a:lnTo>
                  <a:pt x="696" y="322"/>
                </a:lnTo>
                <a:lnTo>
                  <a:pt x="696" y="322"/>
                </a:lnTo>
                <a:lnTo>
                  <a:pt x="694" y="322"/>
                </a:lnTo>
                <a:lnTo>
                  <a:pt x="694" y="324"/>
                </a:lnTo>
                <a:lnTo>
                  <a:pt x="692" y="324"/>
                </a:lnTo>
                <a:lnTo>
                  <a:pt x="692" y="324"/>
                </a:lnTo>
                <a:lnTo>
                  <a:pt x="690" y="326"/>
                </a:lnTo>
                <a:lnTo>
                  <a:pt x="686" y="326"/>
                </a:lnTo>
                <a:lnTo>
                  <a:pt x="680" y="328"/>
                </a:lnTo>
                <a:lnTo>
                  <a:pt x="678" y="328"/>
                </a:lnTo>
                <a:lnTo>
                  <a:pt x="676" y="328"/>
                </a:lnTo>
                <a:lnTo>
                  <a:pt x="676" y="328"/>
                </a:lnTo>
                <a:lnTo>
                  <a:pt x="672" y="330"/>
                </a:lnTo>
                <a:lnTo>
                  <a:pt x="670" y="332"/>
                </a:lnTo>
                <a:lnTo>
                  <a:pt x="666" y="334"/>
                </a:lnTo>
                <a:lnTo>
                  <a:pt x="664" y="336"/>
                </a:lnTo>
                <a:lnTo>
                  <a:pt x="662" y="338"/>
                </a:lnTo>
                <a:lnTo>
                  <a:pt x="662" y="340"/>
                </a:lnTo>
                <a:lnTo>
                  <a:pt x="660" y="340"/>
                </a:lnTo>
                <a:lnTo>
                  <a:pt x="660" y="342"/>
                </a:lnTo>
                <a:lnTo>
                  <a:pt x="660" y="342"/>
                </a:lnTo>
                <a:lnTo>
                  <a:pt x="660" y="344"/>
                </a:lnTo>
                <a:lnTo>
                  <a:pt x="660" y="344"/>
                </a:lnTo>
                <a:lnTo>
                  <a:pt x="660" y="346"/>
                </a:lnTo>
                <a:lnTo>
                  <a:pt x="660" y="346"/>
                </a:lnTo>
                <a:lnTo>
                  <a:pt x="660" y="350"/>
                </a:lnTo>
                <a:lnTo>
                  <a:pt x="662" y="352"/>
                </a:lnTo>
                <a:lnTo>
                  <a:pt x="662" y="354"/>
                </a:lnTo>
                <a:lnTo>
                  <a:pt x="664" y="356"/>
                </a:lnTo>
                <a:lnTo>
                  <a:pt x="666" y="362"/>
                </a:lnTo>
                <a:lnTo>
                  <a:pt x="668" y="368"/>
                </a:lnTo>
                <a:lnTo>
                  <a:pt x="672" y="374"/>
                </a:lnTo>
                <a:lnTo>
                  <a:pt x="674" y="378"/>
                </a:lnTo>
                <a:lnTo>
                  <a:pt x="676" y="380"/>
                </a:lnTo>
                <a:lnTo>
                  <a:pt x="676" y="384"/>
                </a:lnTo>
                <a:lnTo>
                  <a:pt x="678" y="386"/>
                </a:lnTo>
                <a:lnTo>
                  <a:pt x="680" y="388"/>
                </a:lnTo>
                <a:lnTo>
                  <a:pt x="680" y="388"/>
                </a:lnTo>
                <a:lnTo>
                  <a:pt x="682" y="390"/>
                </a:lnTo>
                <a:lnTo>
                  <a:pt x="688" y="396"/>
                </a:lnTo>
                <a:lnTo>
                  <a:pt x="692" y="398"/>
                </a:lnTo>
                <a:lnTo>
                  <a:pt x="694" y="400"/>
                </a:lnTo>
                <a:lnTo>
                  <a:pt x="696" y="402"/>
                </a:lnTo>
                <a:lnTo>
                  <a:pt x="696" y="402"/>
                </a:lnTo>
                <a:lnTo>
                  <a:pt x="696" y="404"/>
                </a:lnTo>
                <a:lnTo>
                  <a:pt x="698" y="406"/>
                </a:lnTo>
                <a:lnTo>
                  <a:pt x="698" y="406"/>
                </a:lnTo>
                <a:lnTo>
                  <a:pt x="698" y="406"/>
                </a:lnTo>
                <a:lnTo>
                  <a:pt x="698" y="408"/>
                </a:lnTo>
                <a:lnTo>
                  <a:pt x="698" y="412"/>
                </a:lnTo>
                <a:lnTo>
                  <a:pt x="698" y="414"/>
                </a:lnTo>
                <a:lnTo>
                  <a:pt x="698" y="418"/>
                </a:lnTo>
                <a:lnTo>
                  <a:pt x="698" y="420"/>
                </a:lnTo>
                <a:lnTo>
                  <a:pt x="698" y="422"/>
                </a:lnTo>
                <a:lnTo>
                  <a:pt x="698" y="424"/>
                </a:lnTo>
                <a:lnTo>
                  <a:pt x="698" y="426"/>
                </a:lnTo>
                <a:lnTo>
                  <a:pt x="700" y="430"/>
                </a:lnTo>
                <a:lnTo>
                  <a:pt x="700" y="436"/>
                </a:lnTo>
                <a:lnTo>
                  <a:pt x="702" y="440"/>
                </a:lnTo>
                <a:lnTo>
                  <a:pt x="702" y="442"/>
                </a:lnTo>
                <a:lnTo>
                  <a:pt x="702" y="444"/>
                </a:lnTo>
                <a:lnTo>
                  <a:pt x="704" y="448"/>
                </a:lnTo>
                <a:lnTo>
                  <a:pt x="706" y="454"/>
                </a:lnTo>
                <a:lnTo>
                  <a:pt x="708" y="460"/>
                </a:lnTo>
                <a:lnTo>
                  <a:pt x="708" y="464"/>
                </a:lnTo>
                <a:lnTo>
                  <a:pt x="710" y="466"/>
                </a:lnTo>
                <a:lnTo>
                  <a:pt x="710" y="470"/>
                </a:lnTo>
                <a:lnTo>
                  <a:pt x="710" y="472"/>
                </a:lnTo>
                <a:lnTo>
                  <a:pt x="710" y="474"/>
                </a:lnTo>
                <a:lnTo>
                  <a:pt x="710" y="476"/>
                </a:lnTo>
                <a:lnTo>
                  <a:pt x="710" y="478"/>
                </a:lnTo>
                <a:lnTo>
                  <a:pt x="710" y="478"/>
                </a:lnTo>
                <a:lnTo>
                  <a:pt x="710" y="480"/>
                </a:lnTo>
                <a:lnTo>
                  <a:pt x="708" y="480"/>
                </a:lnTo>
                <a:lnTo>
                  <a:pt x="708" y="482"/>
                </a:lnTo>
                <a:lnTo>
                  <a:pt x="708" y="482"/>
                </a:lnTo>
                <a:lnTo>
                  <a:pt x="708" y="482"/>
                </a:lnTo>
                <a:lnTo>
                  <a:pt x="706" y="482"/>
                </a:lnTo>
                <a:lnTo>
                  <a:pt x="704" y="482"/>
                </a:lnTo>
                <a:lnTo>
                  <a:pt x="702" y="482"/>
                </a:lnTo>
                <a:lnTo>
                  <a:pt x="700" y="482"/>
                </a:lnTo>
                <a:lnTo>
                  <a:pt x="700" y="482"/>
                </a:lnTo>
                <a:lnTo>
                  <a:pt x="700" y="482"/>
                </a:lnTo>
                <a:lnTo>
                  <a:pt x="698" y="484"/>
                </a:lnTo>
                <a:lnTo>
                  <a:pt x="698" y="484"/>
                </a:lnTo>
                <a:lnTo>
                  <a:pt x="698" y="484"/>
                </a:lnTo>
                <a:lnTo>
                  <a:pt x="698" y="486"/>
                </a:lnTo>
                <a:lnTo>
                  <a:pt x="698" y="488"/>
                </a:lnTo>
                <a:lnTo>
                  <a:pt x="698" y="490"/>
                </a:lnTo>
                <a:lnTo>
                  <a:pt x="698" y="494"/>
                </a:lnTo>
                <a:lnTo>
                  <a:pt x="696" y="496"/>
                </a:lnTo>
                <a:lnTo>
                  <a:pt x="696" y="496"/>
                </a:lnTo>
                <a:lnTo>
                  <a:pt x="696" y="498"/>
                </a:lnTo>
                <a:lnTo>
                  <a:pt x="696" y="498"/>
                </a:lnTo>
                <a:lnTo>
                  <a:pt x="696" y="498"/>
                </a:lnTo>
                <a:lnTo>
                  <a:pt x="694" y="500"/>
                </a:lnTo>
                <a:lnTo>
                  <a:pt x="692" y="502"/>
                </a:lnTo>
                <a:lnTo>
                  <a:pt x="690" y="504"/>
                </a:lnTo>
                <a:lnTo>
                  <a:pt x="686" y="506"/>
                </a:lnTo>
                <a:lnTo>
                  <a:pt x="686" y="506"/>
                </a:lnTo>
                <a:lnTo>
                  <a:pt x="684" y="508"/>
                </a:lnTo>
                <a:lnTo>
                  <a:pt x="682" y="508"/>
                </a:lnTo>
                <a:lnTo>
                  <a:pt x="682" y="510"/>
                </a:lnTo>
                <a:lnTo>
                  <a:pt x="682" y="510"/>
                </a:lnTo>
                <a:lnTo>
                  <a:pt x="682" y="512"/>
                </a:lnTo>
                <a:lnTo>
                  <a:pt x="682" y="512"/>
                </a:lnTo>
                <a:lnTo>
                  <a:pt x="682" y="514"/>
                </a:lnTo>
                <a:lnTo>
                  <a:pt x="682" y="516"/>
                </a:lnTo>
                <a:lnTo>
                  <a:pt x="684" y="520"/>
                </a:lnTo>
                <a:lnTo>
                  <a:pt x="684" y="522"/>
                </a:lnTo>
                <a:lnTo>
                  <a:pt x="684" y="524"/>
                </a:lnTo>
                <a:lnTo>
                  <a:pt x="684" y="526"/>
                </a:lnTo>
                <a:lnTo>
                  <a:pt x="684" y="526"/>
                </a:lnTo>
                <a:lnTo>
                  <a:pt x="684" y="528"/>
                </a:lnTo>
                <a:lnTo>
                  <a:pt x="684" y="528"/>
                </a:lnTo>
                <a:lnTo>
                  <a:pt x="684" y="530"/>
                </a:lnTo>
                <a:lnTo>
                  <a:pt x="682" y="530"/>
                </a:lnTo>
                <a:lnTo>
                  <a:pt x="682" y="532"/>
                </a:lnTo>
                <a:lnTo>
                  <a:pt x="680" y="532"/>
                </a:lnTo>
                <a:lnTo>
                  <a:pt x="678" y="534"/>
                </a:lnTo>
                <a:lnTo>
                  <a:pt x="676" y="536"/>
                </a:lnTo>
                <a:lnTo>
                  <a:pt x="674" y="538"/>
                </a:lnTo>
                <a:lnTo>
                  <a:pt x="672" y="538"/>
                </a:lnTo>
                <a:lnTo>
                  <a:pt x="670" y="538"/>
                </a:lnTo>
                <a:lnTo>
                  <a:pt x="668" y="538"/>
                </a:lnTo>
                <a:lnTo>
                  <a:pt x="668" y="538"/>
                </a:lnTo>
                <a:lnTo>
                  <a:pt x="664" y="538"/>
                </a:lnTo>
                <a:lnTo>
                  <a:pt x="664" y="538"/>
                </a:lnTo>
                <a:lnTo>
                  <a:pt x="662" y="540"/>
                </a:lnTo>
                <a:lnTo>
                  <a:pt x="660" y="540"/>
                </a:lnTo>
                <a:lnTo>
                  <a:pt x="660" y="540"/>
                </a:lnTo>
                <a:lnTo>
                  <a:pt x="660" y="540"/>
                </a:lnTo>
                <a:lnTo>
                  <a:pt x="660" y="540"/>
                </a:lnTo>
                <a:lnTo>
                  <a:pt x="658" y="542"/>
                </a:lnTo>
                <a:lnTo>
                  <a:pt x="658" y="542"/>
                </a:lnTo>
                <a:lnTo>
                  <a:pt x="658" y="544"/>
                </a:lnTo>
                <a:lnTo>
                  <a:pt x="658" y="546"/>
                </a:lnTo>
                <a:lnTo>
                  <a:pt x="658" y="548"/>
                </a:lnTo>
                <a:lnTo>
                  <a:pt x="658" y="550"/>
                </a:lnTo>
                <a:lnTo>
                  <a:pt x="658" y="552"/>
                </a:lnTo>
                <a:lnTo>
                  <a:pt x="658" y="552"/>
                </a:lnTo>
                <a:lnTo>
                  <a:pt x="658" y="554"/>
                </a:lnTo>
                <a:lnTo>
                  <a:pt x="658" y="554"/>
                </a:lnTo>
                <a:lnTo>
                  <a:pt x="658" y="554"/>
                </a:lnTo>
                <a:lnTo>
                  <a:pt x="656" y="556"/>
                </a:lnTo>
                <a:lnTo>
                  <a:pt x="656" y="556"/>
                </a:lnTo>
                <a:lnTo>
                  <a:pt x="654" y="556"/>
                </a:lnTo>
                <a:lnTo>
                  <a:pt x="654" y="556"/>
                </a:lnTo>
                <a:lnTo>
                  <a:pt x="652" y="556"/>
                </a:lnTo>
                <a:lnTo>
                  <a:pt x="650" y="558"/>
                </a:lnTo>
                <a:lnTo>
                  <a:pt x="648" y="558"/>
                </a:lnTo>
                <a:lnTo>
                  <a:pt x="646" y="558"/>
                </a:lnTo>
                <a:lnTo>
                  <a:pt x="646" y="558"/>
                </a:lnTo>
                <a:lnTo>
                  <a:pt x="646" y="558"/>
                </a:lnTo>
                <a:lnTo>
                  <a:pt x="646" y="560"/>
                </a:lnTo>
                <a:lnTo>
                  <a:pt x="646" y="560"/>
                </a:lnTo>
                <a:lnTo>
                  <a:pt x="644" y="562"/>
                </a:lnTo>
                <a:lnTo>
                  <a:pt x="644" y="564"/>
                </a:lnTo>
                <a:lnTo>
                  <a:pt x="644" y="566"/>
                </a:lnTo>
                <a:lnTo>
                  <a:pt x="644" y="568"/>
                </a:lnTo>
                <a:lnTo>
                  <a:pt x="644" y="570"/>
                </a:lnTo>
                <a:lnTo>
                  <a:pt x="644" y="572"/>
                </a:lnTo>
                <a:lnTo>
                  <a:pt x="644" y="572"/>
                </a:lnTo>
                <a:lnTo>
                  <a:pt x="644" y="572"/>
                </a:lnTo>
                <a:lnTo>
                  <a:pt x="642" y="574"/>
                </a:lnTo>
                <a:lnTo>
                  <a:pt x="642" y="574"/>
                </a:lnTo>
                <a:lnTo>
                  <a:pt x="640" y="576"/>
                </a:lnTo>
                <a:lnTo>
                  <a:pt x="638" y="576"/>
                </a:lnTo>
                <a:lnTo>
                  <a:pt x="636" y="576"/>
                </a:lnTo>
                <a:lnTo>
                  <a:pt x="632" y="578"/>
                </a:lnTo>
                <a:lnTo>
                  <a:pt x="628" y="578"/>
                </a:lnTo>
                <a:lnTo>
                  <a:pt x="624" y="580"/>
                </a:lnTo>
                <a:lnTo>
                  <a:pt x="620" y="580"/>
                </a:lnTo>
                <a:lnTo>
                  <a:pt x="618" y="580"/>
                </a:lnTo>
                <a:lnTo>
                  <a:pt x="616" y="580"/>
                </a:lnTo>
                <a:lnTo>
                  <a:pt x="614" y="580"/>
                </a:lnTo>
                <a:lnTo>
                  <a:pt x="608" y="578"/>
                </a:lnTo>
                <a:lnTo>
                  <a:pt x="604" y="578"/>
                </a:lnTo>
                <a:lnTo>
                  <a:pt x="602" y="578"/>
                </a:lnTo>
                <a:lnTo>
                  <a:pt x="600" y="578"/>
                </a:lnTo>
                <a:lnTo>
                  <a:pt x="596" y="578"/>
                </a:lnTo>
                <a:lnTo>
                  <a:pt x="594" y="578"/>
                </a:lnTo>
                <a:lnTo>
                  <a:pt x="590" y="580"/>
                </a:lnTo>
                <a:lnTo>
                  <a:pt x="588" y="580"/>
                </a:lnTo>
                <a:lnTo>
                  <a:pt x="584" y="582"/>
                </a:lnTo>
                <a:lnTo>
                  <a:pt x="582" y="582"/>
                </a:lnTo>
                <a:lnTo>
                  <a:pt x="578" y="584"/>
                </a:lnTo>
                <a:lnTo>
                  <a:pt x="576" y="586"/>
                </a:lnTo>
                <a:lnTo>
                  <a:pt x="574" y="586"/>
                </a:lnTo>
                <a:lnTo>
                  <a:pt x="572" y="588"/>
                </a:lnTo>
                <a:lnTo>
                  <a:pt x="568" y="592"/>
                </a:lnTo>
                <a:lnTo>
                  <a:pt x="564" y="594"/>
                </a:lnTo>
                <a:lnTo>
                  <a:pt x="560" y="598"/>
                </a:lnTo>
                <a:lnTo>
                  <a:pt x="554" y="602"/>
                </a:lnTo>
                <a:lnTo>
                  <a:pt x="552" y="604"/>
                </a:lnTo>
                <a:lnTo>
                  <a:pt x="552" y="606"/>
                </a:lnTo>
                <a:lnTo>
                  <a:pt x="550" y="608"/>
                </a:lnTo>
                <a:lnTo>
                  <a:pt x="548" y="610"/>
                </a:lnTo>
                <a:lnTo>
                  <a:pt x="546" y="610"/>
                </a:lnTo>
                <a:lnTo>
                  <a:pt x="546" y="612"/>
                </a:lnTo>
                <a:lnTo>
                  <a:pt x="546" y="612"/>
                </a:lnTo>
                <a:lnTo>
                  <a:pt x="544" y="612"/>
                </a:lnTo>
                <a:lnTo>
                  <a:pt x="544" y="612"/>
                </a:lnTo>
                <a:lnTo>
                  <a:pt x="542" y="612"/>
                </a:lnTo>
                <a:lnTo>
                  <a:pt x="542" y="610"/>
                </a:lnTo>
                <a:lnTo>
                  <a:pt x="542" y="610"/>
                </a:lnTo>
                <a:lnTo>
                  <a:pt x="542" y="608"/>
                </a:lnTo>
                <a:lnTo>
                  <a:pt x="540" y="608"/>
                </a:lnTo>
                <a:lnTo>
                  <a:pt x="540" y="606"/>
                </a:lnTo>
                <a:lnTo>
                  <a:pt x="540" y="602"/>
                </a:lnTo>
                <a:lnTo>
                  <a:pt x="540" y="600"/>
                </a:lnTo>
                <a:lnTo>
                  <a:pt x="540" y="596"/>
                </a:lnTo>
                <a:lnTo>
                  <a:pt x="540" y="594"/>
                </a:lnTo>
                <a:lnTo>
                  <a:pt x="538" y="594"/>
                </a:lnTo>
                <a:lnTo>
                  <a:pt x="538" y="592"/>
                </a:lnTo>
                <a:lnTo>
                  <a:pt x="538" y="592"/>
                </a:lnTo>
                <a:lnTo>
                  <a:pt x="536" y="590"/>
                </a:lnTo>
                <a:lnTo>
                  <a:pt x="536" y="590"/>
                </a:lnTo>
                <a:lnTo>
                  <a:pt x="534" y="588"/>
                </a:lnTo>
                <a:lnTo>
                  <a:pt x="534" y="588"/>
                </a:lnTo>
                <a:lnTo>
                  <a:pt x="532" y="588"/>
                </a:lnTo>
                <a:lnTo>
                  <a:pt x="532" y="586"/>
                </a:lnTo>
                <a:lnTo>
                  <a:pt x="530" y="586"/>
                </a:lnTo>
                <a:lnTo>
                  <a:pt x="530" y="586"/>
                </a:lnTo>
                <a:lnTo>
                  <a:pt x="528" y="586"/>
                </a:lnTo>
                <a:lnTo>
                  <a:pt x="528" y="588"/>
                </a:lnTo>
                <a:lnTo>
                  <a:pt x="528" y="588"/>
                </a:lnTo>
                <a:lnTo>
                  <a:pt x="526" y="588"/>
                </a:lnTo>
                <a:lnTo>
                  <a:pt x="526" y="590"/>
                </a:lnTo>
                <a:lnTo>
                  <a:pt x="526" y="592"/>
                </a:lnTo>
                <a:lnTo>
                  <a:pt x="524" y="592"/>
                </a:lnTo>
                <a:lnTo>
                  <a:pt x="524" y="596"/>
                </a:lnTo>
                <a:lnTo>
                  <a:pt x="524" y="598"/>
                </a:lnTo>
                <a:lnTo>
                  <a:pt x="522" y="602"/>
                </a:lnTo>
                <a:lnTo>
                  <a:pt x="522" y="604"/>
                </a:lnTo>
                <a:lnTo>
                  <a:pt x="520" y="600"/>
                </a:lnTo>
                <a:lnTo>
                  <a:pt x="518" y="596"/>
                </a:lnTo>
                <a:lnTo>
                  <a:pt x="514" y="590"/>
                </a:lnTo>
                <a:lnTo>
                  <a:pt x="512" y="586"/>
                </a:lnTo>
                <a:lnTo>
                  <a:pt x="508" y="580"/>
                </a:lnTo>
                <a:lnTo>
                  <a:pt x="506" y="578"/>
                </a:lnTo>
                <a:lnTo>
                  <a:pt x="504" y="576"/>
                </a:lnTo>
                <a:lnTo>
                  <a:pt x="502" y="574"/>
                </a:lnTo>
                <a:lnTo>
                  <a:pt x="502" y="572"/>
                </a:lnTo>
                <a:lnTo>
                  <a:pt x="500" y="572"/>
                </a:lnTo>
                <a:lnTo>
                  <a:pt x="498" y="572"/>
                </a:lnTo>
                <a:lnTo>
                  <a:pt x="496" y="570"/>
                </a:lnTo>
                <a:lnTo>
                  <a:pt x="494" y="568"/>
                </a:lnTo>
                <a:lnTo>
                  <a:pt x="490" y="568"/>
                </a:lnTo>
                <a:lnTo>
                  <a:pt x="488" y="566"/>
                </a:lnTo>
                <a:lnTo>
                  <a:pt x="484" y="566"/>
                </a:lnTo>
                <a:lnTo>
                  <a:pt x="478" y="566"/>
                </a:lnTo>
                <a:lnTo>
                  <a:pt x="476" y="564"/>
                </a:lnTo>
                <a:lnTo>
                  <a:pt x="470" y="564"/>
                </a:lnTo>
                <a:lnTo>
                  <a:pt x="466" y="564"/>
                </a:lnTo>
                <a:lnTo>
                  <a:pt x="464" y="564"/>
                </a:lnTo>
                <a:lnTo>
                  <a:pt x="464" y="566"/>
                </a:lnTo>
                <a:lnTo>
                  <a:pt x="462" y="566"/>
                </a:lnTo>
                <a:lnTo>
                  <a:pt x="460" y="566"/>
                </a:lnTo>
                <a:lnTo>
                  <a:pt x="458" y="568"/>
                </a:lnTo>
                <a:lnTo>
                  <a:pt x="454" y="570"/>
                </a:lnTo>
                <a:lnTo>
                  <a:pt x="450" y="572"/>
                </a:lnTo>
                <a:lnTo>
                  <a:pt x="444" y="576"/>
                </a:lnTo>
                <a:lnTo>
                  <a:pt x="440" y="578"/>
                </a:lnTo>
                <a:lnTo>
                  <a:pt x="440" y="578"/>
                </a:lnTo>
                <a:lnTo>
                  <a:pt x="436" y="580"/>
                </a:lnTo>
                <a:lnTo>
                  <a:pt x="434" y="580"/>
                </a:lnTo>
                <a:lnTo>
                  <a:pt x="432" y="580"/>
                </a:lnTo>
                <a:lnTo>
                  <a:pt x="430" y="582"/>
                </a:lnTo>
                <a:lnTo>
                  <a:pt x="430" y="582"/>
                </a:lnTo>
                <a:lnTo>
                  <a:pt x="430" y="582"/>
                </a:lnTo>
                <a:lnTo>
                  <a:pt x="430" y="584"/>
                </a:lnTo>
                <a:lnTo>
                  <a:pt x="428" y="584"/>
                </a:lnTo>
                <a:lnTo>
                  <a:pt x="430" y="586"/>
                </a:lnTo>
                <a:lnTo>
                  <a:pt x="430" y="586"/>
                </a:lnTo>
                <a:lnTo>
                  <a:pt x="430" y="588"/>
                </a:lnTo>
                <a:lnTo>
                  <a:pt x="430" y="590"/>
                </a:lnTo>
                <a:lnTo>
                  <a:pt x="432" y="592"/>
                </a:lnTo>
                <a:lnTo>
                  <a:pt x="432" y="594"/>
                </a:lnTo>
                <a:lnTo>
                  <a:pt x="432" y="596"/>
                </a:lnTo>
                <a:lnTo>
                  <a:pt x="432" y="596"/>
                </a:lnTo>
                <a:lnTo>
                  <a:pt x="432" y="598"/>
                </a:lnTo>
                <a:lnTo>
                  <a:pt x="432" y="598"/>
                </a:lnTo>
                <a:lnTo>
                  <a:pt x="432" y="598"/>
                </a:lnTo>
                <a:lnTo>
                  <a:pt x="430" y="600"/>
                </a:lnTo>
                <a:lnTo>
                  <a:pt x="428" y="600"/>
                </a:lnTo>
                <a:lnTo>
                  <a:pt x="428" y="600"/>
                </a:lnTo>
                <a:lnTo>
                  <a:pt x="426" y="600"/>
                </a:lnTo>
                <a:lnTo>
                  <a:pt x="424" y="600"/>
                </a:lnTo>
                <a:lnTo>
                  <a:pt x="420" y="600"/>
                </a:lnTo>
                <a:lnTo>
                  <a:pt x="418" y="600"/>
                </a:lnTo>
                <a:lnTo>
                  <a:pt x="414" y="600"/>
                </a:lnTo>
                <a:lnTo>
                  <a:pt x="412" y="600"/>
                </a:lnTo>
                <a:lnTo>
                  <a:pt x="412" y="600"/>
                </a:lnTo>
                <a:lnTo>
                  <a:pt x="410" y="596"/>
                </a:lnTo>
                <a:lnTo>
                  <a:pt x="410" y="594"/>
                </a:lnTo>
                <a:lnTo>
                  <a:pt x="410" y="592"/>
                </a:lnTo>
                <a:lnTo>
                  <a:pt x="408" y="592"/>
                </a:lnTo>
                <a:lnTo>
                  <a:pt x="408" y="590"/>
                </a:lnTo>
                <a:lnTo>
                  <a:pt x="408" y="590"/>
                </a:lnTo>
                <a:lnTo>
                  <a:pt x="408" y="590"/>
                </a:lnTo>
                <a:lnTo>
                  <a:pt x="406" y="590"/>
                </a:lnTo>
                <a:lnTo>
                  <a:pt x="406" y="590"/>
                </a:lnTo>
                <a:lnTo>
                  <a:pt x="404" y="590"/>
                </a:lnTo>
                <a:lnTo>
                  <a:pt x="400" y="590"/>
                </a:lnTo>
                <a:lnTo>
                  <a:pt x="398" y="588"/>
                </a:lnTo>
                <a:lnTo>
                  <a:pt x="396" y="588"/>
                </a:lnTo>
                <a:lnTo>
                  <a:pt x="396" y="588"/>
                </a:lnTo>
                <a:lnTo>
                  <a:pt x="396" y="588"/>
                </a:lnTo>
                <a:lnTo>
                  <a:pt x="394" y="588"/>
                </a:lnTo>
                <a:lnTo>
                  <a:pt x="394" y="588"/>
                </a:lnTo>
                <a:lnTo>
                  <a:pt x="394" y="586"/>
                </a:lnTo>
                <a:lnTo>
                  <a:pt x="392" y="586"/>
                </a:lnTo>
                <a:lnTo>
                  <a:pt x="392" y="584"/>
                </a:lnTo>
                <a:lnTo>
                  <a:pt x="392" y="582"/>
                </a:lnTo>
                <a:lnTo>
                  <a:pt x="392" y="580"/>
                </a:lnTo>
                <a:lnTo>
                  <a:pt x="392" y="576"/>
                </a:lnTo>
                <a:lnTo>
                  <a:pt x="392" y="570"/>
                </a:lnTo>
                <a:lnTo>
                  <a:pt x="390" y="566"/>
                </a:lnTo>
                <a:lnTo>
                  <a:pt x="390" y="566"/>
                </a:lnTo>
                <a:lnTo>
                  <a:pt x="390" y="564"/>
                </a:lnTo>
                <a:lnTo>
                  <a:pt x="390" y="560"/>
                </a:lnTo>
                <a:lnTo>
                  <a:pt x="388" y="558"/>
                </a:lnTo>
                <a:lnTo>
                  <a:pt x="388" y="556"/>
                </a:lnTo>
                <a:lnTo>
                  <a:pt x="386" y="554"/>
                </a:lnTo>
                <a:lnTo>
                  <a:pt x="386" y="552"/>
                </a:lnTo>
                <a:lnTo>
                  <a:pt x="384" y="550"/>
                </a:lnTo>
                <a:lnTo>
                  <a:pt x="384" y="550"/>
                </a:lnTo>
                <a:lnTo>
                  <a:pt x="382" y="548"/>
                </a:lnTo>
                <a:lnTo>
                  <a:pt x="382" y="548"/>
                </a:lnTo>
                <a:lnTo>
                  <a:pt x="382" y="548"/>
                </a:lnTo>
                <a:lnTo>
                  <a:pt x="380" y="548"/>
                </a:lnTo>
                <a:lnTo>
                  <a:pt x="380" y="548"/>
                </a:lnTo>
                <a:lnTo>
                  <a:pt x="376" y="548"/>
                </a:lnTo>
                <a:lnTo>
                  <a:pt x="374" y="548"/>
                </a:lnTo>
                <a:lnTo>
                  <a:pt x="372" y="548"/>
                </a:lnTo>
                <a:lnTo>
                  <a:pt x="370" y="548"/>
                </a:lnTo>
                <a:lnTo>
                  <a:pt x="368" y="548"/>
                </a:lnTo>
                <a:lnTo>
                  <a:pt x="368" y="548"/>
                </a:lnTo>
                <a:lnTo>
                  <a:pt x="368" y="546"/>
                </a:lnTo>
                <a:lnTo>
                  <a:pt x="366" y="546"/>
                </a:lnTo>
                <a:lnTo>
                  <a:pt x="366" y="546"/>
                </a:lnTo>
                <a:lnTo>
                  <a:pt x="366" y="544"/>
                </a:lnTo>
                <a:lnTo>
                  <a:pt x="366" y="544"/>
                </a:lnTo>
                <a:lnTo>
                  <a:pt x="366" y="542"/>
                </a:lnTo>
                <a:lnTo>
                  <a:pt x="366" y="540"/>
                </a:lnTo>
                <a:lnTo>
                  <a:pt x="366" y="538"/>
                </a:lnTo>
                <a:lnTo>
                  <a:pt x="366" y="536"/>
                </a:lnTo>
                <a:lnTo>
                  <a:pt x="368" y="534"/>
                </a:lnTo>
                <a:lnTo>
                  <a:pt x="368" y="534"/>
                </a:lnTo>
                <a:lnTo>
                  <a:pt x="368" y="532"/>
                </a:lnTo>
                <a:lnTo>
                  <a:pt x="370" y="532"/>
                </a:lnTo>
                <a:lnTo>
                  <a:pt x="372" y="530"/>
                </a:lnTo>
                <a:lnTo>
                  <a:pt x="372" y="530"/>
                </a:lnTo>
                <a:lnTo>
                  <a:pt x="376" y="528"/>
                </a:lnTo>
                <a:lnTo>
                  <a:pt x="376" y="528"/>
                </a:lnTo>
                <a:lnTo>
                  <a:pt x="378" y="526"/>
                </a:lnTo>
                <a:lnTo>
                  <a:pt x="380" y="524"/>
                </a:lnTo>
                <a:lnTo>
                  <a:pt x="382" y="520"/>
                </a:lnTo>
                <a:lnTo>
                  <a:pt x="382" y="518"/>
                </a:lnTo>
                <a:lnTo>
                  <a:pt x="384" y="516"/>
                </a:lnTo>
                <a:lnTo>
                  <a:pt x="384" y="516"/>
                </a:lnTo>
                <a:lnTo>
                  <a:pt x="384" y="514"/>
                </a:lnTo>
                <a:lnTo>
                  <a:pt x="384" y="512"/>
                </a:lnTo>
                <a:lnTo>
                  <a:pt x="384" y="512"/>
                </a:lnTo>
                <a:lnTo>
                  <a:pt x="384" y="510"/>
                </a:lnTo>
                <a:lnTo>
                  <a:pt x="382" y="508"/>
                </a:lnTo>
                <a:lnTo>
                  <a:pt x="382" y="506"/>
                </a:lnTo>
                <a:lnTo>
                  <a:pt x="380" y="500"/>
                </a:lnTo>
                <a:lnTo>
                  <a:pt x="378" y="498"/>
                </a:lnTo>
                <a:lnTo>
                  <a:pt x="378" y="494"/>
                </a:lnTo>
                <a:lnTo>
                  <a:pt x="376" y="492"/>
                </a:lnTo>
                <a:lnTo>
                  <a:pt x="376" y="492"/>
                </a:lnTo>
                <a:lnTo>
                  <a:pt x="376" y="490"/>
                </a:lnTo>
                <a:lnTo>
                  <a:pt x="374" y="488"/>
                </a:lnTo>
                <a:lnTo>
                  <a:pt x="374" y="488"/>
                </a:lnTo>
                <a:lnTo>
                  <a:pt x="374" y="488"/>
                </a:lnTo>
                <a:lnTo>
                  <a:pt x="372" y="488"/>
                </a:lnTo>
                <a:lnTo>
                  <a:pt x="372" y="488"/>
                </a:lnTo>
                <a:lnTo>
                  <a:pt x="370" y="488"/>
                </a:lnTo>
                <a:lnTo>
                  <a:pt x="368" y="488"/>
                </a:lnTo>
                <a:lnTo>
                  <a:pt x="364" y="488"/>
                </a:lnTo>
                <a:lnTo>
                  <a:pt x="362" y="490"/>
                </a:lnTo>
                <a:lnTo>
                  <a:pt x="360" y="490"/>
                </a:lnTo>
                <a:lnTo>
                  <a:pt x="358" y="490"/>
                </a:lnTo>
                <a:lnTo>
                  <a:pt x="356" y="488"/>
                </a:lnTo>
                <a:lnTo>
                  <a:pt x="354" y="484"/>
                </a:lnTo>
                <a:lnTo>
                  <a:pt x="352" y="482"/>
                </a:lnTo>
                <a:lnTo>
                  <a:pt x="350" y="480"/>
                </a:lnTo>
                <a:lnTo>
                  <a:pt x="350" y="478"/>
                </a:lnTo>
                <a:lnTo>
                  <a:pt x="348" y="476"/>
                </a:lnTo>
                <a:lnTo>
                  <a:pt x="346" y="474"/>
                </a:lnTo>
                <a:lnTo>
                  <a:pt x="344" y="474"/>
                </a:lnTo>
                <a:lnTo>
                  <a:pt x="342" y="472"/>
                </a:lnTo>
                <a:lnTo>
                  <a:pt x="340" y="470"/>
                </a:lnTo>
                <a:lnTo>
                  <a:pt x="338" y="470"/>
                </a:lnTo>
                <a:lnTo>
                  <a:pt x="336" y="468"/>
                </a:lnTo>
                <a:lnTo>
                  <a:pt x="334" y="468"/>
                </a:lnTo>
                <a:lnTo>
                  <a:pt x="332" y="466"/>
                </a:lnTo>
                <a:lnTo>
                  <a:pt x="328" y="466"/>
                </a:lnTo>
                <a:lnTo>
                  <a:pt x="326" y="466"/>
                </a:lnTo>
                <a:lnTo>
                  <a:pt x="322" y="466"/>
                </a:lnTo>
                <a:lnTo>
                  <a:pt x="320" y="466"/>
                </a:lnTo>
                <a:lnTo>
                  <a:pt x="316" y="466"/>
                </a:lnTo>
                <a:lnTo>
                  <a:pt x="314" y="466"/>
                </a:lnTo>
                <a:lnTo>
                  <a:pt x="310" y="466"/>
                </a:lnTo>
                <a:lnTo>
                  <a:pt x="308" y="466"/>
                </a:lnTo>
                <a:lnTo>
                  <a:pt x="306" y="468"/>
                </a:lnTo>
                <a:lnTo>
                  <a:pt x="304" y="468"/>
                </a:lnTo>
                <a:lnTo>
                  <a:pt x="302" y="470"/>
                </a:lnTo>
                <a:lnTo>
                  <a:pt x="300" y="472"/>
                </a:lnTo>
                <a:lnTo>
                  <a:pt x="296" y="472"/>
                </a:lnTo>
                <a:lnTo>
                  <a:pt x="294" y="474"/>
                </a:lnTo>
                <a:lnTo>
                  <a:pt x="292" y="476"/>
                </a:lnTo>
                <a:lnTo>
                  <a:pt x="290" y="476"/>
                </a:lnTo>
                <a:lnTo>
                  <a:pt x="290" y="478"/>
                </a:lnTo>
                <a:lnTo>
                  <a:pt x="288" y="480"/>
                </a:lnTo>
                <a:lnTo>
                  <a:pt x="286" y="484"/>
                </a:lnTo>
                <a:lnTo>
                  <a:pt x="284" y="488"/>
                </a:lnTo>
                <a:lnTo>
                  <a:pt x="280" y="488"/>
                </a:lnTo>
                <a:lnTo>
                  <a:pt x="274" y="488"/>
                </a:lnTo>
                <a:lnTo>
                  <a:pt x="270" y="488"/>
                </a:lnTo>
                <a:lnTo>
                  <a:pt x="266" y="488"/>
                </a:lnTo>
                <a:lnTo>
                  <a:pt x="262" y="488"/>
                </a:lnTo>
                <a:lnTo>
                  <a:pt x="260" y="488"/>
                </a:lnTo>
                <a:lnTo>
                  <a:pt x="260" y="488"/>
                </a:lnTo>
                <a:lnTo>
                  <a:pt x="258" y="488"/>
                </a:lnTo>
                <a:lnTo>
                  <a:pt x="254" y="486"/>
                </a:lnTo>
                <a:lnTo>
                  <a:pt x="250" y="484"/>
                </a:lnTo>
                <a:lnTo>
                  <a:pt x="246" y="482"/>
                </a:lnTo>
                <a:lnTo>
                  <a:pt x="244" y="480"/>
                </a:lnTo>
                <a:lnTo>
                  <a:pt x="236" y="494"/>
                </a:lnTo>
                <a:lnTo>
                  <a:pt x="230" y="492"/>
                </a:lnTo>
                <a:lnTo>
                  <a:pt x="226" y="490"/>
                </a:lnTo>
                <a:lnTo>
                  <a:pt x="224" y="490"/>
                </a:lnTo>
                <a:lnTo>
                  <a:pt x="222" y="490"/>
                </a:lnTo>
                <a:lnTo>
                  <a:pt x="218" y="490"/>
                </a:lnTo>
                <a:lnTo>
                  <a:pt x="214" y="488"/>
                </a:lnTo>
                <a:lnTo>
                  <a:pt x="206" y="488"/>
                </a:lnTo>
                <a:lnTo>
                  <a:pt x="202" y="488"/>
                </a:lnTo>
                <a:lnTo>
                  <a:pt x="196" y="488"/>
                </a:lnTo>
                <a:lnTo>
                  <a:pt x="194" y="488"/>
                </a:lnTo>
                <a:lnTo>
                  <a:pt x="192" y="488"/>
                </a:lnTo>
                <a:lnTo>
                  <a:pt x="190" y="488"/>
                </a:lnTo>
                <a:lnTo>
                  <a:pt x="188" y="486"/>
                </a:lnTo>
                <a:lnTo>
                  <a:pt x="186" y="486"/>
                </a:lnTo>
                <a:lnTo>
                  <a:pt x="182" y="484"/>
                </a:lnTo>
                <a:lnTo>
                  <a:pt x="176" y="480"/>
                </a:lnTo>
                <a:lnTo>
                  <a:pt x="172" y="478"/>
                </a:lnTo>
                <a:lnTo>
                  <a:pt x="170" y="476"/>
                </a:lnTo>
                <a:lnTo>
                  <a:pt x="168" y="476"/>
                </a:lnTo>
                <a:lnTo>
                  <a:pt x="166" y="476"/>
                </a:lnTo>
                <a:lnTo>
                  <a:pt x="164" y="474"/>
                </a:lnTo>
                <a:lnTo>
                  <a:pt x="164" y="474"/>
                </a:lnTo>
                <a:lnTo>
                  <a:pt x="164" y="472"/>
                </a:lnTo>
                <a:lnTo>
                  <a:pt x="164" y="472"/>
                </a:lnTo>
                <a:lnTo>
                  <a:pt x="164" y="470"/>
                </a:lnTo>
                <a:lnTo>
                  <a:pt x="164" y="470"/>
                </a:lnTo>
                <a:lnTo>
                  <a:pt x="164" y="466"/>
                </a:lnTo>
                <a:lnTo>
                  <a:pt x="164" y="464"/>
                </a:lnTo>
                <a:lnTo>
                  <a:pt x="164" y="462"/>
                </a:lnTo>
                <a:lnTo>
                  <a:pt x="164" y="460"/>
                </a:lnTo>
                <a:lnTo>
                  <a:pt x="164" y="460"/>
                </a:lnTo>
                <a:lnTo>
                  <a:pt x="164" y="458"/>
                </a:lnTo>
                <a:lnTo>
                  <a:pt x="164" y="458"/>
                </a:lnTo>
                <a:lnTo>
                  <a:pt x="164" y="456"/>
                </a:lnTo>
                <a:lnTo>
                  <a:pt x="162" y="456"/>
                </a:lnTo>
                <a:lnTo>
                  <a:pt x="162" y="456"/>
                </a:lnTo>
                <a:lnTo>
                  <a:pt x="162" y="456"/>
                </a:lnTo>
                <a:lnTo>
                  <a:pt x="162" y="458"/>
                </a:lnTo>
                <a:lnTo>
                  <a:pt x="160" y="458"/>
                </a:lnTo>
                <a:lnTo>
                  <a:pt x="160" y="460"/>
                </a:lnTo>
                <a:lnTo>
                  <a:pt x="160" y="462"/>
                </a:lnTo>
                <a:lnTo>
                  <a:pt x="160" y="464"/>
                </a:lnTo>
                <a:lnTo>
                  <a:pt x="160" y="464"/>
                </a:lnTo>
                <a:lnTo>
                  <a:pt x="158" y="466"/>
                </a:lnTo>
                <a:lnTo>
                  <a:pt x="158" y="466"/>
                </a:lnTo>
                <a:lnTo>
                  <a:pt x="158" y="466"/>
                </a:lnTo>
                <a:lnTo>
                  <a:pt x="158" y="466"/>
                </a:lnTo>
                <a:lnTo>
                  <a:pt x="156" y="466"/>
                </a:lnTo>
                <a:lnTo>
                  <a:pt x="156" y="466"/>
                </a:lnTo>
                <a:lnTo>
                  <a:pt x="156" y="466"/>
                </a:lnTo>
                <a:lnTo>
                  <a:pt x="154" y="466"/>
                </a:lnTo>
                <a:lnTo>
                  <a:pt x="152" y="466"/>
                </a:lnTo>
                <a:lnTo>
                  <a:pt x="150" y="464"/>
                </a:lnTo>
                <a:lnTo>
                  <a:pt x="148" y="464"/>
                </a:lnTo>
                <a:lnTo>
                  <a:pt x="146" y="462"/>
                </a:lnTo>
                <a:lnTo>
                  <a:pt x="142" y="460"/>
                </a:lnTo>
                <a:lnTo>
                  <a:pt x="140" y="458"/>
                </a:lnTo>
                <a:lnTo>
                  <a:pt x="140" y="456"/>
                </a:lnTo>
                <a:lnTo>
                  <a:pt x="136" y="454"/>
                </a:lnTo>
                <a:lnTo>
                  <a:pt x="134" y="452"/>
                </a:lnTo>
                <a:lnTo>
                  <a:pt x="132" y="450"/>
                </a:lnTo>
                <a:lnTo>
                  <a:pt x="132" y="448"/>
                </a:lnTo>
                <a:lnTo>
                  <a:pt x="130" y="448"/>
                </a:lnTo>
                <a:lnTo>
                  <a:pt x="130" y="448"/>
                </a:lnTo>
                <a:lnTo>
                  <a:pt x="130" y="448"/>
                </a:lnTo>
                <a:lnTo>
                  <a:pt x="128" y="448"/>
                </a:lnTo>
                <a:lnTo>
                  <a:pt x="126" y="446"/>
                </a:lnTo>
                <a:lnTo>
                  <a:pt x="124" y="446"/>
                </a:lnTo>
                <a:lnTo>
                  <a:pt x="120" y="446"/>
                </a:lnTo>
                <a:lnTo>
                  <a:pt x="116" y="446"/>
                </a:lnTo>
                <a:lnTo>
                  <a:pt x="114" y="446"/>
                </a:lnTo>
                <a:lnTo>
                  <a:pt x="112" y="446"/>
                </a:lnTo>
                <a:lnTo>
                  <a:pt x="108" y="442"/>
                </a:lnTo>
                <a:lnTo>
                  <a:pt x="106" y="440"/>
                </a:lnTo>
                <a:lnTo>
                  <a:pt x="104" y="438"/>
                </a:lnTo>
                <a:lnTo>
                  <a:pt x="102" y="436"/>
                </a:lnTo>
                <a:lnTo>
                  <a:pt x="100" y="434"/>
                </a:lnTo>
                <a:lnTo>
                  <a:pt x="100" y="434"/>
                </a:lnTo>
                <a:lnTo>
                  <a:pt x="98" y="434"/>
                </a:lnTo>
                <a:lnTo>
                  <a:pt x="96" y="434"/>
                </a:lnTo>
                <a:lnTo>
                  <a:pt x="92" y="434"/>
                </a:lnTo>
                <a:lnTo>
                  <a:pt x="90" y="432"/>
                </a:lnTo>
                <a:lnTo>
                  <a:pt x="86" y="432"/>
                </a:lnTo>
                <a:lnTo>
                  <a:pt x="84" y="432"/>
                </a:lnTo>
                <a:lnTo>
                  <a:pt x="82" y="432"/>
                </a:lnTo>
                <a:lnTo>
                  <a:pt x="82" y="432"/>
                </a:lnTo>
                <a:lnTo>
                  <a:pt x="80" y="430"/>
                </a:lnTo>
                <a:lnTo>
                  <a:pt x="80" y="430"/>
                </a:lnTo>
                <a:lnTo>
                  <a:pt x="78" y="428"/>
                </a:lnTo>
                <a:lnTo>
                  <a:pt x="78" y="428"/>
                </a:lnTo>
                <a:lnTo>
                  <a:pt x="78" y="426"/>
                </a:lnTo>
                <a:lnTo>
                  <a:pt x="78" y="424"/>
                </a:lnTo>
                <a:lnTo>
                  <a:pt x="78" y="422"/>
                </a:lnTo>
                <a:lnTo>
                  <a:pt x="78" y="422"/>
                </a:lnTo>
                <a:lnTo>
                  <a:pt x="78" y="418"/>
                </a:lnTo>
                <a:lnTo>
                  <a:pt x="80" y="414"/>
                </a:lnTo>
                <a:lnTo>
                  <a:pt x="80" y="410"/>
                </a:lnTo>
                <a:lnTo>
                  <a:pt x="80" y="408"/>
                </a:lnTo>
                <a:lnTo>
                  <a:pt x="80" y="406"/>
                </a:lnTo>
                <a:lnTo>
                  <a:pt x="80" y="406"/>
                </a:lnTo>
                <a:lnTo>
                  <a:pt x="80" y="404"/>
                </a:lnTo>
                <a:lnTo>
                  <a:pt x="78" y="402"/>
                </a:lnTo>
                <a:lnTo>
                  <a:pt x="78" y="402"/>
                </a:lnTo>
                <a:lnTo>
                  <a:pt x="76" y="400"/>
                </a:lnTo>
                <a:lnTo>
                  <a:pt x="74" y="398"/>
                </a:lnTo>
                <a:lnTo>
                  <a:pt x="72" y="398"/>
                </a:lnTo>
                <a:lnTo>
                  <a:pt x="72" y="396"/>
                </a:lnTo>
                <a:lnTo>
                  <a:pt x="70" y="396"/>
                </a:lnTo>
                <a:lnTo>
                  <a:pt x="68" y="396"/>
                </a:lnTo>
                <a:lnTo>
                  <a:pt x="66" y="394"/>
                </a:lnTo>
                <a:lnTo>
                  <a:pt x="64" y="394"/>
                </a:lnTo>
                <a:lnTo>
                  <a:pt x="62" y="394"/>
                </a:lnTo>
                <a:lnTo>
                  <a:pt x="60" y="394"/>
                </a:lnTo>
                <a:lnTo>
                  <a:pt x="58" y="394"/>
                </a:lnTo>
                <a:lnTo>
                  <a:pt x="56" y="394"/>
                </a:lnTo>
                <a:lnTo>
                  <a:pt x="54" y="394"/>
                </a:lnTo>
                <a:lnTo>
                  <a:pt x="52" y="394"/>
                </a:lnTo>
                <a:lnTo>
                  <a:pt x="50" y="394"/>
                </a:lnTo>
                <a:lnTo>
                  <a:pt x="50" y="394"/>
                </a:lnTo>
                <a:lnTo>
                  <a:pt x="46" y="396"/>
                </a:lnTo>
                <a:lnTo>
                  <a:pt x="42" y="398"/>
                </a:lnTo>
                <a:lnTo>
                  <a:pt x="40" y="400"/>
                </a:lnTo>
                <a:lnTo>
                  <a:pt x="34" y="404"/>
                </a:lnTo>
                <a:lnTo>
                  <a:pt x="32" y="406"/>
                </a:lnTo>
                <a:lnTo>
                  <a:pt x="30" y="406"/>
                </a:lnTo>
                <a:lnTo>
                  <a:pt x="26" y="402"/>
                </a:lnTo>
                <a:lnTo>
                  <a:pt x="22" y="402"/>
                </a:lnTo>
                <a:lnTo>
                  <a:pt x="20" y="400"/>
                </a:lnTo>
                <a:lnTo>
                  <a:pt x="18" y="398"/>
                </a:lnTo>
                <a:lnTo>
                  <a:pt x="18" y="398"/>
                </a:lnTo>
                <a:lnTo>
                  <a:pt x="18" y="396"/>
                </a:lnTo>
                <a:lnTo>
                  <a:pt x="18" y="396"/>
                </a:lnTo>
                <a:lnTo>
                  <a:pt x="18" y="394"/>
                </a:lnTo>
                <a:lnTo>
                  <a:pt x="18" y="394"/>
                </a:lnTo>
                <a:lnTo>
                  <a:pt x="18" y="392"/>
                </a:lnTo>
                <a:lnTo>
                  <a:pt x="18" y="390"/>
                </a:lnTo>
                <a:lnTo>
                  <a:pt x="18" y="386"/>
                </a:lnTo>
                <a:lnTo>
                  <a:pt x="18" y="384"/>
                </a:lnTo>
                <a:lnTo>
                  <a:pt x="20" y="380"/>
                </a:lnTo>
                <a:lnTo>
                  <a:pt x="20" y="378"/>
                </a:lnTo>
                <a:lnTo>
                  <a:pt x="20" y="378"/>
                </a:lnTo>
                <a:lnTo>
                  <a:pt x="20" y="376"/>
                </a:lnTo>
                <a:lnTo>
                  <a:pt x="18" y="376"/>
                </a:lnTo>
                <a:lnTo>
                  <a:pt x="18" y="374"/>
                </a:lnTo>
                <a:lnTo>
                  <a:pt x="16" y="372"/>
                </a:lnTo>
                <a:lnTo>
                  <a:pt x="14" y="370"/>
                </a:lnTo>
                <a:lnTo>
                  <a:pt x="12" y="368"/>
                </a:lnTo>
                <a:lnTo>
                  <a:pt x="12" y="368"/>
                </a:lnTo>
                <a:lnTo>
                  <a:pt x="12" y="366"/>
                </a:lnTo>
                <a:lnTo>
                  <a:pt x="12" y="366"/>
                </a:lnTo>
                <a:lnTo>
                  <a:pt x="12" y="366"/>
                </a:lnTo>
                <a:lnTo>
                  <a:pt x="12" y="364"/>
                </a:lnTo>
                <a:lnTo>
                  <a:pt x="12" y="362"/>
                </a:lnTo>
                <a:lnTo>
                  <a:pt x="12" y="360"/>
                </a:lnTo>
                <a:lnTo>
                  <a:pt x="12" y="358"/>
                </a:lnTo>
                <a:lnTo>
                  <a:pt x="14" y="354"/>
                </a:lnTo>
                <a:lnTo>
                  <a:pt x="14" y="352"/>
                </a:lnTo>
                <a:lnTo>
                  <a:pt x="18" y="328"/>
                </a:lnTo>
                <a:lnTo>
                  <a:pt x="18" y="328"/>
                </a:lnTo>
                <a:lnTo>
                  <a:pt x="18" y="326"/>
                </a:lnTo>
                <a:lnTo>
                  <a:pt x="18" y="322"/>
                </a:lnTo>
                <a:lnTo>
                  <a:pt x="20" y="320"/>
                </a:lnTo>
                <a:lnTo>
                  <a:pt x="20" y="318"/>
                </a:lnTo>
                <a:lnTo>
                  <a:pt x="18" y="318"/>
                </a:lnTo>
                <a:lnTo>
                  <a:pt x="18" y="316"/>
                </a:lnTo>
                <a:lnTo>
                  <a:pt x="18" y="316"/>
                </a:lnTo>
                <a:lnTo>
                  <a:pt x="18" y="316"/>
                </a:lnTo>
                <a:lnTo>
                  <a:pt x="18" y="316"/>
                </a:lnTo>
                <a:lnTo>
                  <a:pt x="18" y="316"/>
                </a:lnTo>
                <a:lnTo>
                  <a:pt x="16" y="316"/>
                </a:lnTo>
                <a:lnTo>
                  <a:pt x="16" y="318"/>
                </a:lnTo>
                <a:lnTo>
                  <a:pt x="16" y="318"/>
                </a:lnTo>
                <a:lnTo>
                  <a:pt x="16" y="318"/>
                </a:lnTo>
                <a:lnTo>
                  <a:pt x="14" y="318"/>
                </a:lnTo>
                <a:lnTo>
                  <a:pt x="14" y="318"/>
                </a:lnTo>
                <a:lnTo>
                  <a:pt x="12" y="316"/>
                </a:lnTo>
                <a:lnTo>
                  <a:pt x="8" y="316"/>
                </a:lnTo>
                <a:lnTo>
                  <a:pt x="6" y="314"/>
                </a:lnTo>
                <a:lnTo>
                  <a:pt x="4" y="312"/>
                </a:lnTo>
                <a:lnTo>
                  <a:pt x="2" y="312"/>
                </a:lnTo>
                <a:lnTo>
                  <a:pt x="2" y="310"/>
                </a:lnTo>
                <a:lnTo>
                  <a:pt x="0" y="308"/>
                </a:lnTo>
                <a:lnTo>
                  <a:pt x="0" y="308"/>
                </a:lnTo>
                <a:lnTo>
                  <a:pt x="0" y="306"/>
                </a:lnTo>
                <a:lnTo>
                  <a:pt x="0" y="306"/>
                </a:lnTo>
                <a:lnTo>
                  <a:pt x="0" y="304"/>
                </a:lnTo>
                <a:lnTo>
                  <a:pt x="0" y="302"/>
                </a:lnTo>
                <a:lnTo>
                  <a:pt x="0" y="300"/>
                </a:lnTo>
                <a:lnTo>
                  <a:pt x="0" y="296"/>
                </a:lnTo>
                <a:lnTo>
                  <a:pt x="0" y="292"/>
                </a:lnTo>
                <a:lnTo>
                  <a:pt x="0" y="290"/>
                </a:lnTo>
                <a:lnTo>
                  <a:pt x="2" y="288"/>
                </a:lnTo>
                <a:lnTo>
                  <a:pt x="2" y="284"/>
                </a:lnTo>
                <a:lnTo>
                  <a:pt x="4" y="284"/>
                </a:lnTo>
                <a:lnTo>
                  <a:pt x="4" y="282"/>
                </a:lnTo>
                <a:lnTo>
                  <a:pt x="6" y="280"/>
                </a:lnTo>
                <a:lnTo>
                  <a:pt x="8" y="280"/>
                </a:lnTo>
                <a:lnTo>
                  <a:pt x="10" y="278"/>
                </a:lnTo>
                <a:lnTo>
                  <a:pt x="10" y="278"/>
                </a:lnTo>
                <a:lnTo>
                  <a:pt x="12" y="276"/>
                </a:lnTo>
                <a:lnTo>
                  <a:pt x="14" y="276"/>
                </a:lnTo>
                <a:lnTo>
                  <a:pt x="14" y="276"/>
                </a:lnTo>
                <a:lnTo>
                  <a:pt x="16" y="276"/>
                </a:lnTo>
                <a:lnTo>
                  <a:pt x="16" y="276"/>
                </a:lnTo>
                <a:lnTo>
                  <a:pt x="18" y="278"/>
                </a:lnTo>
                <a:lnTo>
                  <a:pt x="20" y="278"/>
                </a:lnTo>
                <a:lnTo>
                  <a:pt x="22" y="280"/>
                </a:lnTo>
                <a:lnTo>
                  <a:pt x="24" y="280"/>
                </a:lnTo>
                <a:lnTo>
                  <a:pt x="26" y="284"/>
                </a:lnTo>
                <a:lnTo>
                  <a:pt x="30" y="286"/>
                </a:lnTo>
                <a:lnTo>
                  <a:pt x="32" y="288"/>
                </a:lnTo>
                <a:lnTo>
                  <a:pt x="36" y="290"/>
                </a:lnTo>
                <a:lnTo>
                  <a:pt x="36" y="290"/>
                </a:lnTo>
                <a:lnTo>
                  <a:pt x="38" y="288"/>
                </a:lnTo>
                <a:lnTo>
                  <a:pt x="40" y="284"/>
                </a:lnTo>
                <a:lnTo>
                  <a:pt x="42" y="284"/>
                </a:lnTo>
                <a:lnTo>
                  <a:pt x="42" y="282"/>
                </a:lnTo>
                <a:lnTo>
                  <a:pt x="42" y="282"/>
                </a:lnTo>
                <a:lnTo>
                  <a:pt x="42" y="280"/>
                </a:lnTo>
                <a:lnTo>
                  <a:pt x="40" y="278"/>
                </a:lnTo>
                <a:lnTo>
                  <a:pt x="40" y="276"/>
                </a:lnTo>
                <a:lnTo>
                  <a:pt x="40" y="276"/>
                </a:lnTo>
                <a:lnTo>
                  <a:pt x="40" y="274"/>
                </a:lnTo>
                <a:lnTo>
                  <a:pt x="40" y="274"/>
                </a:lnTo>
                <a:lnTo>
                  <a:pt x="40" y="274"/>
                </a:lnTo>
                <a:lnTo>
                  <a:pt x="42" y="272"/>
                </a:lnTo>
                <a:lnTo>
                  <a:pt x="42" y="272"/>
                </a:lnTo>
                <a:lnTo>
                  <a:pt x="44" y="272"/>
                </a:lnTo>
                <a:lnTo>
                  <a:pt x="46" y="272"/>
                </a:lnTo>
                <a:lnTo>
                  <a:pt x="46" y="270"/>
                </a:lnTo>
                <a:lnTo>
                  <a:pt x="48" y="270"/>
                </a:lnTo>
                <a:lnTo>
                  <a:pt x="52" y="270"/>
                </a:lnTo>
                <a:lnTo>
                  <a:pt x="56" y="270"/>
                </a:lnTo>
                <a:lnTo>
                  <a:pt x="60" y="270"/>
                </a:lnTo>
                <a:lnTo>
                  <a:pt x="62" y="270"/>
                </a:lnTo>
                <a:lnTo>
                  <a:pt x="64" y="270"/>
                </a:lnTo>
                <a:lnTo>
                  <a:pt x="64" y="270"/>
                </a:lnTo>
                <a:lnTo>
                  <a:pt x="66" y="268"/>
                </a:lnTo>
                <a:lnTo>
                  <a:pt x="66" y="268"/>
                </a:lnTo>
                <a:lnTo>
                  <a:pt x="66" y="266"/>
                </a:lnTo>
                <a:lnTo>
                  <a:pt x="68" y="264"/>
                </a:lnTo>
                <a:lnTo>
                  <a:pt x="70" y="262"/>
                </a:lnTo>
                <a:lnTo>
                  <a:pt x="70" y="260"/>
                </a:lnTo>
                <a:lnTo>
                  <a:pt x="70" y="260"/>
                </a:lnTo>
                <a:lnTo>
                  <a:pt x="72" y="260"/>
                </a:lnTo>
                <a:lnTo>
                  <a:pt x="74" y="258"/>
                </a:lnTo>
                <a:lnTo>
                  <a:pt x="76" y="258"/>
                </a:lnTo>
                <a:lnTo>
                  <a:pt x="78" y="256"/>
                </a:lnTo>
                <a:lnTo>
                  <a:pt x="80" y="256"/>
                </a:lnTo>
                <a:lnTo>
                  <a:pt x="82" y="256"/>
                </a:lnTo>
                <a:lnTo>
                  <a:pt x="82" y="256"/>
                </a:lnTo>
                <a:lnTo>
                  <a:pt x="82" y="254"/>
                </a:lnTo>
                <a:lnTo>
                  <a:pt x="82" y="252"/>
                </a:lnTo>
                <a:lnTo>
                  <a:pt x="84" y="250"/>
                </a:lnTo>
                <a:lnTo>
                  <a:pt x="84" y="248"/>
                </a:lnTo>
                <a:lnTo>
                  <a:pt x="86" y="246"/>
                </a:lnTo>
                <a:lnTo>
                  <a:pt x="86" y="244"/>
                </a:lnTo>
                <a:lnTo>
                  <a:pt x="86" y="240"/>
                </a:lnTo>
                <a:lnTo>
                  <a:pt x="86" y="238"/>
                </a:lnTo>
                <a:lnTo>
                  <a:pt x="86" y="234"/>
                </a:lnTo>
                <a:lnTo>
                  <a:pt x="86" y="232"/>
                </a:lnTo>
                <a:lnTo>
                  <a:pt x="86" y="228"/>
                </a:lnTo>
                <a:lnTo>
                  <a:pt x="86" y="226"/>
                </a:lnTo>
                <a:lnTo>
                  <a:pt x="86" y="224"/>
                </a:lnTo>
                <a:lnTo>
                  <a:pt x="86" y="220"/>
                </a:lnTo>
                <a:lnTo>
                  <a:pt x="84" y="218"/>
                </a:lnTo>
                <a:lnTo>
                  <a:pt x="84" y="216"/>
                </a:lnTo>
                <a:lnTo>
                  <a:pt x="84" y="214"/>
                </a:lnTo>
                <a:lnTo>
                  <a:pt x="82" y="214"/>
                </a:lnTo>
                <a:lnTo>
                  <a:pt x="82" y="214"/>
                </a:lnTo>
                <a:lnTo>
                  <a:pt x="80" y="212"/>
                </a:lnTo>
                <a:lnTo>
                  <a:pt x="80" y="212"/>
                </a:lnTo>
                <a:lnTo>
                  <a:pt x="78" y="212"/>
                </a:lnTo>
                <a:lnTo>
                  <a:pt x="76" y="212"/>
                </a:lnTo>
                <a:lnTo>
                  <a:pt x="74" y="212"/>
                </a:lnTo>
                <a:lnTo>
                  <a:pt x="74" y="210"/>
                </a:lnTo>
                <a:lnTo>
                  <a:pt x="72" y="210"/>
                </a:lnTo>
                <a:lnTo>
                  <a:pt x="72" y="210"/>
                </a:lnTo>
                <a:lnTo>
                  <a:pt x="72" y="210"/>
                </a:lnTo>
                <a:lnTo>
                  <a:pt x="72" y="208"/>
                </a:lnTo>
                <a:lnTo>
                  <a:pt x="72" y="208"/>
                </a:lnTo>
                <a:lnTo>
                  <a:pt x="72" y="206"/>
                </a:lnTo>
                <a:lnTo>
                  <a:pt x="72" y="206"/>
                </a:lnTo>
                <a:lnTo>
                  <a:pt x="74" y="204"/>
                </a:lnTo>
                <a:lnTo>
                  <a:pt x="74" y="202"/>
                </a:lnTo>
                <a:lnTo>
                  <a:pt x="74" y="202"/>
                </a:lnTo>
                <a:lnTo>
                  <a:pt x="76" y="200"/>
                </a:lnTo>
                <a:lnTo>
                  <a:pt x="76" y="200"/>
                </a:lnTo>
                <a:lnTo>
                  <a:pt x="78" y="198"/>
                </a:lnTo>
                <a:lnTo>
                  <a:pt x="80" y="198"/>
                </a:lnTo>
                <a:lnTo>
                  <a:pt x="82" y="198"/>
                </a:lnTo>
                <a:lnTo>
                  <a:pt x="84" y="198"/>
                </a:lnTo>
                <a:lnTo>
                  <a:pt x="88" y="196"/>
                </a:lnTo>
                <a:lnTo>
                  <a:pt x="94" y="196"/>
                </a:lnTo>
                <a:lnTo>
                  <a:pt x="98" y="196"/>
                </a:lnTo>
                <a:lnTo>
                  <a:pt x="102" y="196"/>
                </a:lnTo>
                <a:lnTo>
                  <a:pt x="106" y="196"/>
                </a:lnTo>
                <a:lnTo>
                  <a:pt x="108" y="192"/>
                </a:lnTo>
                <a:lnTo>
                  <a:pt x="110" y="190"/>
                </a:lnTo>
                <a:lnTo>
                  <a:pt x="110" y="190"/>
                </a:lnTo>
                <a:lnTo>
                  <a:pt x="110" y="188"/>
                </a:lnTo>
                <a:lnTo>
                  <a:pt x="112" y="186"/>
                </a:lnTo>
                <a:lnTo>
                  <a:pt x="112" y="186"/>
                </a:lnTo>
                <a:lnTo>
                  <a:pt x="112" y="184"/>
                </a:lnTo>
                <a:lnTo>
                  <a:pt x="112" y="180"/>
                </a:lnTo>
                <a:lnTo>
                  <a:pt x="112" y="178"/>
                </a:lnTo>
                <a:lnTo>
                  <a:pt x="110" y="174"/>
                </a:lnTo>
                <a:lnTo>
                  <a:pt x="110" y="172"/>
                </a:lnTo>
                <a:lnTo>
                  <a:pt x="112" y="170"/>
                </a:lnTo>
                <a:lnTo>
                  <a:pt x="112" y="170"/>
                </a:lnTo>
                <a:lnTo>
                  <a:pt x="112" y="168"/>
                </a:lnTo>
                <a:lnTo>
                  <a:pt x="112" y="168"/>
                </a:lnTo>
                <a:lnTo>
                  <a:pt x="112" y="168"/>
                </a:lnTo>
                <a:lnTo>
                  <a:pt x="114" y="166"/>
                </a:lnTo>
                <a:lnTo>
                  <a:pt x="114" y="166"/>
                </a:lnTo>
                <a:lnTo>
                  <a:pt x="116" y="164"/>
                </a:lnTo>
                <a:lnTo>
                  <a:pt x="118" y="162"/>
                </a:lnTo>
                <a:lnTo>
                  <a:pt x="122" y="162"/>
                </a:lnTo>
                <a:lnTo>
                  <a:pt x="124" y="162"/>
                </a:lnTo>
                <a:lnTo>
                  <a:pt x="126" y="160"/>
                </a:lnTo>
                <a:lnTo>
                  <a:pt x="128" y="160"/>
                </a:lnTo>
                <a:lnTo>
                  <a:pt x="128" y="160"/>
                </a:lnTo>
                <a:lnTo>
                  <a:pt x="130" y="160"/>
                </a:lnTo>
                <a:lnTo>
                  <a:pt x="132" y="162"/>
                </a:lnTo>
                <a:lnTo>
                  <a:pt x="134" y="162"/>
                </a:lnTo>
                <a:lnTo>
                  <a:pt x="136" y="164"/>
                </a:lnTo>
                <a:lnTo>
                  <a:pt x="138" y="164"/>
                </a:lnTo>
                <a:lnTo>
                  <a:pt x="142" y="166"/>
                </a:lnTo>
                <a:lnTo>
                  <a:pt x="142" y="166"/>
                </a:lnTo>
                <a:lnTo>
                  <a:pt x="144" y="166"/>
                </a:lnTo>
                <a:lnTo>
                  <a:pt x="144" y="166"/>
                </a:lnTo>
                <a:lnTo>
                  <a:pt x="144" y="166"/>
                </a:lnTo>
                <a:lnTo>
                  <a:pt x="146" y="164"/>
                </a:lnTo>
                <a:lnTo>
                  <a:pt x="146" y="164"/>
                </a:lnTo>
                <a:lnTo>
                  <a:pt x="146" y="164"/>
                </a:lnTo>
                <a:lnTo>
                  <a:pt x="146" y="162"/>
                </a:lnTo>
                <a:lnTo>
                  <a:pt x="148" y="162"/>
                </a:lnTo>
                <a:lnTo>
                  <a:pt x="148" y="160"/>
                </a:lnTo>
                <a:lnTo>
                  <a:pt x="148" y="158"/>
                </a:lnTo>
                <a:lnTo>
                  <a:pt x="148" y="156"/>
                </a:lnTo>
                <a:lnTo>
                  <a:pt x="150" y="150"/>
                </a:lnTo>
                <a:lnTo>
                  <a:pt x="150" y="146"/>
                </a:lnTo>
                <a:lnTo>
                  <a:pt x="150" y="140"/>
                </a:lnTo>
                <a:lnTo>
                  <a:pt x="150" y="138"/>
                </a:lnTo>
                <a:lnTo>
                  <a:pt x="150" y="136"/>
                </a:lnTo>
                <a:lnTo>
                  <a:pt x="150" y="134"/>
                </a:lnTo>
                <a:lnTo>
                  <a:pt x="152" y="132"/>
                </a:lnTo>
                <a:lnTo>
                  <a:pt x="152" y="132"/>
                </a:lnTo>
                <a:lnTo>
                  <a:pt x="152" y="130"/>
                </a:lnTo>
                <a:lnTo>
                  <a:pt x="154" y="128"/>
                </a:lnTo>
                <a:lnTo>
                  <a:pt x="156" y="126"/>
                </a:lnTo>
                <a:lnTo>
                  <a:pt x="158" y="126"/>
                </a:lnTo>
                <a:lnTo>
                  <a:pt x="158" y="126"/>
                </a:lnTo>
                <a:lnTo>
                  <a:pt x="160" y="124"/>
                </a:lnTo>
                <a:lnTo>
                  <a:pt x="162" y="124"/>
                </a:lnTo>
                <a:lnTo>
                  <a:pt x="164" y="124"/>
                </a:lnTo>
                <a:lnTo>
                  <a:pt x="166" y="124"/>
                </a:lnTo>
                <a:lnTo>
                  <a:pt x="168" y="124"/>
                </a:lnTo>
                <a:lnTo>
                  <a:pt x="170" y="124"/>
                </a:lnTo>
                <a:lnTo>
                  <a:pt x="170" y="122"/>
                </a:lnTo>
                <a:lnTo>
                  <a:pt x="170" y="122"/>
                </a:lnTo>
                <a:lnTo>
                  <a:pt x="170" y="122"/>
                </a:lnTo>
                <a:lnTo>
                  <a:pt x="170" y="122"/>
                </a:lnTo>
                <a:lnTo>
                  <a:pt x="172" y="120"/>
                </a:lnTo>
                <a:lnTo>
                  <a:pt x="172" y="118"/>
                </a:lnTo>
                <a:lnTo>
                  <a:pt x="172" y="118"/>
                </a:lnTo>
                <a:lnTo>
                  <a:pt x="172" y="114"/>
                </a:lnTo>
                <a:lnTo>
                  <a:pt x="174" y="112"/>
                </a:lnTo>
                <a:lnTo>
                  <a:pt x="174" y="112"/>
                </a:lnTo>
                <a:lnTo>
                  <a:pt x="174" y="110"/>
                </a:lnTo>
                <a:lnTo>
                  <a:pt x="176" y="110"/>
                </a:lnTo>
                <a:lnTo>
                  <a:pt x="178" y="108"/>
                </a:lnTo>
                <a:lnTo>
                  <a:pt x="182" y="106"/>
                </a:lnTo>
                <a:lnTo>
                  <a:pt x="182" y="104"/>
                </a:lnTo>
                <a:lnTo>
                  <a:pt x="186" y="110"/>
                </a:lnTo>
                <a:lnTo>
                  <a:pt x="188" y="114"/>
                </a:lnTo>
                <a:lnTo>
                  <a:pt x="190" y="114"/>
                </a:lnTo>
                <a:lnTo>
                  <a:pt x="190" y="116"/>
                </a:lnTo>
                <a:lnTo>
                  <a:pt x="192" y="116"/>
                </a:lnTo>
                <a:lnTo>
                  <a:pt x="192" y="118"/>
                </a:lnTo>
                <a:lnTo>
                  <a:pt x="194" y="118"/>
                </a:lnTo>
                <a:lnTo>
                  <a:pt x="198" y="120"/>
                </a:lnTo>
                <a:lnTo>
                  <a:pt x="202" y="122"/>
                </a:lnTo>
                <a:lnTo>
                  <a:pt x="204" y="122"/>
                </a:lnTo>
                <a:lnTo>
                  <a:pt x="208" y="124"/>
                </a:lnTo>
                <a:lnTo>
                  <a:pt x="208" y="124"/>
                </a:lnTo>
                <a:lnTo>
                  <a:pt x="210" y="126"/>
                </a:lnTo>
                <a:lnTo>
                  <a:pt x="210" y="126"/>
                </a:lnTo>
                <a:lnTo>
                  <a:pt x="212" y="128"/>
                </a:lnTo>
                <a:lnTo>
                  <a:pt x="212" y="128"/>
                </a:lnTo>
                <a:lnTo>
                  <a:pt x="212" y="128"/>
                </a:lnTo>
                <a:lnTo>
                  <a:pt x="214" y="130"/>
                </a:lnTo>
                <a:lnTo>
                  <a:pt x="214" y="132"/>
                </a:lnTo>
                <a:lnTo>
                  <a:pt x="214" y="134"/>
                </a:lnTo>
                <a:lnTo>
                  <a:pt x="216" y="140"/>
                </a:lnTo>
                <a:lnTo>
                  <a:pt x="216" y="142"/>
                </a:lnTo>
                <a:lnTo>
                  <a:pt x="216" y="144"/>
                </a:lnTo>
                <a:lnTo>
                  <a:pt x="218" y="146"/>
                </a:lnTo>
                <a:lnTo>
                  <a:pt x="218" y="150"/>
                </a:lnTo>
                <a:lnTo>
                  <a:pt x="220" y="152"/>
                </a:lnTo>
                <a:lnTo>
                  <a:pt x="220" y="156"/>
                </a:lnTo>
                <a:lnTo>
                  <a:pt x="222" y="160"/>
                </a:lnTo>
                <a:lnTo>
                  <a:pt x="224" y="162"/>
                </a:lnTo>
                <a:lnTo>
                  <a:pt x="224" y="164"/>
                </a:lnTo>
                <a:lnTo>
                  <a:pt x="224" y="166"/>
                </a:lnTo>
                <a:lnTo>
                  <a:pt x="226" y="166"/>
                </a:lnTo>
                <a:lnTo>
                  <a:pt x="226" y="168"/>
                </a:lnTo>
                <a:lnTo>
                  <a:pt x="228" y="168"/>
                </a:lnTo>
                <a:lnTo>
                  <a:pt x="230" y="170"/>
                </a:lnTo>
                <a:lnTo>
                  <a:pt x="232" y="170"/>
                </a:lnTo>
                <a:lnTo>
                  <a:pt x="234" y="170"/>
                </a:lnTo>
                <a:lnTo>
                  <a:pt x="236" y="170"/>
                </a:lnTo>
                <a:lnTo>
                  <a:pt x="238" y="172"/>
                </a:lnTo>
                <a:lnTo>
                  <a:pt x="242" y="172"/>
                </a:lnTo>
                <a:lnTo>
                  <a:pt x="252" y="172"/>
                </a:lnTo>
                <a:lnTo>
                  <a:pt x="256" y="174"/>
                </a:lnTo>
                <a:lnTo>
                  <a:pt x="260" y="174"/>
                </a:lnTo>
                <a:lnTo>
                  <a:pt x="268" y="176"/>
                </a:lnTo>
                <a:lnTo>
                  <a:pt x="272" y="176"/>
                </a:lnTo>
                <a:lnTo>
                  <a:pt x="274" y="178"/>
                </a:lnTo>
                <a:lnTo>
                  <a:pt x="278" y="180"/>
                </a:lnTo>
                <a:lnTo>
                  <a:pt x="284" y="182"/>
                </a:lnTo>
                <a:lnTo>
                  <a:pt x="286" y="182"/>
                </a:lnTo>
                <a:lnTo>
                  <a:pt x="288" y="184"/>
                </a:lnTo>
                <a:lnTo>
                  <a:pt x="290" y="184"/>
                </a:lnTo>
                <a:lnTo>
                  <a:pt x="290" y="186"/>
                </a:lnTo>
                <a:lnTo>
                  <a:pt x="292" y="186"/>
                </a:lnTo>
                <a:lnTo>
                  <a:pt x="292" y="188"/>
                </a:lnTo>
                <a:lnTo>
                  <a:pt x="294" y="190"/>
                </a:lnTo>
                <a:lnTo>
                  <a:pt x="294" y="192"/>
                </a:lnTo>
                <a:lnTo>
                  <a:pt x="296" y="194"/>
                </a:lnTo>
                <a:lnTo>
                  <a:pt x="298" y="200"/>
                </a:lnTo>
                <a:lnTo>
                  <a:pt x="300" y="202"/>
                </a:lnTo>
                <a:lnTo>
                  <a:pt x="300" y="204"/>
                </a:lnTo>
                <a:lnTo>
                  <a:pt x="302" y="206"/>
                </a:lnTo>
                <a:lnTo>
                  <a:pt x="306" y="210"/>
                </a:lnTo>
                <a:lnTo>
                  <a:pt x="306" y="210"/>
                </a:lnTo>
                <a:lnTo>
                  <a:pt x="308" y="212"/>
                </a:lnTo>
                <a:lnTo>
                  <a:pt x="310" y="214"/>
                </a:lnTo>
                <a:lnTo>
                  <a:pt x="312" y="214"/>
                </a:lnTo>
                <a:lnTo>
                  <a:pt x="312" y="214"/>
                </a:lnTo>
                <a:lnTo>
                  <a:pt x="314" y="216"/>
                </a:lnTo>
                <a:lnTo>
                  <a:pt x="316" y="216"/>
                </a:lnTo>
                <a:lnTo>
                  <a:pt x="318" y="216"/>
                </a:lnTo>
                <a:lnTo>
                  <a:pt x="324" y="218"/>
                </a:lnTo>
                <a:lnTo>
                  <a:pt x="328" y="218"/>
                </a:lnTo>
                <a:lnTo>
                  <a:pt x="334" y="218"/>
                </a:lnTo>
                <a:lnTo>
                  <a:pt x="340" y="218"/>
                </a:lnTo>
                <a:lnTo>
                  <a:pt x="344" y="218"/>
                </a:lnTo>
                <a:lnTo>
                  <a:pt x="350" y="218"/>
                </a:lnTo>
                <a:lnTo>
                  <a:pt x="362" y="218"/>
                </a:lnTo>
                <a:lnTo>
                  <a:pt x="374" y="218"/>
                </a:lnTo>
                <a:lnTo>
                  <a:pt x="378" y="220"/>
                </a:lnTo>
                <a:lnTo>
                  <a:pt x="384" y="220"/>
                </a:lnTo>
                <a:lnTo>
                  <a:pt x="388" y="220"/>
                </a:lnTo>
                <a:lnTo>
                  <a:pt x="392" y="220"/>
                </a:lnTo>
                <a:lnTo>
                  <a:pt x="396" y="222"/>
                </a:lnTo>
                <a:lnTo>
                  <a:pt x="400" y="222"/>
                </a:lnTo>
                <a:lnTo>
                  <a:pt x="406" y="224"/>
                </a:lnTo>
                <a:lnTo>
                  <a:pt x="410" y="226"/>
                </a:lnTo>
                <a:lnTo>
                  <a:pt x="412" y="226"/>
                </a:lnTo>
                <a:lnTo>
                  <a:pt x="414" y="228"/>
                </a:lnTo>
                <a:lnTo>
                  <a:pt x="420" y="232"/>
                </a:lnTo>
                <a:lnTo>
                  <a:pt x="422" y="234"/>
                </a:lnTo>
                <a:lnTo>
                  <a:pt x="426" y="234"/>
                </a:lnTo>
                <a:lnTo>
                  <a:pt x="428" y="236"/>
                </a:lnTo>
                <a:lnTo>
                  <a:pt x="428" y="236"/>
                </a:lnTo>
                <a:lnTo>
                  <a:pt x="430" y="236"/>
                </a:lnTo>
                <a:lnTo>
                  <a:pt x="430" y="236"/>
                </a:lnTo>
                <a:lnTo>
                  <a:pt x="432" y="236"/>
                </a:lnTo>
                <a:lnTo>
                  <a:pt x="432" y="236"/>
                </a:lnTo>
                <a:lnTo>
                  <a:pt x="436" y="236"/>
                </a:lnTo>
                <a:lnTo>
                  <a:pt x="438" y="236"/>
                </a:lnTo>
                <a:lnTo>
                  <a:pt x="442" y="234"/>
                </a:lnTo>
                <a:lnTo>
                  <a:pt x="444" y="234"/>
                </a:lnTo>
                <a:lnTo>
                  <a:pt x="448" y="232"/>
                </a:lnTo>
                <a:lnTo>
                  <a:pt x="450" y="232"/>
                </a:lnTo>
                <a:lnTo>
                  <a:pt x="452" y="230"/>
                </a:lnTo>
                <a:lnTo>
                  <a:pt x="454" y="230"/>
                </a:lnTo>
                <a:lnTo>
                  <a:pt x="454" y="228"/>
                </a:lnTo>
                <a:lnTo>
                  <a:pt x="458" y="226"/>
                </a:lnTo>
                <a:lnTo>
                  <a:pt x="460" y="224"/>
                </a:lnTo>
                <a:lnTo>
                  <a:pt x="460" y="222"/>
                </a:lnTo>
                <a:lnTo>
                  <a:pt x="462" y="222"/>
                </a:lnTo>
                <a:lnTo>
                  <a:pt x="462" y="222"/>
                </a:lnTo>
                <a:lnTo>
                  <a:pt x="464" y="222"/>
                </a:lnTo>
                <a:lnTo>
                  <a:pt x="464" y="222"/>
                </a:lnTo>
                <a:lnTo>
                  <a:pt x="466" y="222"/>
                </a:lnTo>
                <a:lnTo>
                  <a:pt x="468" y="222"/>
                </a:lnTo>
                <a:lnTo>
                  <a:pt x="470" y="222"/>
                </a:lnTo>
                <a:lnTo>
                  <a:pt x="474" y="222"/>
                </a:lnTo>
                <a:lnTo>
                  <a:pt x="478" y="224"/>
                </a:lnTo>
                <a:lnTo>
                  <a:pt x="482" y="224"/>
                </a:lnTo>
                <a:lnTo>
                  <a:pt x="486" y="226"/>
                </a:lnTo>
                <a:lnTo>
                  <a:pt x="488" y="226"/>
                </a:lnTo>
                <a:lnTo>
                  <a:pt x="490" y="226"/>
                </a:lnTo>
                <a:lnTo>
                  <a:pt x="490" y="226"/>
                </a:lnTo>
                <a:lnTo>
                  <a:pt x="492" y="226"/>
                </a:lnTo>
                <a:lnTo>
                  <a:pt x="494" y="224"/>
                </a:lnTo>
                <a:lnTo>
                  <a:pt x="496" y="224"/>
                </a:lnTo>
                <a:lnTo>
                  <a:pt x="496" y="224"/>
                </a:lnTo>
                <a:lnTo>
                  <a:pt x="498" y="222"/>
                </a:lnTo>
                <a:lnTo>
                  <a:pt x="502" y="220"/>
                </a:lnTo>
                <a:lnTo>
                  <a:pt x="504" y="218"/>
                </a:lnTo>
                <a:lnTo>
                  <a:pt x="508" y="214"/>
                </a:lnTo>
                <a:lnTo>
                  <a:pt x="510" y="212"/>
                </a:lnTo>
                <a:lnTo>
                  <a:pt x="514" y="208"/>
                </a:lnTo>
                <a:lnTo>
                  <a:pt x="514" y="208"/>
                </a:lnTo>
                <a:lnTo>
                  <a:pt x="516" y="206"/>
                </a:lnTo>
                <a:lnTo>
                  <a:pt x="516" y="204"/>
                </a:lnTo>
                <a:lnTo>
                  <a:pt x="516" y="202"/>
                </a:lnTo>
                <a:lnTo>
                  <a:pt x="516" y="200"/>
                </a:lnTo>
                <a:lnTo>
                  <a:pt x="518" y="198"/>
                </a:lnTo>
                <a:lnTo>
                  <a:pt x="518" y="192"/>
                </a:lnTo>
                <a:lnTo>
                  <a:pt x="518" y="188"/>
                </a:lnTo>
                <a:lnTo>
                  <a:pt x="518" y="186"/>
                </a:lnTo>
                <a:lnTo>
                  <a:pt x="516" y="184"/>
                </a:lnTo>
                <a:lnTo>
                  <a:pt x="516" y="180"/>
                </a:lnTo>
                <a:lnTo>
                  <a:pt x="516" y="178"/>
                </a:lnTo>
                <a:lnTo>
                  <a:pt x="516" y="176"/>
                </a:lnTo>
                <a:lnTo>
                  <a:pt x="516" y="174"/>
                </a:lnTo>
                <a:lnTo>
                  <a:pt x="516" y="174"/>
                </a:lnTo>
                <a:lnTo>
                  <a:pt x="516" y="174"/>
                </a:lnTo>
                <a:lnTo>
                  <a:pt x="516" y="172"/>
                </a:lnTo>
                <a:lnTo>
                  <a:pt x="518" y="172"/>
                </a:lnTo>
                <a:lnTo>
                  <a:pt x="518" y="172"/>
                </a:lnTo>
                <a:lnTo>
                  <a:pt x="520" y="172"/>
                </a:lnTo>
                <a:lnTo>
                  <a:pt x="520" y="172"/>
                </a:lnTo>
                <a:lnTo>
                  <a:pt x="522" y="172"/>
                </a:lnTo>
                <a:lnTo>
                  <a:pt x="524" y="174"/>
                </a:lnTo>
                <a:lnTo>
                  <a:pt x="526" y="174"/>
                </a:lnTo>
                <a:lnTo>
                  <a:pt x="528" y="176"/>
                </a:lnTo>
                <a:lnTo>
                  <a:pt x="532" y="178"/>
                </a:lnTo>
                <a:lnTo>
                  <a:pt x="532" y="178"/>
                </a:lnTo>
                <a:lnTo>
                  <a:pt x="534" y="178"/>
                </a:lnTo>
                <a:lnTo>
                  <a:pt x="536" y="178"/>
                </a:lnTo>
                <a:lnTo>
                  <a:pt x="536" y="178"/>
                </a:lnTo>
                <a:lnTo>
                  <a:pt x="538" y="178"/>
                </a:lnTo>
                <a:lnTo>
                  <a:pt x="538" y="178"/>
                </a:lnTo>
                <a:lnTo>
                  <a:pt x="540" y="178"/>
                </a:lnTo>
                <a:lnTo>
                  <a:pt x="540" y="176"/>
                </a:lnTo>
                <a:lnTo>
                  <a:pt x="542" y="174"/>
                </a:lnTo>
                <a:lnTo>
                  <a:pt x="544" y="172"/>
                </a:lnTo>
                <a:lnTo>
                  <a:pt x="548" y="168"/>
                </a:lnTo>
                <a:lnTo>
                  <a:pt x="548" y="166"/>
                </a:lnTo>
                <a:lnTo>
                  <a:pt x="550" y="164"/>
                </a:lnTo>
                <a:lnTo>
                  <a:pt x="554" y="162"/>
                </a:lnTo>
                <a:lnTo>
                  <a:pt x="556" y="160"/>
                </a:lnTo>
                <a:lnTo>
                  <a:pt x="560" y="156"/>
                </a:lnTo>
                <a:lnTo>
                  <a:pt x="562" y="154"/>
                </a:lnTo>
                <a:lnTo>
                  <a:pt x="568" y="152"/>
                </a:lnTo>
                <a:lnTo>
                  <a:pt x="574" y="148"/>
                </a:lnTo>
                <a:lnTo>
                  <a:pt x="580" y="144"/>
                </a:lnTo>
                <a:lnTo>
                  <a:pt x="584" y="142"/>
                </a:lnTo>
                <a:lnTo>
                  <a:pt x="586" y="142"/>
                </a:lnTo>
                <a:lnTo>
                  <a:pt x="588" y="142"/>
                </a:lnTo>
                <a:lnTo>
                  <a:pt x="590" y="140"/>
                </a:lnTo>
                <a:lnTo>
                  <a:pt x="594" y="140"/>
                </a:lnTo>
                <a:lnTo>
                  <a:pt x="598" y="138"/>
                </a:lnTo>
                <a:lnTo>
                  <a:pt x="602" y="136"/>
                </a:lnTo>
                <a:lnTo>
                  <a:pt x="604" y="136"/>
                </a:lnTo>
                <a:lnTo>
                  <a:pt x="606" y="134"/>
                </a:lnTo>
                <a:lnTo>
                  <a:pt x="608" y="134"/>
                </a:lnTo>
                <a:lnTo>
                  <a:pt x="608" y="134"/>
                </a:lnTo>
                <a:lnTo>
                  <a:pt x="608" y="132"/>
                </a:lnTo>
                <a:lnTo>
                  <a:pt x="610" y="130"/>
                </a:lnTo>
                <a:lnTo>
                  <a:pt x="610" y="130"/>
                </a:lnTo>
                <a:lnTo>
                  <a:pt x="610" y="128"/>
                </a:lnTo>
                <a:lnTo>
                  <a:pt x="610" y="128"/>
                </a:lnTo>
                <a:lnTo>
                  <a:pt x="608" y="126"/>
                </a:lnTo>
                <a:lnTo>
                  <a:pt x="608" y="126"/>
                </a:lnTo>
                <a:lnTo>
                  <a:pt x="608" y="124"/>
                </a:lnTo>
                <a:lnTo>
                  <a:pt x="606" y="122"/>
                </a:lnTo>
                <a:lnTo>
                  <a:pt x="604" y="120"/>
                </a:lnTo>
                <a:lnTo>
                  <a:pt x="602" y="118"/>
                </a:lnTo>
                <a:lnTo>
                  <a:pt x="600" y="116"/>
                </a:lnTo>
                <a:lnTo>
                  <a:pt x="598" y="116"/>
                </a:lnTo>
                <a:lnTo>
                  <a:pt x="596" y="116"/>
                </a:lnTo>
                <a:lnTo>
                  <a:pt x="596" y="116"/>
                </a:lnTo>
                <a:lnTo>
                  <a:pt x="594" y="114"/>
                </a:lnTo>
                <a:lnTo>
                  <a:pt x="592" y="114"/>
                </a:lnTo>
                <a:lnTo>
                  <a:pt x="590" y="116"/>
                </a:lnTo>
                <a:lnTo>
                  <a:pt x="586" y="116"/>
                </a:lnTo>
                <a:lnTo>
                  <a:pt x="584" y="116"/>
                </a:lnTo>
                <a:lnTo>
                  <a:pt x="580" y="118"/>
                </a:lnTo>
                <a:lnTo>
                  <a:pt x="574" y="118"/>
                </a:lnTo>
                <a:lnTo>
                  <a:pt x="574" y="118"/>
                </a:lnTo>
                <a:lnTo>
                  <a:pt x="572" y="120"/>
                </a:lnTo>
                <a:lnTo>
                  <a:pt x="568" y="120"/>
                </a:lnTo>
                <a:lnTo>
                  <a:pt x="568" y="122"/>
                </a:lnTo>
                <a:lnTo>
                  <a:pt x="566" y="122"/>
                </a:lnTo>
                <a:lnTo>
                  <a:pt x="564" y="122"/>
                </a:lnTo>
                <a:lnTo>
                  <a:pt x="564" y="122"/>
                </a:lnTo>
                <a:lnTo>
                  <a:pt x="562" y="122"/>
                </a:lnTo>
                <a:lnTo>
                  <a:pt x="562" y="122"/>
                </a:lnTo>
                <a:lnTo>
                  <a:pt x="562" y="120"/>
                </a:lnTo>
                <a:lnTo>
                  <a:pt x="562" y="120"/>
                </a:lnTo>
                <a:lnTo>
                  <a:pt x="560" y="118"/>
                </a:lnTo>
                <a:lnTo>
                  <a:pt x="560" y="118"/>
                </a:lnTo>
                <a:lnTo>
                  <a:pt x="560" y="116"/>
                </a:lnTo>
                <a:lnTo>
                  <a:pt x="558" y="112"/>
                </a:lnTo>
                <a:lnTo>
                  <a:pt x="558" y="108"/>
                </a:lnTo>
                <a:lnTo>
                  <a:pt x="558" y="104"/>
                </a:lnTo>
                <a:lnTo>
                  <a:pt x="558" y="100"/>
                </a:lnTo>
                <a:lnTo>
                  <a:pt x="558" y="96"/>
                </a:lnTo>
                <a:lnTo>
                  <a:pt x="558" y="90"/>
                </a:lnTo>
                <a:lnTo>
                  <a:pt x="558" y="88"/>
                </a:lnTo>
                <a:lnTo>
                  <a:pt x="558" y="84"/>
                </a:lnTo>
                <a:lnTo>
                  <a:pt x="558" y="82"/>
                </a:lnTo>
                <a:lnTo>
                  <a:pt x="558" y="80"/>
                </a:lnTo>
                <a:lnTo>
                  <a:pt x="560" y="76"/>
                </a:lnTo>
                <a:lnTo>
                  <a:pt x="562" y="72"/>
                </a:lnTo>
                <a:lnTo>
                  <a:pt x="562" y="74"/>
                </a:lnTo>
                <a:lnTo>
                  <a:pt x="566" y="76"/>
                </a:lnTo>
                <a:lnTo>
                  <a:pt x="568" y="78"/>
                </a:lnTo>
                <a:lnTo>
                  <a:pt x="570" y="80"/>
                </a:lnTo>
                <a:lnTo>
                  <a:pt x="572" y="82"/>
                </a:lnTo>
                <a:lnTo>
                  <a:pt x="572" y="82"/>
                </a:lnTo>
                <a:lnTo>
                  <a:pt x="572" y="84"/>
                </a:lnTo>
                <a:lnTo>
                  <a:pt x="574" y="84"/>
                </a:lnTo>
                <a:lnTo>
                  <a:pt x="578" y="84"/>
                </a:lnTo>
                <a:lnTo>
                  <a:pt x="580" y="84"/>
                </a:lnTo>
                <a:lnTo>
                  <a:pt x="582" y="84"/>
                </a:lnTo>
                <a:lnTo>
                  <a:pt x="586" y="84"/>
                </a:lnTo>
                <a:lnTo>
                  <a:pt x="588" y="84"/>
                </a:lnTo>
                <a:lnTo>
                  <a:pt x="590" y="84"/>
                </a:lnTo>
                <a:lnTo>
                  <a:pt x="590" y="84"/>
                </a:lnTo>
                <a:lnTo>
                  <a:pt x="590" y="84"/>
                </a:lnTo>
                <a:lnTo>
                  <a:pt x="592" y="84"/>
                </a:lnTo>
                <a:lnTo>
                  <a:pt x="592" y="82"/>
                </a:lnTo>
                <a:lnTo>
                  <a:pt x="594" y="80"/>
                </a:lnTo>
                <a:lnTo>
                  <a:pt x="594" y="80"/>
                </a:lnTo>
                <a:lnTo>
                  <a:pt x="594" y="78"/>
                </a:lnTo>
                <a:lnTo>
                  <a:pt x="594" y="76"/>
                </a:lnTo>
                <a:lnTo>
                  <a:pt x="594" y="74"/>
                </a:lnTo>
                <a:lnTo>
                  <a:pt x="594" y="70"/>
                </a:lnTo>
                <a:lnTo>
                  <a:pt x="594" y="66"/>
                </a:lnTo>
                <a:lnTo>
                  <a:pt x="594" y="62"/>
                </a:lnTo>
                <a:lnTo>
                  <a:pt x="594" y="60"/>
                </a:lnTo>
                <a:lnTo>
                  <a:pt x="594" y="58"/>
                </a:lnTo>
                <a:lnTo>
                  <a:pt x="596" y="56"/>
                </a:lnTo>
                <a:lnTo>
                  <a:pt x="596" y="56"/>
                </a:lnTo>
                <a:lnTo>
                  <a:pt x="596" y="54"/>
                </a:lnTo>
                <a:lnTo>
                  <a:pt x="596" y="54"/>
                </a:lnTo>
                <a:lnTo>
                  <a:pt x="598" y="52"/>
                </a:lnTo>
                <a:lnTo>
                  <a:pt x="600" y="52"/>
                </a:lnTo>
                <a:lnTo>
                  <a:pt x="602" y="50"/>
                </a:lnTo>
                <a:lnTo>
                  <a:pt x="604" y="50"/>
                </a:lnTo>
                <a:lnTo>
                  <a:pt x="604" y="48"/>
                </a:lnTo>
                <a:lnTo>
                  <a:pt x="606" y="48"/>
                </a:lnTo>
                <a:lnTo>
                  <a:pt x="606" y="46"/>
                </a:lnTo>
                <a:lnTo>
                  <a:pt x="606" y="46"/>
                </a:lnTo>
                <a:lnTo>
                  <a:pt x="606" y="46"/>
                </a:lnTo>
                <a:lnTo>
                  <a:pt x="608" y="44"/>
                </a:lnTo>
                <a:lnTo>
                  <a:pt x="606" y="42"/>
                </a:lnTo>
                <a:lnTo>
                  <a:pt x="606" y="42"/>
                </a:lnTo>
                <a:lnTo>
                  <a:pt x="606" y="40"/>
                </a:lnTo>
                <a:lnTo>
                  <a:pt x="606" y="38"/>
                </a:lnTo>
                <a:lnTo>
                  <a:pt x="604" y="36"/>
                </a:lnTo>
                <a:lnTo>
                  <a:pt x="602" y="32"/>
                </a:lnTo>
                <a:lnTo>
                  <a:pt x="600" y="30"/>
                </a:lnTo>
                <a:lnTo>
                  <a:pt x="598" y="26"/>
                </a:lnTo>
                <a:lnTo>
                  <a:pt x="598" y="24"/>
                </a:lnTo>
                <a:lnTo>
                  <a:pt x="598" y="22"/>
                </a:lnTo>
                <a:lnTo>
                  <a:pt x="596" y="22"/>
                </a:lnTo>
                <a:lnTo>
                  <a:pt x="596" y="20"/>
                </a:lnTo>
                <a:lnTo>
                  <a:pt x="598" y="18"/>
                </a:lnTo>
                <a:lnTo>
                  <a:pt x="598" y="16"/>
                </a:lnTo>
                <a:lnTo>
                  <a:pt x="598" y="14"/>
                </a:lnTo>
                <a:lnTo>
                  <a:pt x="600" y="12"/>
                </a:lnTo>
                <a:lnTo>
                  <a:pt x="600" y="10"/>
                </a:lnTo>
                <a:lnTo>
                  <a:pt x="602" y="8"/>
                </a:lnTo>
                <a:lnTo>
                  <a:pt x="604" y="6"/>
                </a:lnTo>
                <a:lnTo>
                  <a:pt x="604" y="6"/>
                </a:lnTo>
                <a:lnTo>
                  <a:pt x="604" y="4"/>
                </a:lnTo>
                <a:lnTo>
                  <a:pt x="606" y="4"/>
                </a:lnTo>
                <a:lnTo>
                  <a:pt x="608" y="4"/>
                </a:lnTo>
                <a:lnTo>
                  <a:pt x="610" y="2"/>
                </a:lnTo>
                <a:lnTo>
                  <a:pt x="614" y="2"/>
                </a:lnTo>
                <a:lnTo>
                  <a:pt x="618" y="0"/>
                </a:lnTo>
                <a:lnTo>
                  <a:pt x="622" y="0"/>
                </a:lnTo>
                <a:lnTo>
                  <a:pt x="626" y="0"/>
                </a:lnTo>
                <a:lnTo>
                  <a:pt x="630" y="0"/>
                </a:lnTo>
                <a:lnTo>
                  <a:pt x="634" y="0"/>
                </a:lnTo>
                <a:lnTo>
                  <a:pt x="640" y="0"/>
                </a:lnTo>
                <a:lnTo>
                  <a:pt x="644" y="2"/>
                </a:lnTo>
                <a:lnTo>
                  <a:pt x="648" y="2"/>
                </a:lnTo>
                <a:lnTo>
                  <a:pt x="652" y="2"/>
                </a:lnTo>
                <a:lnTo>
                  <a:pt x="656" y="4"/>
                </a:lnTo>
                <a:lnTo>
                  <a:pt x="660" y="4"/>
                </a:lnTo>
                <a:lnTo>
                  <a:pt x="664" y="6"/>
                </a:lnTo>
                <a:lnTo>
                  <a:pt x="666" y="6"/>
                </a:lnTo>
                <a:lnTo>
                  <a:pt x="668" y="6"/>
                </a:lnTo>
                <a:lnTo>
                  <a:pt x="668" y="8"/>
                </a:lnTo>
                <a:lnTo>
                  <a:pt x="670" y="10"/>
                </a:lnTo>
                <a:lnTo>
                  <a:pt x="672" y="12"/>
                </a:lnTo>
                <a:lnTo>
                  <a:pt x="674" y="14"/>
                </a:lnTo>
                <a:lnTo>
                  <a:pt x="678" y="18"/>
                </a:lnTo>
                <a:lnTo>
                  <a:pt x="680" y="20"/>
                </a:lnTo>
                <a:lnTo>
                  <a:pt x="682" y="22"/>
                </a:lnTo>
                <a:lnTo>
                  <a:pt x="684" y="26"/>
                </a:lnTo>
                <a:lnTo>
                  <a:pt x="688" y="28"/>
                </a:lnTo>
                <a:lnTo>
                  <a:pt x="692" y="32"/>
                </a:lnTo>
                <a:lnTo>
                  <a:pt x="696" y="36"/>
                </a:lnTo>
                <a:lnTo>
                  <a:pt x="698" y="38"/>
                </a:lnTo>
                <a:lnTo>
                  <a:pt x="700" y="42"/>
                </a:lnTo>
                <a:lnTo>
                  <a:pt x="704" y="44"/>
                </a:lnTo>
                <a:lnTo>
                  <a:pt x="704" y="46"/>
                </a:lnTo>
                <a:lnTo>
                  <a:pt x="706" y="48"/>
                </a:lnTo>
                <a:lnTo>
                  <a:pt x="706" y="50"/>
                </a:lnTo>
                <a:lnTo>
                  <a:pt x="706" y="52"/>
                </a:lnTo>
                <a:lnTo>
                  <a:pt x="708" y="56"/>
                </a:lnTo>
                <a:lnTo>
                  <a:pt x="708" y="62"/>
                </a:lnTo>
                <a:lnTo>
                  <a:pt x="708" y="64"/>
                </a:lnTo>
                <a:lnTo>
                  <a:pt x="708" y="66"/>
                </a:lnTo>
                <a:lnTo>
                  <a:pt x="710" y="68"/>
                </a:lnTo>
                <a:lnTo>
                  <a:pt x="710" y="68"/>
                </a:lnTo>
                <a:lnTo>
                  <a:pt x="712" y="70"/>
                </a:lnTo>
                <a:lnTo>
                  <a:pt x="714" y="74"/>
                </a:lnTo>
                <a:lnTo>
                  <a:pt x="716" y="74"/>
                </a:lnTo>
                <a:lnTo>
                  <a:pt x="718" y="76"/>
                </a:lnTo>
                <a:lnTo>
                  <a:pt x="718" y="78"/>
                </a:lnTo>
                <a:lnTo>
                  <a:pt x="720" y="80"/>
                </a:lnTo>
                <a:lnTo>
                  <a:pt x="722" y="80"/>
                </a:lnTo>
                <a:lnTo>
                  <a:pt x="722" y="80"/>
                </a:lnTo>
                <a:lnTo>
                  <a:pt x="724" y="80"/>
                </a:lnTo>
                <a:lnTo>
                  <a:pt x="726" y="82"/>
                </a:lnTo>
                <a:lnTo>
                  <a:pt x="730" y="82"/>
                </a:lnTo>
                <a:lnTo>
                  <a:pt x="732" y="82"/>
                </a:lnTo>
                <a:lnTo>
                  <a:pt x="736" y="82"/>
                </a:lnTo>
                <a:lnTo>
                  <a:pt x="740" y="82"/>
                </a:lnTo>
                <a:lnTo>
                  <a:pt x="742" y="84"/>
                </a:lnTo>
                <a:lnTo>
                  <a:pt x="744" y="84"/>
                </a:lnTo>
                <a:lnTo>
                  <a:pt x="746" y="84"/>
                </a:lnTo>
                <a:lnTo>
                  <a:pt x="746" y="86"/>
                </a:lnTo>
                <a:lnTo>
                  <a:pt x="748" y="86"/>
                </a:lnTo>
                <a:lnTo>
                  <a:pt x="752" y="90"/>
                </a:lnTo>
                <a:lnTo>
                  <a:pt x="754" y="92"/>
                </a:lnTo>
                <a:lnTo>
                  <a:pt x="756" y="94"/>
                </a:lnTo>
                <a:lnTo>
                  <a:pt x="756" y="94"/>
                </a:lnTo>
                <a:lnTo>
                  <a:pt x="760" y="96"/>
                </a:lnTo>
                <a:lnTo>
                  <a:pt x="764" y="98"/>
                </a:lnTo>
                <a:lnTo>
                  <a:pt x="766" y="102"/>
                </a:lnTo>
                <a:lnTo>
                  <a:pt x="768" y="102"/>
                </a:lnTo>
                <a:lnTo>
                  <a:pt x="770" y="104"/>
                </a:lnTo>
                <a:lnTo>
                  <a:pt x="770" y="104"/>
                </a:lnTo>
                <a:lnTo>
                  <a:pt x="770" y="106"/>
                </a:lnTo>
                <a:lnTo>
                  <a:pt x="772" y="108"/>
                </a:lnTo>
                <a:lnTo>
                  <a:pt x="772" y="110"/>
                </a:lnTo>
                <a:lnTo>
                  <a:pt x="772" y="110"/>
                </a:lnTo>
                <a:lnTo>
                  <a:pt x="774" y="112"/>
                </a:lnTo>
                <a:lnTo>
                  <a:pt x="774" y="112"/>
                </a:lnTo>
                <a:lnTo>
                  <a:pt x="774" y="112"/>
                </a:lnTo>
                <a:lnTo>
                  <a:pt x="776" y="112"/>
                </a:lnTo>
                <a:lnTo>
                  <a:pt x="778" y="114"/>
                </a:lnTo>
                <a:lnTo>
                  <a:pt x="780" y="114"/>
                </a:lnTo>
                <a:lnTo>
                  <a:pt x="782" y="114"/>
                </a:lnTo>
                <a:lnTo>
                  <a:pt x="786" y="114"/>
                </a:lnTo>
                <a:lnTo>
                  <a:pt x="790" y="114"/>
                </a:lnTo>
                <a:lnTo>
                  <a:pt x="790" y="114"/>
                </a:lnTo>
                <a:lnTo>
                  <a:pt x="792" y="112"/>
                </a:lnTo>
                <a:lnTo>
                  <a:pt x="796" y="112"/>
                </a:lnTo>
                <a:lnTo>
                  <a:pt x="802" y="110"/>
                </a:lnTo>
                <a:lnTo>
                  <a:pt x="806" y="108"/>
                </a:lnTo>
                <a:lnTo>
                  <a:pt x="808" y="108"/>
                </a:lnTo>
                <a:lnTo>
                  <a:pt x="808" y="108"/>
                </a:lnTo>
                <a:lnTo>
                  <a:pt x="810" y="108"/>
                </a:lnTo>
                <a:lnTo>
                  <a:pt x="812" y="108"/>
                </a:lnTo>
                <a:lnTo>
                  <a:pt x="814" y="108"/>
                </a:lnTo>
                <a:lnTo>
                  <a:pt x="814" y="108"/>
                </a:lnTo>
                <a:lnTo>
                  <a:pt x="816" y="108"/>
                </a:lnTo>
                <a:lnTo>
                  <a:pt x="816" y="110"/>
                </a:lnTo>
                <a:lnTo>
                  <a:pt x="816" y="110"/>
                </a:lnTo>
                <a:lnTo>
                  <a:pt x="818" y="112"/>
                </a:lnTo>
                <a:lnTo>
                  <a:pt x="818" y="114"/>
                </a:lnTo>
                <a:lnTo>
                  <a:pt x="820" y="116"/>
                </a:lnTo>
                <a:lnTo>
                  <a:pt x="820" y="118"/>
                </a:lnTo>
                <a:lnTo>
                  <a:pt x="822" y="122"/>
                </a:lnTo>
                <a:lnTo>
                  <a:pt x="822" y="124"/>
                </a:lnTo>
                <a:lnTo>
                  <a:pt x="822" y="126"/>
                </a:lnTo>
                <a:lnTo>
                  <a:pt x="822" y="128"/>
                </a:lnTo>
                <a:lnTo>
                  <a:pt x="822" y="128"/>
                </a:lnTo>
                <a:lnTo>
                  <a:pt x="822" y="128"/>
                </a:lnTo>
                <a:lnTo>
                  <a:pt x="822" y="130"/>
                </a:lnTo>
                <a:lnTo>
                  <a:pt x="820" y="130"/>
                </a:lnTo>
                <a:lnTo>
                  <a:pt x="818" y="132"/>
                </a:lnTo>
                <a:lnTo>
                  <a:pt x="818" y="132"/>
                </a:lnTo>
                <a:lnTo>
                  <a:pt x="816" y="134"/>
                </a:lnTo>
                <a:lnTo>
                  <a:pt x="814" y="134"/>
                </a:lnTo>
                <a:lnTo>
                  <a:pt x="812" y="134"/>
                </a:lnTo>
                <a:lnTo>
                  <a:pt x="812" y="136"/>
                </a:lnTo>
                <a:lnTo>
                  <a:pt x="812" y="136"/>
                </a:lnTo>
                <a:lnTo>
                  <a:pt x="812" y="136"/>
                </a:lnTo>
                <a:lnTo>
                  <a:pt x="812" y="138"/>
                </a:lnTo>
                <a:lnTo>
                  <a:pt x="812" y="140"/>
                </a:lnTo>
                <a:lnTo>
                  <a:pt x="812" y="142"/>
                </a:lnTo>
                <a:lnTo>
                  <a:pt x="812" y="144"/>
                </a:lnTo>
                <a:lnTo>
                  <a:pt x="812" y="146"/>
                </a:lnTo>
                <a:lnTo>
                  <a:pt x="812" y="150"/>
                </a:lnTo>
                <a:lnTo>
                  <a:pt x="812" y="156"/>
                </a:lnTo>
                <a:lnTo>
                  <a:pt x="814" y="160"/>
                </a:lnTo>
                <a:lnTo>
                  <a:pt x="814" y="164"/>
                </a:lnTo>
                <a:lnTo>
                  <a:pt x="814" y="166"/>
                </a:lnTo>
                <a:lnTo>
                  <a:pt x="814" y="168"/>
                </a:lnTo>
                <a:lnTo>
                  <a:pt x="812" y="170"/>
                </a:lnTo>
                <a:lnTo>
                  <a:pt x="812" y="170"/>
                </a:lnTo>
                <a:lnTo>
                  <a:pt x="812" y="172"/>
                </a:lnTo>
                <a:lnTo>
                  <a:pt x="812" y="172"/>
                </a:lnTo>
                <a:lnTo>
                  <a:pt x="810" y="172"/>
                </a:lnTo>
                <a:lnTo>
                  <a:pt x="810" y="172"/>
                </a:lnTo>
                <a:lnTo>
                  <a:pt x="810" y="172"/>
                </a:lnTo>
                <a:lnTo>
                  <a:pt x="808" y="172"/>
                </a:lnTo>
                <a:lnTo>
                  <a:pt x="808" y="172"/>
                </a:lnTo>
                <a:lnTo>
                  <a:pt x="806" y="172"/>
                </a:lnTo>
                <a:lnTo>
                  <a:pt x="804" y="172"/>
                </a:lnTo>
                <a:lnTo>
                  <a:pt x="802" y="170"/>
                </a:lnTo>
                <a:lnTo>
                  <a:pt x="800" y="170"/>
                </a:lnTo>
                <a:lnTo>
                  <a:pt x="800" y="170"/>
                </a:lnTo>
                <a:lnTo>
                  <a:pt x="798" y="170"/>
                </a:lnTo>
                <a:lnTo>
                  <a:pt x="798" y="170"/>
                </a:lnTo>
                <a:lnTo>
                  <a:pt x="796" y="170"/>
                </a:lnTo>
                <a:lnTo>
                  <a:pt x="796" y="170"/>
                </a:lnTo>
                <a:lnTo>
                  <a:pt x="796" y="170"/>
                </a:lnTo>
                <a:lnTo>
                  <a:pt x="794" y="172"/>
                </a:lnTo>
                <a:lnTo>
                  <a:pt x="794" y="172"/>
                </a:lnTo>
                <a:lnTo>
                  <a:pt x="794" y="174"/>
                </a:lnTo>
                <a:lnTo>
                  <a:pt x="792" y="176"/>
                </a:lnTo>
                <a:lnTo>
                  <a:pt x="792" y="178"/>
                </a:lnTo>
                <a:lnTo>
                  <a:pt x="790" y="182"/>
                </a:lnTo>
                <a:lnTo>
                  <a:pt x="790" y="184"/>
                </a:lnTo>
                <a:lnTo>
                  <a:pt x="790" y="184"/>
                </a:lnTo>
                <a:lnTo>
                  <a:pt x="790" y="186"/>
                </a:lnTo>
                <a:lnTo>
                  <a:pt x="788" y="188"/>
                </a:lnTo>
                <a:lnTo>
                  <a:pt x="788" y="192"/>
                </a:lnTo>
                <a:lnTo>
                  <a:pt x="788" y="194"/>
                </a:lnTo>
                <a:lnTo>
                  <a:pt x="788" y="196"/>
                </a:lnTo>
                <a:lnTo>
                  <a:pt x="790" y="198"/>
                </a:lnTo>
                <a:lnTo>
                  <a:pt x="790" y="200"/>
                </a:lnTo>
                <a:lnTo>
                  <a:pt x="790" y="200"/>
                </a:lnTo>
                <a:lnTo>
                  <a:pt x="790" y="200"/>
                </a:lnTo>
                <a:lnTo>
                  <a:pt x="790" y="202"/>
                </a:lnTo>
                <a:lnTo>
                  <a:pt x="792" y="202"/>
                </a:lnTo>
                <a:lnTo>
                  <a:pt x="792" y="202"/>
                </a:lnTo>
                <a:lnTo>
                  <a:pt x="794" y="202"/>
                </a:lnTo>
                <a:lnTo>
                  <a:pt x="796" y="202"/>
                </a:lnTo>
                <a:lnTo>
                  <a:pt x="798" y="204"/>
                </a:lnTo>
                <a:lnTo>
                  <a:pt x="802" y="204"/>
                </a:lnTo>
                <a:lnTo>
                  <a:pt x="804" y="204"/>
                </a:lnTo>
                <a:lnTo>
                  <a:pt x="804" y="204"/>
                </a:lnTo>
                <a:lnTo>
                  <a:pt x="804" y="204"/>
                </a:lnTo>
                <a:lnTo>
                  <a:pt x="804" y="204"/>
                </a:lnTo>
                <a:lnTo>
                  <a:pt x="802" y="204"/>
                </a:lnTo>
                <a:lnTo>
                  <a:pt x="800" y="206"/>
                </a:lnTo>
                <a:lnTo>
                  <a:pt x="798" y="208"/>
                </a:lnTo>
                <a:lnTo>
                  <a:pt x="796" y="210"/>
                </a:lnTo>
                <a:lnTo>
                  <a:pt x="792" y="212"/>
                </a:lnTo>
                <a:lnTo>
                  <a:pt x="790" y="214"/>
                </a:lnTo>
                <a:lnTo>
                  <a:pt x="790" y="216"/>
                </a:lnTo>
                <a:lnTo>
                  <a:pt x="788" y="216"/>
                </a:lnTo>
                <a:lnTo>
                  <a:pt x="786" y="216"/>
                </a:lnTo>
                <a:lnTo>
                  <a:pt x="782" y="218"/>
                </a:lnTo>
                <a:lnTo>
                  <a:pt x="778" y="218"/>
                </a:lnTo>
                <a:lnTo>
                  <a:pt x="776" y="220"/>
                </a:lnTo>
                <a:lnTo>
                  <a:pt x="776" y="220"/>
                </a:lnTo>
                <a:lnTo>
                  <a:pt x="774" y="220"/>
                </a:lnTo>
                <a:lnTo>
                  <a:pt x="774" y="222"/>
                </a:lnTo>
                <a:lnTo>
                  <a:pt x="772" y="224"/>
                </a:lnTo>
                <a:lnTo>
                  <a:pt x="770" y="226"/>
                </a:lnTo>
                <a:lnTo>
                  <a:pt x="768" y="228"/>
                </a:lnTo>
                <a:lnTo>
                  <a:pt x="766" y="232"/>
                </a:lnTo>
                <a:lnTo>
                  <a:pt x="764" y="234"/>
                </a:lnTo>
                <a:lnTo>
                  <a:pt x="764" y="234"/>
                </a:lnTo>
                <a:lnTo>
                  <a:pt x="762" y="236"/>
                </a:lnTo>
                <a:lnTo>
                  <a:pt x="762" y="236"/>
                </a:lnTo>
                <a:lnTo>
                  <a:pt x="760" y="236"/>
                </a:lnTo>
                <a:lnTo>
                  <a:pt x="758" y="236"/>
                </a:lnTo>
                <a:lnTo>
                  <a:pt x="758" y="238"/>
                </a:lnTo>
                <a:lnTo>
                  <a:pt x="756" y="238"/>
                </a:lnTo>
                <a:lnTo>
                  <a:pt x="754" y="238"/>
                </a:lnTo>
                <a:lnTo>
                  <a:pt x="750" y="238"/>
                </a:lnTo>
                <a:lnTo>
                  <a:pt x="746" y="236"/>
                </a:lnTo>
                <a:lnTo>
                  <a:pt x="746" y="236"/>
                </a:lnTo>
                <a:lnTo>
                  <a:pt x="744" y="236"/>
                </a:lnTo>
                <a:lnTo>
                  <a:pt x="740" y="234"/>
                </a:lnTo>
                <a:lnTo>
                  <a:pt x="738" y="232"/>
                </a:lnTo>
                <a:lnTo>
                  <a:pt x="736" y="232"/>
                </a:lnTo>
                <a:lnTo>
                  <a:pt x="736" y="232"/>
                </a:lnTo>
                <a:lnTo>
                  <a:pt x="736" y="232"/>
                </a:lnTo>
                <a:lnTo>
                  <a:pt x="734" y="232"/>
                </a:lnTo>
                <a:lnTo>
                  <a:pt x="734" y="232"/>
                </a:lnTo>
                <a:lnTo>
                  <a:pt x="734" y="232"/>
                </a:lnTo>
                <a:lnTo>
                  <a:pt x="732" y="234"/>
                </a:lnTo>
                <a:lnTo>
                  <a:pt x="732" y="234"/>
                </a:lnTo>
                <a:lnTo>
                  <a:pt x="730" y="236"/>
                </a:lnTo>
                <a:lnTo>
                  <a:pt x="730" y="238"/>
                </a:lnTo>
                <a:lnTo>
                  <a:pt x="730" y="240"/>
                </a:lnTo>
                <a:lnTo>
                  <a:pt x="730" y="242"/>
                </a:lnTo>
                <a:lnTo>
                  <a:pt x="730" y="246"/>
                </a:lnTo>
                <a:lnTo>
                  <a:pt x="728" y="250"/>
                </a:lnTo>
                <a:lnTo>
                  <a:pt x="728" y="252"/>
                </a:lnTo>
                <a:lnTo>
                  <a:pt x="728" y="254"/>
                </a:lnTo>
                <a:lnTo>
                  <a:pt x="728" y="254"/>
                </a:lnTo>
                <a:lnTo>
                  <a:pt x="726" y="256"/>
                </a:lnTo>
                <a:lnTo>
                  <a:pt x="726" y="256"/>
                </a:lnTo>
                <a:lnTo>
                  <a:pt x="724" y="258"/>
                </a:lnTo>
                <a:lnTo>
                  <a:pt x="722" y="260"/>
                </a:lnTo>
                <a:lnTo>
                  <a:pt x="720" y="260"/>
                </a:lnTo>
                <a:lnTo>
                  <a:pt x="716" y="262"/>
                </a:lnTo>
                <a:lnTo>
                  <a:pt x="712" y="264"/>
                </a:lnTo>
                <a:lnTo>
                  <a:pt x="704" y="270"/>
                </a:lnTo>
                <a:lnTo>
                  <a:pt x="700" y="274"/>
                </a:lnTo>
                <a:lnTo>
                  <a:pt x="696" y="274"/>
                </a:lnTo>
                <a:lnTo>
                  <a:pt x="696" y="276"/>
                </a:lnTo>
                <a:lnTo>
                  <a:pt x="692" y="276"/>
                </a:lnTo>
                <a:lnTo>
                  <a:pt x="690" y="278"/>
                </a:lnTo>
                <a:lnTo>
                  <a:pt x="688" y="280"/>
                </a:lnTo>
                <a:lnTo>
                  <a:pt x="684" y="282"/>
                </a:lnTo>
                <a:lnTo>
                  <a:pt x="680" y="282"/>
                </a:lnTo>
                <a:lnTo>
                  <a:pt x="680" y="284"/>
                </a:lnTo>
                <a:lnTo>
                  <a:pt x="678" y="284"/>
                </a:lnTo>
                <a:lnTo>
                  <a:pt x="676" y="284"/>
                </a:lnTo>
                <a:lnTo>
                  <a:pt x="676" y="284"/>
                </a:lnTo>
                <a:lnTo>
                  <a:pt x="674" y="284"/>
                </a:lnTo>
                <a:lnTo>
                  <a:pt x="674" y="284"/>
                </a:lnTo>
                <a:lnTo>
                  <a:pt x="674" y="282"/>
                </a:lnTo>
                <a:lnTo>
                  <a:pt x="672" y="282"/>
                </a:lnTo>
                <a:lnTo>
                  <a:pt x="672" y="280"/>
                </a:lnTo>
                <a:lnTo>
                  <a:pt x="672" y="280"/>
                </a:lnTo>
                <a:lnTo>
                  <a:pt x="672" y="278"/>
                </a:lnTo>
                <a:lnTo>
                  <a:pt x="672" y="278"/>
                </a:lnTo>
                <a:lnTo>
                  <a:pt x="672" y="276"/>
                </a:lnTo>
                <a:lnTo>
                  <a:pt x="672" y="270"/>
                </a:lnTo>
                <a:lnTo>
                  <a:pt x="672" y="268"/>
                </a:lnTo>
                <a:lnTo>
                  <a:pt x="672" y="266"/>
                </a:lnTo>
                <a:lnTo>
                  <a:pt x="672" y="262"/>
                </a:lnTo>
                <a:lnTo>
                  <a:pt x="672" y="256"/>
                </a:lnTo>
                <a:lnTo>
                  <a:pt x="670" y="254"/>
                </a:lnTo>
                <a:lnTo>
                  <a:pt x="670" y="252"/>
                </a:lnTo>
                <a:lnTo>
                  <a:pt x="670" y="250"/>
                </a:lnTo>
                <a:lnTo>
                  <a:pt x="670" y="250"/>
                </a:lnTo>
                <a:lnTo>
                  <a:pt x="668" y="250"/>
                </a:lnTo>
                <a:lnTo>
                  <a:pt x="668" y="248"/>
                </a:lnTo>
                <a:lnTo>
                  <a:pt x="668" y="248"/>
                </a:lnTo>
                <a:lnTo>
                  <a:pt x="666" y="248"/>
                </a:lnTo>
                <a:lnTo>
                  <a:pt x="664" y="248"/>
                </a:lnTo>
                <a:lnTo>
                  <a:pt x="664" y="248"/>
                </a:lnTo>
                <a:lnTo>
                  <a:pt x="662" y="248"/>
                </a:lnTo>
                <a:lnTo>
                  <a:pt x="662" y="248"/>
                </a:lnTo>
                <a:lnTo>
                  <a:pt x="660" y="250"/>
                </a:lnTo>
                <a:lnTo>
                  <a:pt x="658" y="250"/>
                </a:lnTo>
                <a:lnTo>
                  <a:pt x="658" y="252"/>
                </a:lnTo>
                <a:lnTo>
                  <a:pt x="656" y="254"/>
                </a:lnTo>
                <a:lnTo>
                  <a:pt x="654" y="256"/>
                </a:lnTo>
                <a:lnTo>
                  <a:pt x="652" y="258"/>
                </a:lnTo>
                <a:lnTo>
                  <a:pt x="650" y="260"/>
                </a:lnTo>
                <a:lnTo>
                  <a:pt x="648" y="262"/>
                </a:lnTo>
                <a:lnTo>
                  <a:pt x="648" y="264"/>
                </a:lnTo>
                <a:lnTo>
                  <a:pt x="648" y="266"/>
                </a:lnTo>
                <a:lnTo>
                  <a:pt x="648" y="266"/>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solidFill>
                <a:srgbClr val="EB212E"/>
              </a:solidFill>
            </a:endParaRPr>
          </a:p>
        </p:txBody>
      </p:sp>
      <p:sp>
        <p:nvSpPr>
          <p:cNvPr id="121" name="Freeform 188"/>
          <p:cNvSpPr>
            <a:spLocks/>
          </p:cNvSpPr>
          <p:nvPr/>
        </p:nvSpPr>
        <p:spPr bwMode="auto">
          <a:xfrm>
            <a:off x="6427846" y="3749416"/>
            <a:ext cx="61584" cy="97808"/>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2" name="Freeform 189"/>
          <p:cNvSpPr>
            <a:spLocks/>
          </p:cNvSpPr>
          <p:nvPr/>
        </p:nvSpPr>
        <p:spPr bwMode="auto">
          <a:xfrm>
            <a:off x="6427846" y="3749416"/>
            <a:ext cx="61584" cy="97808"/>
          </a:xfrm>
          <a:custGeom>
            <a:avLst/>
            <a:gdLst>
              <a:gd name="T0" fmla="*/ 10 w 30"/>
              <a:gd name="T1" fmla="*/ 10 h 42"/>
              <a:gd name="T2" fmla="*/ 10 w 30"/>
              <a:gd name="T3" fmla="*/ 10 h 42"/>
              <a:gd name="T4" fmla="*/ 8 w 30"/>
              <a:gd name="T5" fmla="*/ 12 h 42"/>
              <a:gd name="T6" fmla="*/ 6 w 30"/>
              <a:gd name="T7" fmla="*/ 16 h 42"/>
              <a:gd name="T8" fmla="*/ 4 w 30"/>
              <a:gd name="T9" fmla="*/ 18 h 42"/>
              <a:gd name="T10" fmla="*/ 2 w 30"/>
              <a:gd name="T11" fmla="*/ 20 h 42"/>
              <a:gd name="T12" fmla="*/ 2 w 30"/>
              <a:gd name="T13" fmla="*/ 22 h 42"/>
              <a:gd name="T14" fmla="*/ 2 w 30"/>
              <a:gd name="T15" fmla="*/ 22 h 42"/>
              <a:gd name="T16" fmla="*/ 0 w 30"/>
              <a:gd name="T17" fmla="*/ 24 h 42"/>
              <a:gd name="T18" fmla="*/ 0 w 30"/>
              <a:gd name="T19" fmla="*/ 28 h 42"/>
              <a:gd name="T20" fmla="*/ 0 w 30"/>
              <a:gd name="T21" fmla="*/ 30 h 42"/>
              <a:gd name="T22" fmla="*/ 0 w 30"/>
              <a:gd name="T23" fmla="*/ 32 h 42"/>
              <a:gd name="T24" fmla="*/ 0 w 30"/>
              <a:gd name="T25" fmla="*/ 36 h 42"/>
              <a:gd name="T26" fmla="*/ 0 w 30"/>
              <a:gd name="T27" fmla="*/ 38 h 42"/>
              <a:gd name="T28" fmla="*/ 0 w 30"/>
              <a:gd name="T29" fmla="*/ 38 h 42"/>
              <a:gd name="T30" fmla="*/ 2 w 30"/>
              <a:gd name="T31" fmla="*/ 40 h 42"/>
              <a:gd name="T32" fmla="*/ 2 w 30"/>
              <a:gd name="T33" fmla="*/ 40 h 42"/>
              <a:gd name="T34" fmla="*/ 2 w 30"/>
              <a:gd name="T35" fmla="*/ 42 h 42"/>
              <a:gd name="T36" fmla="*/ 2 w 30"/>
              <a:gd name="T37" fmla="*/ 42 h 42"/>
              <a:gd name="T38" fmla="*/ 4 w 30"/>
              <a:gd name="T39" fmla="*/ 42 h 42"/>
              <a:gd name="T40" fmla="*/ 6 w 30"/>
              <a:gd name="T41" fmla="*/ 42 h 42"/>
              <a:gd name="T42" fmla="*/ 6 w 30"/>
              <a:gd name="T43" fmla="*/ 42 h 42"/>
              <a:gd name="T44" fmla="*/ 8 w 30"/>
              <a:gd name="T45" fmla="*/ 42 h 42"/>
              <a:gd name="T46" fmla="*/ 10 w 30"/>
              <a:gd name="T47" fmla="*/ 42 h 42"/>
              <a:gd name="T48" fmla="*/ 12 w 30"/>
              <a:gd name="T49" fmla="*/ 42 h 42"/>
              <a:gd name="T50" fmla="*/ 14 w 30"/>
              <a:gd name="T51" fmla="*/ 42 h 42"/>
              <a:gd name="T52" fmla="*/ 16 w 30"/>
              <a:gd name="T53" fmla="*/ 42 h 42"/>
              <a:gd name="T54" fmla="*/ 16 w 30"/>
              <a:gd name="T55" fmla="*/ 40 h 42"/>
              <a:gd name="T56" fmla="*/ 18 w 30"/>
              <a:gd name="T57" fmla="*/ 40 h 42"/>
              <a:gd name="T58" fmla="*/ 20 w 30"/>
              <a:gd name="T59" fmla="*/ 38 h 42"/>
              <a:gd name="T60" fmla="*/ 22 w 30"/>
              <a:gd name="T61" fmla="*/ 36 h 42"/>
              <a:gd name="T62" fmla="*/ 24 w 30"/>
              <a:gd name="T63" fmla="*/ 34 h 42"/>
              <a:gd name="T64" fmla="*/ 26 w 30"/>
              <a:gd name="T65" fmla="*/ 32 h 42"/>
              <a:gd name="T66" fmla="*/ 28 w 30"/>
              <a:gd name="T67" fmla="*/ 28 h 42"/>
              <a:gd name="T68" fmla="*/ 28 w 30"/>
              <a:gd name="T69" fmla="*/ 26 h 42"/>
              <a:gd name="T70" fmla="*/ 30 w 30"/>
              <a:gd name="T71" fmla="*/ 26 h 42"/>
              <a:gd name="T72" fmla="*/ 30 w 30"/>
              <a:gd name="T73" fmla="*/ 24 h 42"/>
              <a:gd name="T74" fmla="*/ 30 w 30"/>
              <a:gd name="T75" fmla="*/ 22 h 42"/>
              <a:gd name="T76" fmla="*/ 30 w 30"/>
              <a:gd name="T77" fmla="*/ 22 h 42"/>
              <a:gd name="T78" fmla="*/ 30 w 30"/>
              <a:gd name="T79" fmla="*/ 18 h 42"/>
              <a:gd name="T80" fmla="*/ 28 w 30"/>
              <a:gd name="T81" fmla="*/ 14 h 42"/>
              <a:gd name="T82" fmla="*/ 28 w 30"/>
              <a:gd name="T83" fmla="*/ 10 h 42"/>
              <a:gd name="T84" fmla="*/ 28 w 30"/>
              <a:gd name="T85" fmla="*/ 8 h 42"/>
              <a:gd name="T86" fmla="*/ 26 w 30"/>
              <a:gd name="T87" fmla="*/ 8 h 42"/>
              <a:gd name="T88" fmla="*/ 26 w 30"/>
              <a:gd name="T89" fmla="*/ 6 h 42"/>
              <a:gd name="T90" fmla="*/ 24 w 30"/>
              <a:gd name="T91" fmla="*/ 4 h 42"/>
              <a:gd name="T92" fmla="*/ 24 w 30"/>
              <a:gd name="T93" fmla="*/ 2 h 42"/>
              <a:gd name="T94" fmla="*/ 22 w 30"/>
              <a:gd name="T95" fmla="*/ 2 h 42"/>
              <a:gd name="T96" fmla="*/ 22 w 30"/>
              <a:gd name="T97" fmla="*/ 2 h 42"/>
              <a:gd name="T98" fmla="*/ 20 w 30"/>
              <a:gd name="T99" fmla="*/ 0 h 42"/>
              <a:gd name="T100" fmla="*/ 20 w 30"/>
              <a:gd name="T101" fmla="*/ 0 h 42"/>
              <a:gd name="T102" fmla="*/ 20 w 30"/>
              <a:gd name="T103" fmla="*/ 0 h 42"/>
              <a:gd name="T104" fmla="*/ 18 w 30"/>
              <a:gd name="T105" fmla="*/ 0 h 42"/>
              <a:gd name="T106" fmla="*/ 18 w 30"/>
              <a:gd name="T107" fmla="*/ 2 h 42"/>
              <a:gd name="T108" fmla="*/ 16 w 30"/>
              <a:gd name="T109" fmla="*/ 2 h 42"/>
              <a:gd name="T110" fmla="*/ 14 w 30"/>
              <a:gd name="T111" fmla="*/ 4 h 42"/>
              <a:gd name="T112" fmla="*/ 14 w 30"/>
              <a:gd name="T113" fmla="*/ 6 h 42"/>
              <a:gd name="T114" fmla="*/ 12 w 30"/>
              <a:gd name="T115" fmla="*/ 6 h 42"/>
              <a:gd name="T116" fmla="*/ 10 w 30"/>
              <a:gd name="T11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 h="42">
                <a:moveTo>
                  <a:pt x="10" y="10"/>
                </a:moveTo>
                <a:lnTo>
                  <a:pt x="10" y="10"/>
                </a:lnTo>
                <a:lnTo>
                  <a:pt x="8" y="12"/>
                </a:lnTo>
                <a:lnTo>
                  <a:pt x="6" y="16"/>
                </a:lnTo>
                <a:lnTo>
                  <a:pt x="4" y="18"/>
                </a:lnTo>
                <a:lnTo>
                  <a:pt x="2" y="20"/>
                </a:lnTo>
                <a:lnTo>
                  <a:pt x="2" y="22"/>
                </a:lnTo>
                <a:lnTo>
                  <a:pt x="2" y="22"/>
                </a:lnTo>
                <a:lnTo>
                  <a:pt x="0" y="24"/>
                </a:lnTo>
                <a:lnTo>
                  <a:pt x="0" y="28"/>
                </a:lnTo>
                <a:lnTo>
                  <a:pt x="0" y="30"/>
                </a:lnTo>
                <a:lnTo>
                  <a:pt x="0" y="32"/>
                </a:lnTo>
                <a:lnTo>
                  <a:pt x="0" y="36"/>
                </a:lnTo>
                <a:lnTo>
                  <a:pt x="0" y="38"/>
                </a:lnTo>
                <a:lnTo>
                  <a:pt x="0" y="38"/>
                </a:lnTo>
                <a:lnTo>
                  <a:pt x="2" y="40"/>
                </a:lnTo>
                <a:lnTo>
                  <a:pt x="2" y="40"/>
                </a:lnTo>
                <a:lnTo>
                  <a:pt x="2" y="42"/>
                </a:lnTo>
                <a:lnTo>
                  <a:pt x="2" y="42"/>
                </a:lnTo>
                <a:lnTo>
                  <a:pt x="4" y="42"/>
                </a:lnTo>
                <a:lnTo>
                  <a:pt x="6" y="42"/>
                </a:lnTo>
                <a:lnTo>
                  <a:pt x="6" y="42"/>
                </a:lnTo>
                <a:lnTo>
                  <a:pt x="8" y="42"/>
                </a:lnTo>
                <a:lnTo>
                  <a:pt x="10" y="42"/>
                </a:lnTo>
                <a:lnTo>
                  <a:pt x="12" y="42"/>
                </a:lnTo>
                <a:lnTo>
                  <a:pt x="14" y="42"/>
                </a:lnTo>
                <a:lnTo>
                  <a:pt x="16" y="42"/>
                </a:lnTo>
                <a:lnTo>
                  <a:pt x="16" y="40"/>
                </a:lnTo>
                <a:lnTo>
                  <a:pt x="18" y="40"/>
                </a:lnTo>
                <a:lnTo>
                  <a:pt x="20" y="38"/>
                </a:lnTo>
                <a:lnTo>
                  <a:pt x="22" y="36"/>
                </a:lnTo>
                <a:lnTo>
                  <a:pt x="24" y="34"/>
                </a:lnTo>
                <a:lnTo>
                  <a:pt x="26" y="32"/>
                </a:lnTo>
                <a:lnTo>
                  <a:pt x="28" y="28"/>
                </a:lnTo>
                <a:lnTo>
                  <a:pt x="28" y="26"/>
                </a:lnTo>
                <a:lnTo>
                  <a:pt x="30" y="26"/>
                </a:lnTo>
                <a:lnTo>
                  <a:pt x="30" y="24"/>
                </a:lnTo>
                <a:lnTo>
                  <a:pt x="30" y="22"/>
                </a:lnTo>
                <a:lnTo>
                  <a:pt x="30" y="22"/>
                </a:lnTo>
                <a:lnTo>
                  <a:pt x="30" y="18"/>
                </a:lnTo>
                <a:lnTo>
                  <a:pt x="28" y="14"/>
                </a:lnTo>
                <a:lnTo>
                  <a:pt x="28" y="10"/>
                </a:lnTo>
                <a:lnTo>
                  <a:pt x="28" y="8"/>
                </a:lnTo>
                <a:lnTo>
                  <a:pt x="26" y="8"/>
                </a:lnTo>
                <a:lnTo>
                  <a:pt x="26" y="6"/>
                </a:lnTo>
                <a:lnTo>
                  <a:pt x="24" y="4"/>
                </a:lnTo>
                <a:lnTo>
                  <a:pt x="24" y="2"/>
                </a:lnTo>
                <a:lnTo>
                  <a:pt x="22" y="2"/>
                </a:lnTo>
                <a:lnTo>
                  <a:pt x="22" y="2"/>
                </a:lnTo>
                <a:lnTo>
                  <a:pt x="20" y="0"/>
                </a:lnTo>
                <a:lnTo>
                  <a:pt x="20" y="0"/>
                </a:lnTo>
                <a:lnTo>
                  <a:pt x="20" y="0"/>
                </a:lnTo>
                <a:lnTo>
                  <a:pt x="18" y="0"/>
                </a:lnTo>
                <a:lnTo>
                  <a:pt x="18" y="2"/>
                </a:lnTo>
                <a:lnTo>
                  <a:pt x="16" y="2"/>
                </a:lnTo>
                <a:lnTo>
                  <a:pt x="14" y="4"/>
                </a:lnTo>
                <a:lnTo>
                  <a:pt x="14" y="6"/>
                </a:lnTo>
                <a:lnTo>
                  <a:pt x="12" y="6"/>
                </a:lnTo>
                <a:lnTo>
                  <a:pt x="10" y="1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23" name="Freeform 190"/>
          <p:cNvSpPr>
            <a:spLocks/>
          </p:cNvSpPr>
          <p:nvPr/>
        </p:nvSpPr>
        <p:spPr bwMode="auto">
          <a:xfrm>
            <a:off x="7023159" y="4592453"/>
            <a:ext cx="36951" cy="13975"/>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203"/>
          <p:cNvSpPr>
            <a:spLocks/>
          </p:cNvSpPr>
          <p:nvPr/>
        </p:nvSpPr>
        <p:spPr bwMode="auto">
          <a:xfrm>
            <a:off x="6702922" y="4848622"/>
            <a:ext cx="12316" cy="18630"/>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5" name="Freeform 210"/>
          <p:cNvSpPr>
            <a:spLocks/>
          </p:cNvSpPr>
          <p:nvPr/>
        </p:nvSpPr>
        <p:spPr bwMode="auto">
          <a:xfrm>
            <a:off x="6805561" y="4848622"/>
            <a:ext cx="69794" cy="37261"/>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no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6" name="Freeform 222"/>
          <p:cNvSpPr>
            <a:spLocks/>
          </p:cNvSpPr>
          <p:nvPr/>
        </p:nvSpPr>
        <p:spPr bwMode="auto">
          <a:xfrm>
            <a:off x="6941045" y="4597109"/>
            <a:ext cx="57479" cy="9316"/>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7" name="Freeform 223"/>
          <p:cNvSpPr>
            <a:spLocks/>
          </p:cNvSpPr>
          <p:nvPr/>
        </p:nvSpPr>
        <p:spPr bwMode="auto">
          <a:xfrm>
            <a:off x="6941045" y="4597109"/>
            <a:ext cx="57479" cy="9316"/>
          </a:xfrm>
          <a:custGeom>
            <a:avLst/>
            <a:gdLst>
              <a:gd name="T0" fmla="*/ 14 w 28"/>
              <a:gd name="T1" fmla="*/ 4 h 4"/>
              <a:gd name="T2" fmla="*/ 14 w 28"/>
              <a:gd name="T3" fmla="*/ 4 h 4"/>
              <a:gd name="T4" fmla="*/ 12 w 28"/>
              <a:gd name="T5" fmla="*/ 4 h 4"/>
              <a:gd name="T6" fmla="*/ 8 w 28"/>
              <a:gd name="T7" fmla="*/ 4 h 4"/>
              <a:gd name="T8" fmla="*/ 6 w 28"/>
              <a:gd name="T9" fmla="*/ 4 h 4"/>
              <a:gd name="T10" fmla="*/ 4 w 28"/>
              <a:gd name="T11" fmla="*/ 4 h 4"/>
              <a:gd name="T12" fmla="*/ 4 w 28"/>
              <a:gd name="T13" fmla="*/ 4 h 4"/>
              <a:gd name="T14" fmla="*/ 2 w 28"/>
              <a:gd name="T15" fmla="*/ 2 h 4"/>
              <a:gd name="T16" fmla="*/ 2 w 28"/>
              <a:gd name="T17" fmla="*/ 2 h 4"/>
              <a:gd name="T18" fmla="*/ 0 w 28"/>
              <a:gd name="T19" fmla="*/ 2 h 4"/>
              <a:gd name="T20" fmla="*/ 0 w 28"/>
              <a:gd name="T21" fmla="*/ 2 h 4"/>
              <a:gd name="T22" fmla="*/ 0 w 28"/>
              <a:gd name="T23" fmla="*/ 2 h 4"/>
              <a:gd name="T24" fmla="*/ 2 w 28"/>
              <a:gd name="T25" fmla="*/ 2 h 4"/>
              <a:gd name="T26" fmla="*/ 2 w 28"/>
              <a:gd name="T27" fmla="*/ 0 h 4"/>
              <a:gd name="T28" fmla="*/ 4 w 28"/>
              <a:gd name="T29" fmla="*/ 0 h 4"/>
              <a:gd name="T30" fmla="*/ 4 w 28"/>
              <a:gd name="T31" fmla="*/ 0 h 4"/>
              <a:gd name="T32" fmla="*/ 6 w 28"/>
              <a:gd name="T33" fmla="*/ 0 h 4"/>
              <a:gd name="T34" fmla="*/ 8 w 28"/>
              <a:gd name="T35" fmla="*/ 0 h 4"/>
              <a:gd name="T36" fmla="*/ 12 w 28"/>
              <a:gd name="T37" fmla="*/ 0 h 4"/>
              <a:gd name="T38" fmla="*/ 14 w 28"/>
              <a:gd name="T39" fmla="*/ 0 h 4"/>
              <a:gd name="T40" fmla="*/ 16 w 28"/>
              <a:gd name="T41" fmla="*/ 0 h 4"/>
              <a:gd name="T42" fmla="*/ 20 w 28"/>
              <a:gd name="T43" fmla="*/ 0 h 4"/>
              <a:gd name="T44" fmla="*/ 22 w 28"/>
              <a:gd name="T45" fmla="*/ 0 h 4"/>
              <a:gd name="T46" fmla="*/ 24 w 28"/>
              <a:gd name="T47" fmla="*/ 0 h 4"/>
              <a:gd name="T48" fmla="*/ 26 w 28"/>
              <a:gd name="T49" fmla="*/ 0 h 4"/>
              <a:gd name="T50" fmla="*/ 26 w 28"/>
              <a:gd name="T51" fmla="*/ 0 h 4"/>
              <a:gd name="T52" fmla="*/ 28 w 28"/>
              <a:gd name="T53" fmla="*/ 2 h 4"/>
              <a:gd name="T54" fmla="*/ 28 w 28"/>
              <a:gd name="T55" fmla="*/ 2 h 4"/>
              <a:gd name="T56" fmla="*/ 28 w 28"/>
              <a:gd name="T57" fmla="*/ 2 h 4"/>
              <a:gd name="T58" fmla="*/ 28 w 28"/>
              <a:gd name="T59" fmla="*/ 2 h 4"/>
              <a:gd name="T60" fmla="*/ 28 w 28"/>
              <a:gd name="T61" fmla="*/ 2 h 4"/>
              <a:gd name="T62" fmla="*/ 26 w 28"/>
              <a:gd name="T63" fmla="*/ 2 h 4"/>
              <a:gd name="T64" fmla="*/ 26 w 28"/>
              <a:gd name="T65" fmla="*/ 4 h 4"/>
              <a:gd name="T66" fmla="*/ 24 w 28"/>
              <a:gd name="T67" fmla="*/ 4 h 4"/>
              <a:gd name="T68" fmla="*/ 22 w 28"/>
              <a:gd name="T69" fmla="*/ 4 h 4"/>
              <a:gd name="T70" fmla="*/ 20 w 28"/>
              <a:gd name="T71" fmla="*/ 4 h 4"/>
              <a:gd name="T72" fmla="*/ 16 w 28"/>
              <a:gd name="T73" fmla="*/ 4 h 4"/>
              <a:gd name="T74" fmla="*/ 14 w 28"/>
              <a:gd name="T7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4">
                <a:moveTo>
                  <a:pt x="14" y="4"/>
                </a:moveTo>
                <a:lnTo>
                  <a:pt x="14" y="4"/>
                </a:lnTo>
                <a:lnTo>
                  <a:pt x="12" y="4"/>
                </a:lnTo>
                <a:lnTo>
                  <a:pt x="8" y="4"/>
                </a:lnTo>
                <a:lnTo>
                  <a:pt x="6" y="4"/>
                </a:lnTo>
                <a:lnTo>
                  <a:pt x="4" y="4"/>
                </a:lnTo>
                <a:lnTo>
                  <a:pt x="4" y="4"/>
                </a:lnTo>
                <a:lnTo>
                  <a:pt x="2" y="2"/>
                </a:lnTo>
                <a:lnTo>
                  <a:pt x="2" y="2"/>
                </a:lnTo>
                <a:lnTo>
                  <a:pt x="0" y="2"/>
                </a:lnTo>
                <a:lnTo>
                  <a:pt x="0" y="2"/>
                </a:lnTo>
                <a:lnTo>
                  <a:pt x="0" y="2"/>
                </a:lnTo>
                <a:lnTo>
                  <a:pt x="2" y="2"/>
                </a:lnTo>
                <a:lnTo>
                  <a:pt x="2" y="0"/>
                </a:lnTo>
                <a:lnTo>
                  <a:pt x="4" y="0"/>
                </a:lnTo>
                <a:lnTo>
                  <a:pt x="4" y="0"/>
                </a:lnTo>
                <a:lnTo>
                  <a:pt x="6" y="0"/>
                </a:lnTo>
                <a:lnTo>
                  <a:pt x="8" y="0"/>
                </a:lnTo>
                <a:lnTo>
                  <a:pt x="12" y="0"/>
                </a:lnTo>
                <a:lnTo>
                  <a:pt x="14" y="0"/>
                </a:lnTo>
                <a:lnTo>
                  <a:pt x="16" y="0"/>
                </a:lnTo>
                <a:lnTo>
                  <a:pt x="20" y="0"/>
                </a:lnTo>
                <a:lnTo>
                  <a:pt x="22" y="0"/>
                </a:lnTo>
                <a:lnTo>
                  <a:pt x="24" y="0"/>
                </a:lnTo>
                <a:lnTo>
                  <a:pt x="26" y="0"/>
                </a:lnTo>
                <a:lnTo>
                  <a:pt x="26" y="0"/>
                </a:lnTo>
                <a:lnTo>
                  <a:pt x="28" y="2"/>
                </a:lnTo>
                <a:lnTo>
                  <a:pt x="28" y="2"/>
                </a:lnTo>
                <a:lnTo>
                  <a:pt x="28" y="2"/>
                </a:lnTo>
                <a:lnTo>
                  <a:pt x="28" y="2"/>
                </a:lnTo>
                <a:lnTo>
                  <a:pt x="28" y="2"/>
                </a:lnTo>
                <a:lnTo>
                  <a:pt x="26" y="2"/>
                </a:lnTo>
                <a:lnTo>
                  <a:pt x="26" y="4"/>
                </a:lnTo>
                <a:lnTo>
                  <a:pt x="24" y="4"/>
                </a:lnTo>
                <a:lnTo>
                  <a:pt x="22" y="4"/>
                </a:lnTo>
                <a:lnTo>
                  <a:pt x="20" y="4"/>
                </a:lnTo>
                <a:lnTo>
                  <a:pt x="16" y="4"/>
                </a:lnTo>
                <a:lnTo>
                  <a:pt x="14"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228"/>
          <p:cNvSpPr>
            <a:spLocks/>
          </p:cNvSpPr>
          <p:nvPr/>
        </p:nvSpPr>
        <p:spPr bwMode="auto">
          <a:xfrm>
            <a:off x="6185615" y="4140660"/>
            <a:ext cx="151908" cy="326034"/>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9" name="Freeform 229"/>
          <p:cNvSpPr>
            <a:spLocks/>
          </p:cNvSpPr>
          <p:nvPr/>
        </p:nvSpPr>
        <p:spPr bwMode="auto">
          <a:xfrm>
            <a:off x="6185615" y="4140660"/>
            <a:ext cx="151908" cy="326034"/>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30" name="Freeform 230"/>
          <p:cNvSpPr>
            <a:spLocks/>
          </p:cNvSpPr>
          <p:nvPr/>
        </p:nvSpPr>
        <p:spPr bwMode="auto">
          <a:xfrm>
            <a:off x="6185615" y="4140660"/>
            <a:ext cx="151908" cy="326034"/>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1" name="Freeform 231"/>
          <p:cNvSpPr>
            <a:spLocks/>
          </p:cNvSpPr>
          <p:nvPr/>
        </p:nvSpPr>
        <p:spPr bwMode="auto">
          <a:xfrm>
            <a:off x="6185615" y="4140660"/>
            <a:ext cx="151908" cy="326034"/>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232"/>
          <p:cNvSpPr>
            <a:spLocks/>
          </p:cNvSpPr>
          <p:nvPr/>
        </p:nvSpPr>
        <p:spPr bwMode="auto">
          <a:xfrm>
            <a:off x="6185615" y="4140660"/>
            <a:ext cx="151908" cy="326034"/>
          </a:xfrm>
          <a:custGeom>
            <a:avLst/>
            <a:gdLst>
              <a:gd name="T0" fmla="*/ 48 w 74"/>
              <a:gd name="T1" fmla="*/ 46 h 140"/>
              <a:gd name="T2" fmla="*/ 46 w 74"/>
              <a:gd name="T3" fmla="*/ 46 h 140"/>
              <a:gd name="T4" fmla="*/ 46 w 74"/>
              <a:gd name="T5" fmla="*/ 44 h 140"/>
              <a:gd name="T6" fmla="*/ 42 w 74"/>
              <a:gd name="T7" fmla="*/ 42 h 140"/>
              <a:gd name="T8" fmla="*/ 38 w 74"/>
              <a:gd name="T9" fmla="*/ 40 h 140"/>
              <a:gd name="T10" fmla="*/ 30 w 74"/>
              <a:gd name="T11" fmla="*/ 38 h 140"/>
              <a:gd name="T12" fmla="*/ 28 w 74"/>
              <a:gd name="T13" fmla="*/ 36 h 140"/>
              <a:gd name="T14" fmla="*/ 26 w 74"/>
              <a:gd name="T15" fmla="*/ 34 h 140"/>
              <a:gd name="T16" fmla="*/ 24 w 74"/>
              <a:gd name="T17" fmla="*/ 32 h 140"/>
              <a:gd name="T18" fmla="*/ 22 w 74"/>
              <a:gd name="T19" fmla="*/ 26 h 140"/>
              <a:gd name="T20" fmla="*/ 18 w 74"/>
              <a:gd name="T21" fmla="*/ 14 h 140"/>
              <a:gd name="T22" fmla="*/ 14 w 74"/>
              <a:gd name="T23" fmla="*/ 4 h 140"/>
              <a:gd name="T24" fmla="*/ 0 w 74"/>
              <a:gd name="T25" fmla="*/ 12 h 140"/>
              <a:gd name="T26" fmla="*/ 2 w 74"/>
              <a:gd name="T27" fmla="*/ 30 h 140"/>
              <a:gd name="T28" fmla="*/ 2 w 74"/>
              <a:gd name="T29" fmla="*/ 42 h 140"/>
              <a:gd name="T30" fmla="*/ 4 w 74"/>
              <a:gd name="T31" fmla="*/ 56 h 140"/>
              <a:gd name="T32" fmla="*/ 6 w 74"/>
              <a:gd name="T33" fmla="*/ 72 h 140"/>
              <a:gd name="T34" fmla="*/ 6 w 74"/>
              <a:gd name="T35" fmla="*/ 84 h 140"/>
              <a:gd name="T36" fmla="*/ 8 w 74"/>
              <a:gd name="T37" fmla="*/ 90 h 140"/>
              <a:gd name="T38" fmla="*/ 10 w 74"/>
              <a:gd name="T39" fmla="*/ 94 h 140"/>
              <a:gd name="T40" fmla="*/ 12 w 74"/>
              <a:gd name="T41" fmla="*/ 98 h 140"/>
              <a:gd name="T42" fmla="*/ 18 w 74"/>
              <a:gd name="T43" fmla="*/ 104 h 140"/>
              <a:gd name="T44" fmla="*/ 28 w 74"/>
              <a:gd name="T45" fmla="*/ 116 h 140"/>
              <a:gd name="T46" fmla="*/ 34 w 74"/>
              <a:gd name="T47" fmla="*/ 126 h 140"/>
              <a:gd name="T48" fmla="*/ 38 w 74"/>
              <a:gd name="T49" fmla="*/ 130 h 140"/>
              <a:gd name="T50" fmla="*/ 40 w 74"/>
              <a:gd name="T51" fmla="*/ 134 h 140"/>
              <a:gd name="T52" fmla="*/ 44 w 74"/>
              <a:gd name="T53" fmla="*/ 136 h 140"/>
              <a:gd name="T54" fmla="*/ 52 w 74"/>
              <a:gd name="T55" fmla="*/ 138 h 140"/>
              <a:gd name="T56" fmla="*/ 60 w 74"/>
              <a:gd name="T57" fmla="*/ 140 h 140"/>
              <a:gd name="T58" fmla="*/ 64 w 74"/>
              <a:gd name="T59" fmla="*/ 140 h 140"/>
              <a:gd name="T60" fmla="*/ 68 w 74"/>
              <a:gd name="T61" fmla="*/ 140 h 140"/>
              <a:gd name="T62" fmla="*/ 70 w 74"/>
              <a:gd name="T63" fmla="*/ 138 h 140"/>
              <a:gd name="T64" fmla="*/ 72 w 74"/>
              <a:gd name="T65" fmla="*/ 138 h 140"/>
              <a:gd name="T66" fmla="*/ 74 w 74"/>
              <a:gd name="T67" fmla="*/ 136 h 140"/>
              <a:gd name="T68" fmla="*/ 74 w 74"/>
              <a:gd name="T69" fmla="*/ 134 h 140"/>
              <a:gd name="T70" fmla="*/ 74 w 74"/>
              <a:gd name="T71" fmla="*/ 128 h 140"/>
              <a:gd name="T72" fmla="*/ 74 w 74"/>
              <a:gd name="T73" fmla="*/ 116 h 140"/>
              <a:gd name="T74" fmla="*/ 74 w 74"/>
              <a:gd name="T75" fmla="*/ 102 h 140"/>
              <a:gd name="T76" fmla="*/ 72 w 74"/>
              <a:gd name="T77" fmla="*/ 90 h 140"/>
              <a:gd name="T78" fmla="*/ 70 w 74"/>
              <a:gd name="T79" fmla="*/ 84 h 140"/>
              <a:gd name="T80" fmla="*/ 70 w 74"/>
              <a:gd name="T81" fmla="*/ 78 h 140"/>
              <a:gd name="T82" fmla="*/ 68 w 74"/>
              <a:gd name="T83" fmla="*/ 74 h 140"/>
              <a:gd name="T84" fmla="*/ 64 w 74"/>
              <a:gd name="T85" fmla="*/ 70 h 140"/>
              <a:gd name="T86" fmla="*/ 56 w 74"/>
              <a:gd name="T87" fmla="*/ 62 h 140"/>
              <a:gd name="T88" fmla="*/ 52 w 74"/>
              <a:gd name="T89" fmla="*/ 56 h 140"/>
              <a:gd name="T90" fmla="*/ 48 w 74"/>
              <a:gd name="T91" fmla="*/ 52 h 140"/>
              <a:gd name="T92" fmla="*/ 48 w 74"/>
              <a:gd name="T93" fmla="*/ 48 h 140"/>
              <a:gd name="T94" fmla="*/ 48 w 74"/>
              <a:gd name="T95"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140">
                <a:moveTo>
                  <a:pt x="48" y="46"/>
                </a:moveTo>
                <a:lnTo>
                  <a:pt x="48" y="46"/>
                </a:lnTo>
                <a:lnTo>
                  <a:pt x="46" y="46"/>
                </a:lnTo>
                <a:lnTo>
                  <a:pt x="46" y="46"/>
                </a:lnTo>
                <a:lnTo>
                  <a:pt x="46" y="44"/>
                </a:lnTo>
                <a:lnTo>
                  <a:pt x="46" y="44"/>
                </a:lnTo>
                <a:lnTo>
                  <a:pt x="44" y="42"/>
                </a:lnTo>
                <a:lnTo>
                  <a:pt x="42" y="42"/>
                </a:lnTo>
                <a:lnTo>
                  <a:pt x="42" y="42"/>
                </a:lnTo>
                <a:lnTo>
                  <a:pt x="38" y="40"/>
                </a:lnTo>
                <a:lnTo>
                  <a:pt x="34" y="38"/>
                </a:lnTo>
                <a:lnTo>
                  <a:pt x="30" y="38"/>
                </a:lnTo>
                <a:lnTo>
                  <a:pt x="30" y="38"/>
                </a:lnTo>
                <a:lnTo>
                  <a:pt x="28" y="36"/>
                </a:lnTo>
                <a:lnTo>
                  <a:pt x="26" y="36"/>
                </a:lnTo>
                <a:lnTo>
                  <a:pt x="26" y="34"/>
                </a:lnTo>
                <a:lnTo>
                  <a:pt x="24" y="34"/>
                </a:lnTo>
                <a:lnTo>
                  <a:pt x="24" y="32"/>
                </a:lnTo>
                <a:lnTo>
                  <a:pt x="22" y="28"/>
                </a:lnTo>
                <a:lnTo>
                  <a:pt x="22" y="26"/>
                </a:lnTo>
                <a:lnTo>
                  <a:pt x="20" y="20"/>
                </a:lnTo>
                <a:lnTo>
                  <a:pt x="18" y="14"/>
                </a:lnTo>
                <a:lnTo>
                  <a:pt x="16" y="8"/>
                </a:lnTo>
                <a:lnTo>
                  <a:pt x="14" y="4"/>
                </a:lnTo>
                <a:lnTo>
                  <a:pt x="14" y="0"/>
                </a:lnTo>
                <a:lnTo>
                  <a:pt x="0" y="12"/>
                </a:lnTo>
                <a:lnTo>
                  <a:pt x="2" y="22"/>
                </a:lnTo>
                <a:lnTo>
                  <a:pt x="2" y="30"/>
                </a:lnTo>
                <a:lnTo>
                  <a:pt x="2" y="36"/>
                </a:lnTo>
                <a:lnTo>
                  <a:pt x="2" y="42"/>
                </a:lnTo>
                <a:lnTo>
                  <a:pt x="4" y="50"/>
                </a:lnTo>
                <a:lnTo>
                  <a:pt x="4" y="56"/>
                </a:lnTo>
                <a:lnTo>
                  <a:pt x="4" y="64"/>
                </a:lnTo>
                <a:lnTo>
                  <a:pt x="6" y="72"/>
                </a:lnTo>
                <a:lnTo>
                  <a:pt x="6" y="80"/>
                </a:lnTo>
                <a:lnTo>
                  <a:pt x="6" y="84"/>
                </a:lnTo>
                <a:lnTo>
                  <a:pt x="8" y="86"/>
                </a:lnTo>
                <a:lnTo>
                  <a:pt x="8" y="90"/>
                </a:lnTo>
                <a:lnTo>
                  <a:pt x="10" y="92"/>
                </a:lnTo>
                <a:lnTo>
                  <a:pt x="10" y="94"/>
                </a:lnTo>
                <a:lnTo>
                  <a:pt x="10" y="94"/>
                </a:lnTo>
                <a:lnTo>
                  <a:pt x="12" y="98"/>
                </a:lnTo>
                <a:lnTo>
                  <a:pt x="16" y="102"/>
                </a:lnTo>
                <a:lnTo>
                  <a:pt x="18" y="104"/>
                </a:lnTo>
                <a:lnTo>
                  <a:pt x="22" y="112"/>
                </a:lnTo>
                <a:lnTo>
                  <a:pt x="28" y="116"/>
                </a:lnTo>
                <a:lnTo>
                  <a:pt x="30" y="120"/>
                </a:lnTo>
                <a:lnTo>
                  <a:pt x="34" y="126"/>
                </a:lnTo>
                <a:lnTo>
                  <a:pt x="36" y="128"/>
                </a:lnTo>
                <a:lnTo>
                  <a:pt x="38" y="130"/>
                </a:lnTo>
                <a:lnTo>
                  <a:pt x="40" y="132"/>
                </a:lnTo>
                <a:lnTo>
                  <a:pt x="40" y="134"/>
                </a:lnTo>
                <a:lnTo>
                  <a:pt x="42" y="134"/>
                </a:lnTo>
                <a:lnTo>
                  <a:pt x="44" y="136"/>
                </a:lnTo>
                <a:lnTo>
                  <a:pt x="48" y="136"/>
                </a:lnTo>
                <a:lnTo>
                  <a:pt x="52" y="138"/>
                </a:lnTo>
                <a:lnTo>
                  <a:pt x="58" y="140"/>
                </a:lnTo>
                <a:lnTo>
                  <a:pt x="60" y="140"/>
                </a:lnTo>
                <a:lnTo>
                  <a:pt x="62" y="140"/>
                </a:lnTo>
                <a:lnTo>
                  <a:pt x="64" y="140"/>
                </a:lnTo>
                <a:lnTo>
                  <a:pt x="66" y="140"/>
                </a:lnTo>
                <a:lnTo>
                  <a:pt x="68" y="140"/>
                </a:lnTo>
                <a:lnTo>
                  <a:pt x="70" y="140"/>
                </a:lnTo>
                <a:lnTo>
                  <a:pt x="70" y="138"/>
                </a:lnTo>
                <a:lnTo>
                  <a:pt x="72" y="138"/>
                </a:lnTo>
                <a:lnTo>
                  <a:pt x="72" y="138"/>
                </a:lnTo>
                <a:lnTo>
                  <a:pt x="72" y="138"/>
                </a:lnTo>
                <a:lnTo>
                  <a:pt x="74" y="136"/>
                </a:lnTo>
                <a:lnTo>
                  <a:pt x="74" y="134"/>
                </a:lnTo>
                <a:lnTo>
                  <a:pt x="74" y="134"/>
                </a:lnTo>
                <a:lnTo>
                  <a:pt x="74" y="130"/>
                </a:lnTo>
                <a:lnTo>
                  <a:pt x="74" y="128"/>
                </a:lnTo>
                <a:lnTo>
                  <a:pt x="74" y="122"/>
                </a:lnTo>
                <a:lnTo>
                  <a:pt x="74" y="116"/>
                </a:lnTo>
                <a:lnTo>
                  <a:pt x="74" y="110"/>
                </a:lnTo>
                <a:lnTo>
                  <a:pt x="74" y="102"/>
                </a:lnTo>
                <a:lnTo>
                  <a:pt x="72" y="96"/>
                </a:lnTo>
                <a:lnTo>
                  <a:pt x="72" y="90"/>
                </a:lnTo>
                <a:lnTo>
                  <a:pt x="72" y="86"/>
                </a:lnTo>
                <a:lnTo>
                  <a:pt x="70" y="84"/>
                </a:lnTo>
                <a:lnTo>
                  <a:pt x="70" y="80"/>
                </a:lnTo>
                <a:lnTo>
                  <a:pt x="70" y="78"/>
                </a:lnTo>
                <a:lnTo>
                  <a:pt x="68" y="76"/>
                </a:lnTo>
                <a:lnTo>
                  <a:pt x="68" y="74"/>
                </a:lnTo>
                <a:lnTo>
                  <a:pt x="66" y="72"/>
                </a:lnTo>
                <a:lnTo>
                  <a:pt x="64" y="70"/>
                </a:lnTo>
                <a:lnTo>
                  <a:pt x="60" y="66"/>
                </a:lnTo>
                <a:lnTo>
                  <a:pt x="56" y="62"/>
                </a:lnTo>
                <a:lnTo>
                  <a:pt x="54" y="58"/>
                </a:lnTo>
                <a:lnTo>
                  <a:pt x="52" y="56"/>
                </a:lnTo>
                <a:lnTo>
                  <a:pt x="50" y="54"/>
                </a:lnTo>
                <a:lnTo>
                  <a:pt x="48" y="52"/>
                </a:lnTo>
                <a:lnTo>
                  <a:pt x="48" y="50"/>
                </a:lnTo>
                <a:lnTo>
                  <a:pt x="48" y="48"/>
                </a:lnTo>
                <a:lnTo>
                  <a:pt x="48" y="46"/>
                </a:lnTo>
                <a:lnTo>
                  <a:pt x="48" y="46"/>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37" name="Freeform 238"/>
          <p:cNvSpPr>
            <a:spLocks/>
          </p:cNvSpPr>
          <p:nvPr/>
        </p:nvSpPr>
        <p:spPr bwMode="auto">
          <a:xfrm>
            <a:off x="3763305" y="2813221"/>
            <a:ext cx="53374" cy="93154"/>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8" name="Freeform 239"/>
          <p:cNvSpPr>
            <a:spLocks/>
          </p:cNvSpPr>
          <p:nvPr/>
        </p:nvSpPr>
        <p:spPr bwMode="auto">
          <a:xfrm>
            <a:off x="3763305" y="2813221"/>
            <a:ext cx="53374" cy="93154"/>
          </a:xfrm>
          <a:custGeom>
            <a:avLst/>
            <a:gdLst>
              <a:gd name="T0" fmla="*/ 26 w 26"/>
              <a:gd name="T1" fmla="*/ 28 h 40"/>
              <a:gd name="T2" fmla="*/ 12 w 26"/>
              <a:gd name="T3" fmla="*/ 40 h 40"/>
              <a:gd name="T4" fmla="*/ 10 w 26"/>
              <a:gd name="T5" fmla="*/ 38 h 40"/>
              <a:gd name="T6" fmla="*/ 8 w 26"/>
              <a:gd name="T7" fmla="*/ 36 h 40"/>
              <a:gd name="T8" fmla="*/ 6 w 26"/>
              <a:gd name="T9" fmla="*/ 36 h 40"/>
              <a:gd name="T10" fmla="*/ 6 w 26"/>
              <a:gd name="T11" fmla="*/ 36 h 40"/>
              <a:gd name="T12" fmla="*/ 6 w 26"/>
              <a:gd name="T13" fmla="*/ 34 h 40"/>
              <a:gd name="T14" fmla="*/ 4 w 26"/>
              <a:gd name="T15" fmla="*/ 34 h 40"/>
              <a:gd name="T16" fmla="*/ 2 w 26"/>
              <a:gd name="T17" fmla="*/ 32 h 40"/>
              <a:gd name="T18" fmla="*/ 2 w 26"/>
              <a:gd name="T19" fmla="*/ 32 h 40"/>
              <a:gd name="T20" fmla="*/ 0 w 26"/>
              <a:gd name="T21" fmla="*/ 32 h 40"/>
              <a:gd name="T22" fmla="*/ 0 w 26"/>
              <a:gd name="T23" fmla="*/ 30 h 40"/>
              <a:gd name="T24" fmla="*/ 0 w 26"/>
              <a:gd name="T25" fmla="*/ 30 h 40"/>
              <a:gd name="T26" fmla="*/ 0 w 26"/>
              <a:gd name="T27" fmla="*/ 28 h 40"/>
              <a:gd name="T28" fmla="*/ 2 w 26"/>
              <a:gd name="T29" fmla="*/ 28 h 40"/>
              <a:gd name="T30" fmla="*/ 2 w 26"/>
              <a:gd name="T31" fmla="*/ 26 h 40"/>
              <a:gd name="T32" fmla="*/ 2 w 26"/>
              <a:gd name="T33" fmla="*/ 24 h 40"/>
              <a:gd name="T34" fmla="*/ 4 w 26"/>
              <a:gd name="T35" fmla="*/ 22 h 40"/>
              <a:gd name="T36" fmla="*/ 6 w 26"/>
              <a:gd name="T37" fmla="*/ 18 h 40"/>
              <a:gd name="T38" fmla="*/ 8 w 26"/>
              <a:gd name="T39" fmla="*/ 16 h 40"/>
              <a:gd name="T40" fmla="*/ 8 w 26"/>
              <a:gd name="T41" fmla="*/ 16 h 40"/>
              <a:gd name="T42" fmla="*/ 8 w 26"/>
              <a:gd name="T43" fmla="*/ 14 h 40"/>
              <a:gd name="T44" fmla="*/ 8 w 26"/>
              <a:gd name="T45" fmla="*/ 10 h 40"/>
              <a:gd name="T46" fmla="*/ 6 w 26"/>
              <a:gd name="T47" fmla="*/ 8 h 40"/>
              <a:gd name="T48" fmla="*/ 6 w 26"/>
              <a:gd name="T49" fmla="*/ 6 h 40"/>
              <a:gd name="T50" fmla="*/ 6 w 26"/>
              <a:gd name="T51" fmla="*/ 4 h 40"/>
              <a:gd name="T52" fmla="*/ 6 w 26"/>
              <a:gd name="T53" fmla="*/ 4 h 40"/>
              <a:gd name="T54" fmla="*/ 6 w 26"/>
              <a:gd name="T55" fmla="*/ 4 h 40"/>
              <a:gd name="T56" fmla="*/ 6 w 26"/>
              <a:gd name="T57" fmla="*/ 4 h 40"/>
              <a:gd name="T58" fmla="*/ 6 w 26"/>
              <a:gd name="T59" fmla="*/ 2 h 40"/>
              <a:gd name="T60" fmla="*/ 8 w 26"/>
              <a:gd name="T61" fmla="*/ 2 h 40"/>
              <a:gd name="T62" fmla="*/ 10 w 26"/>
              <a:gd name="T63" fmla="*/ 2 h 40"/>
              <a:gd name="T64" fmla="*/ 12 w 26"/>
              <a:gd name="T65" fmla="*/ 0 h 40"/>
              <a:gd name="T66" fmla="*/ 14 w 26"/>
              <a:gd name="T67" fmla="*/ 0 h 40"/>
              <a:gd name="T68" fmla="*/ 16 w 26"/>
              <a:gd name="T69" fmla="*/ 0 h 40"/>
              <a:gd name="T70" fmla="*/ 22 w 26"/>
              <a:gd name="T71" fmla="*/ 14 h 40"/>
              <a:gd name="T72" fmla="*/ 24 w 26"/>
              <a:gd name="T73" fmla="*/ 16 h 40"/>
              <a:gd name="T74" fmla="*/ 24 w 26"/>
              <a:gd name="T75" fmla="*/ 18 h 40"/>
              <a:gd name="T76" fmla="*/ 24 w 26"/>
              <a:gd name="T77" fmla="*/ 22 h 40"/>
              <a:gd name="T78" fmla="*/ 26 w 26"/>
              <a:gd name="T79" fmla="*/ 26 h 40"/>
              <a:gd name="T80" fmla="*/ 26 w 26"/>
              <a:gd name="T81"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40">
                <a:moveTo>
                  <a:pt x="26" y="28"/>
                </a:moveTo>
                <a:lnTo>
                  <a:pt x="12" y="40"/>
                </a:lnTo>
                <a:lnTo>
                  <a:pt x="10" y="38"/>
                </a:lnTo>
                <a:lnTo>
                  <a:pt x="8" y="36"/>
                </a:lnTo>
                <a:lnTo>
                  <a:pt x="6" y="36"/>
                </a:lnTo>
                <a:lnTo>
                  <a:pt x="6" y="36"/>
                </a:lnTo>
                <a:lnTo>
                  <a:pt x="6" y="34"/>
                </a:lnTo>
                <a:lnTo>
                  <a:pt x="4" y="34"/>
                </a:lnTo>
                <a:lnTo>
                  <a:pt x="2" y="32"/>
                </a:lnTo>
                <a:lnTo>
                  <a:pt x="2" y="32"/>
                </a:lnTo>
                <a:lnTo>
                  <a:pt x="0" y="32"/>
                </a:lnTo>
                <a:lnTo>
                  <a:pt x="0" y="30"/>
                </a:lnTo>
                <a:lnTo>
                  <a:pt x="0" y="30"/>
                </a:lnTo>
                <a:lnTo>
                  <a:pt x="0" y="28"/>
                </a:lnTo>
                <a:lnTo>
                  <a:pt x="2" y="28"/>
                </a:lnTo>
                <a:lnTo>
                  <a:pt x="2" y="26"/>
                </a:lnTo>
                <a:lnTo>
                  <a:pt x="2" y="24"/>
                </a:lnTo>
                <a:lnTo>
                  <a:pt x="4" y="22"/>
                </a:lnTo>
                <a:lnTo>
                  <a:pt x="6" y="18"/>
                </a:lnTo>
                <a:lnTo>
                  <a:pt x="8" y="16"/>
                </a:lnTo>
                <a:lnTo>
                  <a:pt x="8" y="16"/>
                </a:lnTo>
                <a:lnTo>
                  <a:pt x="8" y="14"/>
                </a:lnTo>
                <a:lnTo>
                  <a:pt x="8" y="10"/>
                </a:lnTo>
                <a:lnTo>
                  <a:pt x="6" y="8"/>
                </a:lnTo>
                <a:lnTo>
                  <a:pt x="6" y="6"/>
                </a:lnTo>
                <a:lnTo>
                  <a:pt x="6" y="4"/>
                </a:lnTo>
                <a:lnTo>
                  <a:pt x="6" y="4"/>
                </a:lnTo>
                <a:lnTo>
                  <a:pt x="6" y="4"/>
                </a:lnTo>
                <a:lnTo>
                  <a:pt x="6" y="4"/>
                </a:lnTo>
                <a:lnTo>
                  <a:pt x="6" y="2"/>
                </a:lnTo>
                <a:lnTo>
                  <a:pt x="8" y="2"/>
                </a:lnTo>
                <a:lnTo>
                  <a:pt x="10" y="2"/>
                </a:lnTo>
                <a:lnTo>
                  <a:pt x="12" y="0"/>
                </a:lnTo>
                <a:lnTo>
                  <a:pt x="14" y="0"/>
                </a:lnTo>
                <a:lnTo>
                  <a:pt x="16" y="0"/>
                </a:lnTo>
                <a:lnTo>
                  <a:pt x="22" y="14"/>
                </a:lnTo>
                <a:lnTo>
                  <a:pt x="24" y="16"/>
                </a:lnTo>
                <a:lnTo>
                  <a:pt x="24" y="18"/>
                </a:lnTo>
                <a:lnTo>
                  <a:pt x="24" y="22"/>
                </a:lnTo>
                <a:lnTo>
                  <a:pt x="26" y="26"/>
                </a:lnTo>
                <a:lnTo>
                  <a:pt x="26" y="2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39" name="Freeform 240"/>
          <p:cNvSpPr>
            <a:spLocks/>
          </p:cNvSpPr>
          <p:nvPr/>
        </p:nvSpPr>
        <p:spPr bwMode="auto">
          <a:xfrm>
            <a:off x="3668877" y="2547738"/>
            <a:ext cx="180646" cy="116443"/>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0" name="Freeform 241"/>
          <p:cNvSpPr>
            <a:spLocks/>
          </p:cNvSpPr>
          <p:nvPr/>
        </p:nvSpPr>
        <p:spPr bwMode="auto">
          <a:xfrm>
            <a:off x="3668877" y="2547738"/>
            <a:ext cx="180646" cy="116443"/>
          </a:xfrm>
          <a:custGeom>
            <a:avLst/>
            <a:gdLst>
              <a:gd name="T0" fmla="*/ 88 w 88"/>
              <a:gd name="T1" fmla="*/ 12 h 50"/>
              <a:gd name="T2" fmla="*/ 80 w 88"/>
              <a:gd name="T3" fmla="*/ 6 h 50"/>
              <a:gd name="T4" fmla="*/ 76 w 88"/>
              <a:gd name="T5" fmla="*/ 2 h 50"/>
              <a:gd name="T6" fmla="*/ 72 w 88"/>
              <a:gd name="T7" fmla="*/ 2 h 50"/>
              <a:gd name="T8" fmla="*/ 70 w 88"/>
              <a:gd name="T9" fmla="*/ 0 h 50"/>
              <a:gd name="T10" fmla="*/ 66 w 88"/>
              <a:gd name="T11" fmla="*/ 0 h 50"/>
              <a:gd name="T12" fmla="*/ 60 w 88"/>
              <a:gd name="T13" fmla="*/ 2 h 50"/>
              <a:gd name="T14" fmla="*/ 50 w 88"/>
              <a:gd name="T15" fmla="*/ 4 h 50"/>
              <a:gd name="T16" fmla="*/ 46 w 88"/>
              <a:gd name="T17" fmla="*/ 6 h 50"/>
              <a:gd name="T18" fmla="*/ 38 w 88"/>
              <a:gd name="T19" fmla="*/ 6 h 50"/>
              <a:gd name="T20" fmla="*/ 28 w 88"/>
              <a:gd name="T21" fmla="*/ 6 h 50"/>
              <a:gd name="T22" fmla="*/ 18 w 88"/>
              <a:gd name="T23" fmla="*/ 4 h 50"/>
              <a:gd name="T24" fmla="*/ 10 w 88"/>
              <a:gd name="T25" fmla="*/ 4 h 50"/>
              <a:gd name="T26" fmla="*/ 10 w 88"/>
              <a:gd name="T27" fmla="*/ 10 h 50"/>
              <a:gd name="T28" fmla="*/ 10 w 88"/>
              <a:gd name="T29" fmla="*/ 14 h 50"/>
              <a:gd name="T30" fmla="*/ 10 w 88"/>
              <a:gd name="T31" fmla="*/ 18 h 50"/>
              <a:gd name="T32" fmla="*/ 8 w 88"/>
              <a:gd name="T33" fmla="*/ 20 h 50"/>
              <a:gd name="T34" fmla="*/ 6 w 88"/>
              <a:gd name="T35" fmla="*/ 24 h 50"/>
              <a:gd name="T36" fmla="*/ 4 w 88"/>
              <a:gd name="T37" fmla="*/ 26 h 50"/>
              <a:gd name="T38" fmla="*/ 4 w 88"/>
              <a:gd name="T39" fmla="*/ 28 h 50"/>
              <a:gd name="T40" fmla="*/ 4 w 88"/>
              <a:gd name="T41" fmla="*/ 30 h 50"/>
              <a:gd name="T42" fmla="*/ 2 w 88"/>
              <a:gd name="T43" fmla="*/ 34 h 50"/>
              <a:gd name="T44" fmla="*/ 2 w 88"/>
              <a:gd name="T45" fmla="*/ 36 h 50"/>
              <a:gd name="T46" fmla="*/ 6 w 88"/>
              <a:gd name="T47" fmla="*/ 38 h 50"/>
              <a:gd name="T48" fmla="*/ 8 w 88"/>
              <a:gd name="T49" fmla="*/ 38 h 50"/>
              <a:gd name="T50" fmla="*/ 18 w 88"/>
              <a:gd name="T51" fmla="*/ 44 h 50"/>
              <a:gd name="T52" fmla="*/ 22 w 88"/>
              <a:gd name="T53" fmla="*/ 46 h 50"/>
              <a:gd name="T54" fmla="*/ 26 w 88"/>
              <a:gd name="T55" fmla="*/ 46 h 50"/>
              <a:gd name="T56" fmla="*/ 38 w 88"/>
              <a:gd name="T57" fmla="*/ 50 h 50"/>
              <a:gd name="T58" fmla="*/ 40 w 88"/>
              <a:gd name="T59" fmla="*/ 46 h 50"/>
              <a:gd name="T60" fmla="*/ 44 w 88"/>
              <a:gd name="T61" fmla="*/ 44 h 50"/>
              <a:gd name="T62" fmla="*/ 46 w 88"/>
              <a:gd name="T63" fmla="*/ 42 h 50"/>
              <a:gd name="T64" fmla="*/ 50 w 88"/>
              <a:gd name="T65" fmla="*/ 42 h 50"/>
              <a:gd name="T66" fmla="*/ 52 w 88"/>
              <a:gd name="T67" fmla="*/ 42 h 50"/>
              <a:gd name="T68" fmla="*/ 58 w 88"/>
              <a:gd name="T69" fmla="*/ 42 h 50"/>
              <a:gd name="T70" fmla="*/ 64 w 88"/>
              <a:gd name="T71" fmla="*/ 42 h 50"/>
              <a:gd name="T72" fmla="*/ 68 w 88"/>
              <a:gd name="T73" fmla="*/ 40 h 50"/>
              <a:gd name="T74" fmla="*/ 70 w 88"/>
              <a:gd name="T75" fmla="*/ 40 h 50"/>
              <a:gd name="T76" fmla="*/ 72 w 88"/>
              <a:gd name="T77" fmla="*/ 38 h 50"/>
              <a:gd name="T78" fmla="*/ 74 w 88"/>
              <a:gd name="T79" fmla="*/ 36 h 50"/>
              <a:gd name="T80" fmla="*/ 78 w 88"/>
              <a:gd name="T81" fmla="*/ 30 h 50"/>
              <a:gd name="T82" fmla="*/ 80 w 88"/>
              <a:gd name="T83" fmla="*/ 24 h 50"/>
              <a:gd name="T84" fmla="*/ 88 w 88"/>
              <a:gd name="T85"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50">
                <a:moveTo>
                  <a:pt x="88" y="12"/>
                </a:moveTo>
                <a:lnTo>
                  <a:pt x="88" y="12"/>
                </a:lnTo>
                <a:lnTo>
                  <a:pt x="84" y="8"/>
                </a:lnTo>
                <a:lnTo>
                  <a:pt x="80" y="6"/>
                </a:lnTo>
                <a:lnTo>
                  <a:pt x="78" y="4"/>
                </a:lnTo>
                <a:lnTo>
                  <a:pt x="76" y="2"/>
                </a:lnTo>
                <a:lnTo>
                  <a:pt x="74" y="2"/>
                </a:lnTo>
                <a:lnTo>
                  <a:pt x="72" y="2"/>
                </a:lnTo>
                <a:lnTo>
                  <a:pt x="70" y="0"/>
                </a:lnTo>
                <a:lnTo>
                  <a:pt x="70" y="0"/>
                </a:lnTo>
                <a:lnTo>
                  <a:pt x="68" y="0"/>
                </a:lnTo>
                <a:lnTo>
                  <a:pt x="66" y="0"/>
                </a:lnTo>
                <a:lnTo>
                  <a:pt x="64" y="0"/>
                </a:lnTo>
                <a:lnTo>
                  <a:pt x="60" y="2"/>
                </a:lnTo>
                <a:lnTo>
                  <a:pt x="58" y="2"/>
                </a:lnTo>
                <a:lnTo>
                  <a:pt x="50" y="4"/>
                </a:lnTo>
                <a:lnTo>
                  <a:pt x="48" y="4"/>
                </a:lnTo>
                <a:lnTo>
                  <a:pt x="46" y="6"/>
                </a:lnTo>
                <a:lnTo>
                  <a:pt x="42" y="6"/>
                </a:lnTo>
                <a:lnTo>
                  <a:pt x="38" y="6"/>
                </a:lnTo>
                <a:lnTo>
                  <a:pt x="32" y="6"/>
                </a:lnTo>
                <a:lnTo>
                  <a:pt x="28" y="6"/>
                </a:lnTo>
                <a:lnTo>
                  <a:pt x="24" y="4"/>
                </a:lnTo>
                <a:lnTo>
                  <a:pt x="18" y="4"/>
                </a:lnTo>
                <a:lnTo>
                  <a:pt x="8" y="2"/>
                </a:lnTo>
                <a:lnTo>
                  <a:pt x="10" y="4"/>
                </a:lnTo>
                <a:lnTo>
                  <a:pt x="10" y="8"/>
                </a:lnTo>
                <a:lnTo>
                  <a:pt x="10" y="10"/>
                </a:lnTo>
                <a:lnTo>
                  <a:pt x="10" y="12"/>
                </a:lnTo>
                <a:lnTo>
                  <a:pt x="10" y="14"/>
                </a:lnTo>
                <a:lnTo>
                  <a:pt x="10" y="16"/>
                </a:lnTo>
                <a:lnTo>
                  <a:pt x="10" y="18"/>
                </a:lnTo>
                <a:lnTo>
                  <a:pt x="10" y="18"/>
                </a:lnTo>
                <a:lnTo>
                  <a:pt x="8" y="20"/>
                </a:lnTo>
                <a:lnTo>
                  <a:pt x="6" y="24"/>
                </a:lnTo>
                <a:lnTo>
                  <a:pt x="6" y="24"/>
                </a:lnTo>
                <a:lnTo>
                  <a:pt x="6" y="26"/>
                </a:lnTo>
                <a:lnTo>
                  <a:pt x="4" y="26"/>
                </a:lnTo>
                <a:lnTo>
                  <a:pt x="4" y="26"/>
                </a:lnTo>
                <a:lnTo>
                  <a:pt x="4" y="28"/>
                </a:lnTo>
                <a:lnTo>
                  <a:pt x="4" y="28"/>
                </a:lnTo>
                <a:lnTo>
                  <a:pt x="4" y="30"/>
                </a:lnTo>
                <a:lnTo>
                  <a:pt x="4" y="30"/>
                </a:lnTo>
                <a:lnTo>
                  <a:pt x="2" y="34"/>
                </a:lnTo>
                <a:lnTo>
                  <a:pt x="0" y="36"/>
                </a:lnTo>
                <a:lnTo>
                  <a:pt x="2" y="36"/>
                </a:lnTo>
                <a:lnTo>
                  <a:pt x="4" y="38"/>
                </a:lnTo>
                <a:lnTo>
                  <a:pt x="6" y="38"/>
                </a:lnTo>
                <a:lnTo>
                  <a:pt x="8" y="38"/>
                </a:lnTo>
                <a:lnTo>
                  <a:pt x="8" y="38"/>
                </a:lnTo>
                <a:lnTo>
                  <a:pt x="14" y="42"/>
                </a:lnTo>
                <a:lnTo>
                  <a:pt x="18" y="44"/>
                </a:lnTo>
                <a:lnTo>
                  <a:pt x="20" y="44"/>
                </a:lnTo>
                <a:lnTo>
                  <a:pt x="22" y="46"/>
                </a:lnTo>
                <a:lnTo>
                  <a:pt x="22" y="46"/>
                </a:lnTo>
                <a:lnTo>
                  <a:pt x="26" y="46"/>
                </a:lnTo>
                <a:lnTo>
                  <a:pt x="30" y="48"/>
                </a:lnTo>
                <a:lnTo>
                  <a:pt x="38" y="50"/>
                </a:lnTo>
                <a:lnTo>
                  <a:pt x="38" y="48"/>
                </a:lnTo>
                <a:lnTo>
                  <a:pt x="40" y="46"/>
                </a:lnTo>
                <a:lnTo>
                  <a:pt x="42" y="44"/>
                </a:lnTo>
                <a:lnTo>
                  <a:pt x="44" y="44"/>
                </a:lnTo>
                <a:lnTo>
                  <a:pt x="44" y="42"/>
                </a:lnTo>
                <a:lnTo>
                  <a:pt x="46" y="42"/>
                </a:lnTo>
                <a:lnTo>
                  <a:pt x="48" y="42"/>
                </a:lnTo>
                <a:lnTo>
                  <a:pt x="50" y="42"/>
                </a:lnTo>
                <a:lnTo>
                  <a:pt x="52" y="42"/>
                </a:lnTo>
                <a:lnTo>
                  <a:pt x="52" y="42"/>
                </a:lnTo>
                <a:lnTo>
                  <a:pt x="56" y="42"/>
                </a:lnTo>
                <a:lnTo>
                  <a:pt x="58" y="42"/>
                </a:lnTo>
                <a:lnTo>
                  <a:pt x="60" y="42"/>
                </a:lnTo>
                <a:lnTo>
                  <a:pt x="64" y="42"/>
                </a:lnTo>
                <a:lnTo>
                  <a:pt x="66" y="40"/>
                </a:lnTo>
                <a:lnTo>
                  <a:pt x="68" y="40"/>
                </a:lnTo>
                <a:lnTo>
                  <a:pt x="70" y="40"/>
                </a:lnTo>
                <a:lnTo>
                  <a:pt x="70" y="40"/>
                </a:lnTo>
                <a:lnTo>
                  <a:pt x="72" y="38"/>
                </a:lnTo>
                <a:lnTo>
                  <a:pt x="72" y="38"/>
                </a:lnTo>
                <a:lnTo>
                  <a:pt x="74" y="38"/>
                </a:lnTo>
                <a:lnTo>
                  <a:pt x="74" y="36"/>
                </a:lnTo>
                <a:lnTo>
                  <a:pt x="76" y="34"/>
                </a:lnTo>
                <a:lnTo>
                  <a:pt x="78" y="30"/>
                </a:lnTo>
                <a:lnTo>
                  <a:pt x="80" y="26"/>
                </a:lnTo>
                <a:lnTo>
                  <a:pt x="80" y="24"/>
                </a:lnTo>
                <a:lnTo>
                  <a:pt x="82" y="22"/>
                </a:lnTo>
                <a:lnTo>
                  <a:pt x="88" y="1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41" name="Freeform 242"/>
          <p:cNvSpPr>
            <a:spLocks/>
          </p:cNvSpPr>
          <p:nvPr/>
        </p:nvSpPr>
        <p:spPr bwMode="auto">
          <a:xfrm>
            <a:off x="3307584" y="2408009"/>
            <a:ext cx="94430" cy="83838"/>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2" name="Freeform 243"/>
          <p:cNvSpPr>
            <a:spLocks/>
          </p:cNvSpPr>
          <p:nvPr/>
        </p:nvSpPr>
        <p:spPr bwMode="auto">
          <a:xfrm>
            <a:off x="3307584" y="2408009"/>
            <a:ext cx="94430" cy="83838"/>
          </a:xfrm>
          <a:custGeom>
            <a:avLst/>
            <a:gdLst>
              <a:gd name="T0" fmla="*/ 2 w 46"/>
              <a:gd name="T1" fmla="*/ 2 h 36"/>
              <a:gd name="T2" fmla="*/ 2 w 46"/>
              <a:gd name="T3" fmla="*/ 2 h 36"/>
              <a:gd name="T4" fmla="*/ 2 w 46"/>
              <a:gd name="T5" fmla="*/ 4 h 36"/>
              <a:gd name="T6" fmla="*/ 0 w 46"/>
              <a:gd name="T7" fmla="*/ 6 h 36"/>
              <a:gd name="T8" fmla="*/ 0 w 46"/>
              <a:gd name="T9" fmla="*/ 8 h 36"/>
              <a:gd name="T10" fmla="*/ 0 w 46"/>
              <a:gd name="T11" fmla="*/ 8 h 36"/>
              <a:gd name="T12" fmla="*/ 0 w 46"/>
              <a:gd name="T13" fmla="*/ 10 h 36"/>
              <a:gd name="T14" fmla="*/ 0 w 46"/>
              <a:gd name="T15" fmla="*/ 12 h 36"/>
              <a:gd name="T16" fmla="*/ 0 w 46"/>
              <a:gd name="T17" fmla="*/ 12 h 36"/>
              <a:gd name="T18" fmla="*/ 2 w 46"/>
              <a:gd name="T19" fmla="*/ 12 h 36"/>
              <a:gd name="T20" fmla="*/ 2 w 46"/>
              <a:gd name="T21" fmla="*/ 14 h 36"/>
              <a:gd name="T22" fmla="*/ 4 w 46"/>
              <a:gd name="T23" fmla="*/ 14 h 36"/>
              <a:gd name="T24" fmla="*/ 6 w 46"/>
              <a:gd name="T25" fmla="*/ 14 h 36"/>
              <a:gd name="T26" fmla="*/ 10 w 46"/>
              <a:gd name="T27" fmla="*/ 16 h 36"/>
              <a:gd name="T28" fmla="*/ 10 w 46"/>
              <a:gd name="T29" fmla="*/ 16 h 36"/>
              <a:gd name="T30" fmla="*/ 12 w 46"/>
              <a:gd name="T31" fmla="*/ 18 h 36"/>
              <a:gd name="T32" fmla="*/ 12 w 46"/>
              <a:gd name="T33" fmla="*/ 18 h 36"/>
              <a:gd name="T34" fmla="*/ 14 w 46"/>
              <a:gd name="T35" fmla="*/ 20 h 36"/>
              <a:gd name="T36" fmla="*/ 14 w 46"/>
              <a:gd name="T37" fmla="*/ 24 h 36"/>
              <a:gd name="T38" fmla="*/ 16 w 46"/>
              <a:gd name="T39" fmla="*/ 26 h 36"/>
              <a:gd name="T40" fmla="*/ 16 w 46"/>
              <a:gd name="T41" fmla="*/ 28 h 36"/>
              <a:gd name="T42" fmla="*/ 18 w 46"/>
              <a:gd name="T43" fmla="*/ 28 h 36"/>
              <a:gd name="T44" fmla="*/ 18 w 46"/>
              <a:gd name="T45" fmla="*/ 30 h 36"/>
              <a:gd name="T46" fmla="*/ 18 w 46"/>
              <a:gd name="T47" fmla="*/ 30 h 36"/>
              <a:gd name="T48" fmla="*/ 18 w 46"/>
              <a:gd name="T49" fmla="*/ 30 h 36"/>
              <a:gd name="T50" fmla="*/ 20 w 46"/>
              <a:gd name="T51" fmla="*/ 30 h 36"/>
              <a:gd name="T52" fmla="*/ 22 w 46"/>
              <a:gd name="T53" fmla="*/ 32 h 36"/>
              <a:gd name="T54" fmla="*/ 24 w 46"/>
              <a:gd name="T55" fmla="*/ 34 h 36"/>
              <a:gd name="T56" fmla="*/ 28 w 46"/>
              <a:gd name="T57" fmla="*/ 34 h 36"/>
              <a:gd name="T58" fmla="*/ 32 w 46"/>
              <a:gd name="T59" fmla="*/ 36 h 36"/>
              <a:gd name="T60" fmla="*/ 34 w 46"/>
              <a:gd name="T61" fmla="*/ 36 h 36"/>
              <a:gd name="T62" fmla="*/ 34 w 46"/>
              <a:gd name="T63" fmla="*/ 34 h 36"/>
              <a:gd name="T64" fmla="*/ 36 w 46"/>
              <a:gd name="T65" fmla="*/ 30 h 36"/>
              <a:gd name="T66" fmla="*/ 36 w 46"/>
              <a:gd name="T67" fmla="*/ 30 h 36"/>
              <a:gd name="T68" fmla="*/ 36 w 46"/>
              <a:gd name="T69" fmla="*/ 28 h 36"/>
              <a:gd name="T70" fmla="*/ 38 w 46"/>
              <a:gd name="T71" fmla="*/ 28 h 36"/>
              <a:gd name="T72" fmla="*/ 38 w 46"/>
              <a:gd name="T73" fmla="*/ 26 h 36"/>
              <a:gd name="T74" fmla="*/ 42 w 46"/>
              <a:gd name="T75" fmla="*/ 22 h 36"/>
              <a:gd name="T76" fmla="*/ 46 w 46"/>
              <a:gd name="T77" fmla="*/ 18 h 36"/>
              <a:gd name="T78" fmla="*/ 36 w 46"/>
              <a:gd name="T79" fmla="*/ 14 h 36"/>
              <a:gd name="T80" fmla="*/ 36 w 46"/>
              <a:gd name="T81" fmla="*/ 12 h 36"/>
              <a:gd name="T82" fmla="*/ 36 w 46"/>
              <a:gd name="T83" fmla="*/ 8 h 36"/>
              <a:gd name="T84" fmla="*/ 36 w 46"/>
              <a:gd name="T85" fmla="*/ 6 h 36"/>
              <a:gd name="T86" fmla="*/ 36 w 46"/>
              <a:gd name="T87" fmla="*/ 4 h 36"/>
              <a:gd name="T88" fmla="*/ 34 w 46"/>
              <a:gd name="T89" fmla="*/ 2 h 36"/>
              <a:gd name="T90" fmla="*/ 34 w 46"/>
              <a:gd name="T91" fmla="*/ 2 h 36"/>
              <a:gd name="T92" fmla="*/ 34 w 46"/>
              <a:gd name="T93" fmla="*/ 2 h 36"/>
              <a:gd name="T94" fmla="*/ 34 w 46"/>
              <a:gd name="T95" fmla="*/ 0 h 36"/>
              <a:gd name="T96" fmla="*/ 32 w 46"/>
              <a:gd name="T97" fmla="*/ 0 h 36"/>
              <a:gd name="T98" fmla="*/ 30 w 46"/>
              <a:gd name="T99" fmla="*/ 0 h 36"/>
              <a:gd name="T100" fmla="*/ 30 w 46"/>
              <a:gd name="T101" fmla="*/ 0 h 36"/>
              <a:gd name="T102" fmla="*/ 26 w 46"/>
              <a:gd name="T103" fmla="*/ 0 h 36"/>
              <a:gd name="T104" fmla="*/ 24 w 46"/>
              <a:gd name="T105" fmla="*/ 0 h 36"/>
              <a:gd name="T106" fmla="*/ 24 w 46"/>
              <a:gd name="T107" fmla="*/ 0 h 36"/>
              <a:gd name="T108" fmla="*/ 22 w 46"/>
              <a:gd name="T109" fmla="*/ 0 h 36"/>
              <a:gd name="T110" fmla="*/ 20 w 46"/>
              <a:gd name="T111" fmla="*/ 2 h 36"/>
              <a:gd name="T112" fmla="*/ 16 w 46"/>
              <a:gd name="T113" fmla="*/ 2 h 36"/>
              <a:gd name="T114" fmla="*/ 2 w 46"/>
              <a:gd name="T11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36">
                <a:moveTo>
                  <a:pt x="2" y="2"/>
                </a:moveTo>
                <a:lnTo>
                  <a:pt x="2" y="2"/>
                </a:lnTo>
                <a:lnTo>
                  <a:pt x="2" y="4"/>
                </a:lnTo>
                <a:lnTo>
                  <a:pt x="0" y="6"/>
                </a:lnTo>
                <a:lnTo>
                  <a:pt x="0" y="8"/>
                </a:lnTo>
                <a:lnTo>
                  <a:pt x="0" y="8"/>
                </a:lnTo>
                <a:lnTo>
                  <a:pt x="0" y="10"/>
                </a:lnTo>
                <a:lnTo>
                  <a:pt x="0" y="12"/>
                </a:lnTo>
                <a:lnTo>
                  <a:pt x="0" y="12"/>
                </a:lnTo>
                <a:lnTo>
                  <a:pt x="2" y="12"/>
                </a:lnTo>
                <a:lnTo>
                  <a:pt x="2" y="14"/>
                </a:lnTo>
                <a:lnTo>
                  <a:pt x="4" y="14"/>
                </a:lnTo>
                <a:lnTo>
                  <a:pt x="6" y="14"/>
                </a:lnTo>
                <a:lnTo>
                  <a:pt x="10" y="16"/>
                </a:lnTo>
                <a:lnTo>
                  <a:pt x="10" y="16"/>
                </a:lnTo>
                <a:lnTo>
                  <a:pt x="12" y="18"/>
                </a:lnTo>
                <a:lnTo>
                  <a:pt x="12" y="18"/>
                </a:lnTo>
                <a:lnTo>
                  <a:pt x="14" y="20"/>
                </a:lnTo>
                <a:lnTo>
                  <a:pt x="14" y="24"/>
                </a:lnTo>
                <a:lnTo>
                  <a:pt x="16" y="26"/>
                </a:lnTo>
                <a:lnTo>
                  <a:pt x="16" y="28"/>
                </a:lnTo>
                <a:lnTo>
                  <a:pt x="18" y="28"/>
                </a:lnTo>
                <a:lnTo>
                  <a:pt x="18" y="30"/>
                </a:lnTo>
                <a:lnTo>
                  <a:pt x="18" y="30"/>
                </a:lnTo>
                <a:lnTo>
                  <a:pt x="18" y="30"/>
                </a:lnTo>
                <a:lnTo>
                  <a:pt x="20" y="30"/>
                </a:lnTo>
                <a:lnTo>
                  <a:pt x="22" y="32"/>
                </a:lnTo>
                <a:lnTo>
                  <a:pt x="24" y="34"/>
                </a:lnTo>
                <a:lnTo>
                  <a:pt x="28" y="34"/>
                </a:lnTo>
                <a:lnTo>
                  <a:pt x="32" y="36"/>
                </a:lnTo>
                <a:lnTo>
                  <a:pt x="34" y="36"/>
                </a:lnTo>
                <a:lnTo>
                  <a:pt x="34" y="34"/>
                </a:lnTo>
                <a:lnTo>
                  <a:pt x="36" y="30"/>
                </a:lnTo>
                <a:lnTo>
                  <a:pt x="36" y="30"/>
                </a:lnTo>
                <a:lnTo>
                  <a:pt x="36" y="28"/>
                </a:lnTo>
                <a:lnTo>
                  <a:pt x="38" y="28"/>
                </a:lnTo>
                <a:lnTo>
                  <a:pt x="38" y="26"/>
                </a:lnTo>
                <a:lnTo>
                  <a:pt x="42" y="22"/>
                </a:lnTo>
                <a:lnTo>
                  <a:pt x="46" y="18"/>
                </a:lnTo>
                <a:lnTo>
                  <a:pt x="36" y="14"/>
                </a:lnTo>
                <a:lnTo>
                  <a:pt x="36" y="12"/>
                </a:lnTo>
                <a:lnTo>
                  <a:pt x="36" y="8"/>
                </a:lnTo>
                <a:lnTo>
                  <a:pt x="36" y="6"/>
                </a:lnTo>
                <a:lnTo>
                  <a:pt x="36" y="4"/>
                </a:lnTo>
                <a:lnTo>
                  <a:pt x="34" y="2"/>
                </a:lnTo>
                <a:lnTo>
                  <a:pt x="34" y="2"/>
                </a:lnTo>
                <a:lnTo>
                  <a:pt x="34" y="2"/>
                </a:lnTo>
                <a:lnTo>
                  <a:pt x="34" y="0"/>
                </a:lnTo>
                <a:lnTo>
                  <a:pt x="32" y="0"/>
                </a:lnTo>
                <a:lnTo>
                  <a:pt x="30" y="0"/>
                </a:lnTo>
                <a:lnTo>
                  <a:pt x="30" y="0"/>
                </a:lnTo>
                <a:lnTo>
                  <a:pt x="26" y="0"/>
                </a:lnTo>
                <a:lnTo>
                  <a:pt x="24" y="0"/>
                </a:lnTo>
                <a:lnTo>
                  <a:pt x="24" y="0"/>
                </a:lnTo>
                <a:lnTo>
                  <a:pt x="22" y="0"/>
                </a:lnTo>
                <a:lnTo>
                  <a:pt x="20" y="2"/>
                </a:lnTo>
                <a:lnTo>
                  <a:pt x="16" y="2"/>
                </a:lnTo>
                <a:lnTo>
                  <a:pt x="2"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43" name="Freeform 244"/>
          <p:cNvSpPr>
            <a:spLocks/>
          </p:cNvSpPr>
          <p:nvPr/>
        </p:nvSpPr>
        <p:spPr bwMode="auto">
          <a:xfrm>
            <a:off x="3402012" y="2580342"/>
            <a:ext cx="98535" cy="69866"/>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4" name="Freeform 245"/>
          <p:cNvSpPr>
            <a:spLocks/>
          </p:cNvSpPr>
          <p:nvPr/>
        </p:nvSpPr>
        <p:spPr bwMode="auto">
          <a:xfrm>
            <a:off x="3402012" y="2580342"/>
            <a:ext cx="98535" cy="69866"/>
          </a:xfrm>
          <a:custGeom>
            <a:avLst/>
            <a:gdLst>
              <a:gd name="T0" fmla="*/ 8 w 48"/>
              <a:gd name="T1" fmla="*/ 30 h 30"/>
              <a:gd name="T2" fmla="*/ 4 w 48"/>
              <a:gd name="T3" fmla="*/ 28 h 30"/>
              <a:gd name="T4" fmla="*/ 2 w 48"/>
              <a:gd name="T5" fmla="*/ 26 h 30"/>
              <a:gd name="T6" fmla="*/ 0 w 48"/>
              <a:gd name="T7" fmla="*/ 24 h 30"/>
              <a:gd name="T8" fmla="*/ 0 w 48"/>
              <a:gd name="T9" fmla="*/ 22 h 30"/>
              <a:gd name="T10" fmla="*/ 0 w 48"/>
              <a:gd name="T11" fmla="*/ 20 h 30"/>
              <a:gd name="T12" fmla="*/ 2 w 48"/>
              <a:gd name="T13" fmla="*/ 16 h 30"/>
              <a:gd name="T14" fmla="*/ 4 w 48"/>
              <a:gd name="T15" fmla="*/ 10 h 30"/>
              <a:gd name="T16" fmla="*/ 8 w 48"/>
              <a:gd name="T17" fmla="*/ 6 h 30"/>
              <a:gd name="T18" fmla="*/ 8 w 48"/>
              <a:gd name="T19" fmla="*/ 4 h 30"/>
              <a:gd name="T20" fmla="*/ 12 w 48"/>
              <a:gd name="T21" fmla="*/ 2 h 30"/>
              <a:gd name="T22" fmla="*/ 18 w 48"/>
              <a:gd name="T23" fmla="*/ 2 h 30"/>
              <a:gd name="T24" fmla="*/ 24 w 48"/>
              <a:gd name="T25" fmla="*/ 2 h 30"/>
              <a:gd name="T26" fmla="*/ 28 w 48"/>
              <a:gd name="T27" fmla="*/ 2 h 30"/>
              <a:gd name="T28" fmla="*/ 30 w 48"/>
              <a:gd name="T29" fmla="*/ 2 h 30"/>
              <a:gd name="T30" fmla="*/ 36 w 48"/>
              <a:gd name="T31" fmla="*/ 0 h 30"/>
              <a:gd name="T32" fmla="*/ 38 w 48"/>
              <a:gd name="T33" fmla="*/ 0 h 30"/>
              <a:gd name="T34" fmla="*/ 40 w 48"/>
              <a:gd name="T35" fmla="*/ 0 h 30"/>
              <a:gd name="T36" fmla="*/ 44 w 48"/>
              <a:gd name="T37" fmla="*/ 4 h 30"/>
              <a:gd name="T38" fmla="*/ 48 w 48"/>
              <a:gd name="T39" fmla="*/ 16 h 30"/>
              <a:gd name="T40" fmla="*/ 46 w 48"/>
              <a:gd name="T41" fmla="*/ 22 h 30"/>
              <a:gd name="T42" fmla="*/ 46 w 48"/>
              <a:gd name="T43" fmla="*/ 26 h 30"/>
              <a:gd name="T44" fmla="*/ 44 w 48"/>
              <a:gd name="T45" fmla="*/ 26 h 30"/>
              <a:gd name="T46" fmla="*/ 44 w 48"/>
              <a:gd name="T47" fmla="*/ 28 h 30"/>
              <a:gd name="T48" fmla="*/ 42 w 48"/>
              <a:gd name="T49" fmla="*/ 28 h 30"/>
              <a:gd name="T50" fmla="*/ 38 w 48"/>
              <a:gd name="T51" fmla="*/ 26 h 30"/>
              <a:gd name="T52" fmla="*/ 38 w 48"/>
              <a:gd name="T53" fmla="*/ 26 h 30"/>
              <a:gd name="T54" fmla="*/ 36 w 48"/>
              <a:gd name="T55" fmla="*/ 26 h 30"/>
              <a:gd name="T56" fmla="*/ 36 w 48"/>
              <a:gd name="T57" fmla="*/ 28 h 30"/>
              <a:gd name="T58" fmla="*/ 34 w 48"/>
              <a:gd name="T59" fmla="*/ 30 h 30"/>
              <a:gd name="T60" fmla="*/ 34 w 48"/>
              <a:gd name="T61" fmla="*/ 30 h 30"/>
              <a:gd name="T62" fmla="*/ 32 w 48"/>
              <a:gd name="T63" fmla="*/ 30 h 30"/>
              <a:gd name="T64" fmla="*/ 32 w 48"/>
              <a:gd name="T65" fmla="*/ 30 h 30"/>
              <a:gd name="T66" fmla="*/ 30 w 48"/>
              <a:gd name="T67" fmla="*/ 28 h 30"/>
              <a:gd name="T68" fmla="*/ 30 w 48"/>
              <a:gd name="T69" fmla="*/ 24 h 30"/>
              <a:gd name="T70" fmla="*/ 28 w 48"/>
              <a:gd name="T71" fmla="*/ 24 h 30"/>
              <a:gd name="T72" fmla="*/ 28 w 48"/>
              <a:gd name="T73" fmla="*/ 24 h 30"/>
              <a:gd name="T74" fmla="*/ 26 w 48"/>
              <a:gd name="T75" fmla="*/ 24 h 30"/>
              <a:gd name="T76" fmla="*/ 26 w 48"/>
              <a:gd name="T77" fmla="*/ 26 h 30"/>
              <a:gd name="T78" fmla="*/ 22 w 48"/>
              <a:gd name="T79" fmla="*/ 28 h 30"/>
              <a:gd name="T80" fmla="*/ 20 w 48"/>
              <a:gd name="T81" fmla="*/ 30 h 30"/>
              <a:gd name="T82" fmla="*/ 16 w 48"/>
              <a:gd name="T83" fmla="*/ 30 h 30"/>
              <a:gd name="T84" fmla="*/ 10 w 48"/>
              <a:gd name="T8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0">
                <a:moveTo>
                  <a:pt x="8" y="30"/>
                </a:moveTo>
                <a:lnTo>
                  <a:pt x="8" y="30"/>
                </a:lnTo>
                <a:lnTo>
                  <a:pt x="8" y="30"/>
                </a:lnTo>
                <a:lnTo>
                  <a:pt x="4" y="28"/>
                </a:lnTo>
                <a:lnTo>
                  <a:pt x="4" y="26"/>
                </a:lnTo>
                <a:lnTo>
                  <a:pt x="2" y="26"/>
                </a:lnTo>
                <a:lnTo>
                  <a:pt x="0" y="24"/>
                </a:lnTo>
                <a:lnTo>
                  <a:pt x="0" y="24"/>
                </a:lnTo>
                <a:lnTo>
                  <a:pt x="0" y="24"/>
                </a:lnTo>
                <a:lnTo>
                  <a:pt x="0" y="22"/>
                </a:lnTo>
                <a:lnTo>
                  <a:pt x="0" y="22"/>
                </a:lnTo>
                <a:lnTo>
                  <a:pt x="0" y="20"/>
                </a:lnTo>
                <a:lnTo>
                  <a:pt x="0" y="18"/>
                </a:lnTo>
                <a:lnTo>
                  <a:pt x="2" y="16"/>
                </a:lnTo>
                <a:lnTo>
                  <a:pt x="2" y="14"/>
                </a:lnTo>
                <a:lnTo>
                  <a:pt x="4" y="10"/>
                </a:lnTo>
                <a:lnTo>
                  <a:pt x="6" y="8"/>
                </a:lnTo>
                <a:lnTo>
                  <a:pt x="8" y="6"/>
                </a:lnTo>
                <a:lnTo>
                  <a:pt x="8" y="4"/>
                </a:lnTo>
                <a:lnTo>
                  <a:pt x="8" y="4"/>
                </a:lnTo>
                <a:lnTo>
                  <a:pt x="10" y="4"/>
                </a:lnTo>
                <a:lnTo>
                  <a:pt x="12" y="2"/>
                </a:lnTo>
                <a:lnTo>
                  <a:pt x="14" y="2"/>
                </a:lnTo>
                <a:lnTo>
                  <a:pt x="18" y="2"/>
                </a:lnTo>
                <a:lnTo>
                  <a:pt x="22" y="2"/>
                </a:lnTo>
                <a:lnTo>
                  <a:pt x="24" y="2"/>
                </a:lnTo>
                <a:lnTo>
                  <a:pt x="26" y="2"/>
                </a:lnTo>
                <a:lnTo>
                  <a:pt x="28" y="2"/>
                </a:lnTo>
                <a:lnTo>
                  <a:pt x="28" y="2"/>
                </a:lnTo>
                <a:lnTo>
                  <a:pt x="30" y="2"/>
                </a:lnTo>
                <a:lnTo>
                  <a:pt x="32" y="2"/>
                </a:lnTo>
                <a:lnTo>
                  <a:pt x="36" y="0"/>
                </a:lnTo>
                <a:lnTo>
                  <a:pt x="36" y="0"/>
                </a:lnTo>
                <a:lnTo>
                  <a:pt x="38" y="0"/>
                </a:lnTo>
                <a:lnTo>
                  <a:pt x="38" y="0"/>
                </a:lnTo>
                <a:lnTo>
                  <a:pt x="40" y="0"/>
                </a:lnTo>
                <a:lnTo>
                  <a:pt x="42" y="2"/>
                </a:lnTo>
                <a:lnTo>
                  <a:pt x="44" y="4"/>
                </a:lnTo>
                <a:lnTo>
                  <a:pt x="46" y="6"/>
                </a:lnTo>
                <a:lnTo>
                  <a:pt x="48" y="16"/>
                </a:lnTo>
                <a:lnTo>
                  <a:pt x="48" y="18"/>
                </a:lnTo>
                <a:lnTo>
                  <a:pt x="46" y="22"/>
                </a:lnTo>
                <a:lnTo>
                  <a:pt x="46" y="24"/>
                </a:lnTo>
                <a:lnTo>
                  <a:pt x="46" y="26"/>
                </a:lnTo>
                <a:lnTo>
                  <a:pt x="44" y="26"/>
                </a:lnTo>
                <a:lnTo>
                  <a:pt x="44" y="26"/>
                </a:lnTo>
                <a:lnTo>
                  <a:pt x="44" y="28"/>
                </a:lnTo>
                <a:lnTo>
                  <a:pt x="44" y="28"/>
                </a:lnTo>
                <a:lnTo>
                  <a:pt x="42" y="28"/>
                </a:lnTo>
                <a:lnTo>
                  <a:pt x="42" y="28"/>
                </a:lnTo>
                <a:lnTo>
                  <a:pt x="40" y="26"/>
                </a:lnTo>
                <a:lnTo>
                  <a:pt x="38" y="26"/>
                </a:lnTo>
                <a:lnTo>
                  <a:pt x="38" y="26"/>
                </a:lnTo>
                <a:lnTo>
                  <a:pt x="38" y="26"/>
                </a:lnTo>
                <a:lnTo>
                  <a:pt x="38" y="26"/>
                </a:lnTo>
                <a:lnTo>
                  <a:pt x="36" y="26"/>
                </a:lnTo>
                <a:lnTo>
                  <a:pt x="36" y="26"/>
                </a:lnTo>
                <a:lnTo>
                  <a:pt x="36" y="28"/>
                </a:lnTo>
                <a:lnTo>
                  <a:pt x="34" y="30"/>
                </a:lnTo>
                <a:lnTo>
                  <a:pt x="34" y="30"/>
                </a:lnTo>
                <a:lnTo>
                  <a:pt x="34" y="30"/>
                </a:lnTo>
                <a:lnTo>
                  <a:pt x="34" y="30"/>
                </a:lnTo>
                <a:lnTo>
                  <a:pt x="34" y="30"/>
                </a:lnTo>
                <a:lnTo>
                  <a:pt x="32" y="30"/>
                </a:lnTo>
                <a:lnTo>
                  <a:pt x="32" y="30"/>
                </a:lnTo>
                <a:lnTo>
                  <a:pt x="32" y="30"/>
                </a:lnTo>
                <a:lnTo>
                  <a:pt x="32" y="28"/>
                </a:lnTo>
                <a:lnTo>
                  <a:pt x="30" y="28"/>
                </a:lnTo>
                <a:lnTo>
                  <a:pt x="30" y="26"/>
                </a:lnTo>
                <a:lnTo>
                  <a:pt x="30" y="24"/>
                </a:lnTo>
                <a:lnTo>
                  <a:pt x="28" y="24"/>
                </a:lnTo>
                <a:lnTo>
                  <a:pt x="28" y="24"/>
                </a:lnTo>
                <a:lnTo>
                  <a:pt x="28" y="24"/>
                </a:lnTo>
                <a:lnTo>
                  <a:pt x="28" y="24"/>
                </a:lnTo>
                <a:lnTo>
                  <a:pt x="28" y="24"/>
                </a:lnTo>
                <a:lnTo>
                  <a:pt x="26" y="24"/>
                </a:lnTo>
                <a:lnTo>
                  <a:pt x="26" y="26"/>
                </a:lnTo>
                <a:lnTo>
                  <a:pt x="26" y="26"/>
                </a:lnTo>
                <a:lnTo>
                  <a:pt x="24" y="28"/>
                </a:lnTo>
                <a:lnTo>
                  <a:pt x="22" y="28"/>
                </a:lnTo>
                <a:lnTo>
                  <a:pt x="22" y="30"/>
                </a:lnTo>
                <a:lnTo>
                  <a:pt x="20" y="30"/>
                </a:lnTo>
                <a:lnTo>
                  <a:pt x="18" y="30"/>
                </a:lnTo>
                <a:lnTo>
                  <a:pt x="16" y="30"/>
                </a:lnTo>
                <a:lnTo>
                  <a:pt x="14" y="30"/>
                </a:lnTo>
                <a:lnTo>
                  <a:pt x="10" y="30"/>
                </a:lnTo>
                <a:lnTo>
                  <a:pt x="8" y="3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45" name="Freeform 246"/>
          <p:cNvSpPr>
            <a:spLocks/>
          </p:cNvSpPr>
          <p:nvPr/>
        </p:nvSpPr>
        <p:spPr bwMode="auto">
          <a:xfrm>
            <a:off x="3438963" y="2109915"/>
            <a:ext cx="86219" cy="149045"/>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6" name="Freeform 247"/>
          <p:cNvSpPr>
            <a:spLocks/>
          </p:cNvSpPr>
          <p:nvPr/>
        </p:nvSpPr>
        <p:spPr bwMode="auto">
          <a:xfrm>
            <a:off x="3438963" y="2109915"/>
            <a:ext cx="86219" cy="149045"/>
          </a:xfrm>
          <a:custGeom>
            <a:avLst/>
            <a:gdLst>
              <a:gd name="T0" fmla="*/ 18 w 42"/>
              <a:gd name="T1" fmla="*/ 64 h 64"/>
              <a:gd name="T2" fmla="*/ 16 w 42"/>
              <a:gd name="T3" fmla="*/ 56 h 64"/>
              <a:gd name="T4" fmla="*/ 14 w 42"/>
              <a:gd name="T5" fmla="*/ 52 h 64"/>
              <a:gd name="T6" fmla="*/ 12 w 42"/>
              <a:gd name="T7" fmla="*/ 50 h 64"/>
              <a:gd name="T8" fmla="*/ 10 w 42"/>
              <a:gd name="T9" fmla="*/ 48 h 64"/>
              <a:gd name="T10" fmla="*/ 6 w 42"/>
              <a:gd name="T11" fmla="*/ 46 h 64"/>
              <a:gd name="T12" fmla="*/ 4 w 42"/>
              <a:gd name="T13" fmla="*/ 46 h 64"/>
              <a:gd name="T14" fmla="*/ 2 w 42"/>
              <a:gd name="T15" fmla="*/ 44 h 64"/>
              <a:gd name="T16" fmla="*/ 2 w 42"/>
              <a:gd name="T17" fmla="*/ 44 h 64"/>
              <a:gd name="T18" fmla="*/ 0 w 42"/>
              <a:gd name="T19" fmla="*/ 40 h 64"/>
              <a:gd name="T20" fmla="*/ 0 w 42"/>
              <a:gd name="T21" fmla="*/ 36 h 64"/>
              <a:gd name="T22" fmla="*/ 0 w 42"/>
              <a:gd name="T23" fmla="*/ 30 h 64"/>
              <a:gd name="T24" fmla="*/ 0 w 42"/>
              <a:gd name="T25" fmla="*/ 26 h 64"/>
              <a:gd name="T26" fmla="*/ 0 w 42"/>
              <a:gd name="T27" fmla="*/ 22 h 64"/>
              <a:gd name="T28" fmla="*/ 2 w 42"/>
              <a:gd name="T29" fmla="*/ 20 h 64"/>
              <a:gd name="T30" fmla="*/ 4 w 42"/>
              <a:gd name="T31" fmla="*/ 18 h 64"/>
              <a:gd name="T32" fmla="*/ 4 w 42"/>
              <a:gd name="T33" fmla="*/ 18 h 64"/>
              <a:gd name="T34" fmla="*/ 8 w 42"/>
              <a:gd name="T35" fmla="*/ 18 h 64"/>
              <a:gd name="T36" fmla="*/ 14 w 42"/>
              <a:gd name="T37" fmla="*/ 18 h 64"/>
              <a:gd name="T38" fmla="*/ 18 w 42"/>
              <a:gd name="T39" fmla="*/ 18 h 64"/>
              <a:gd name="T40" fmla="*/ 20 w 42"/>
              <a:gd name="T41" fmla="*/ 18 h 64"/>
              <a:gd name="T42" fmla="*/ 22 w 42"/>
              <a:gd name="T43" fmla="*/ 18 h 64"/>
              <a:gd name="T44" fmla="*/ 24 w 42"/>
              <a:gd name="T45" fmla="*/ 16 h 64"/>
              <a:gd name="T46" fmla="*/ 24 w 42"/>
              <a:gd name="T47" fmla="*/ 10 h 64"/>
              <a:gd name="T48" fmla="*/ 26 w 42"/>
              <a:gd name="T49" fmla="*/ 4 h 64"/>
              <a:gd name="T50" fmla="*/ 28 w 42"/>
              <a:gd name="T51" fmla="*/ 2 h 64"/>
              <a:gd name="T52" fmla="*/ 28 w 42"/>
              <a:gd name="T53" fmla="*/ 0 h 64"/>
              <a:gd name="T54" fmla="*/ 30 w 42"/>
              <a:gd name="T55" fmla="*/ 0 h 64"/>
              <a:gd name="T56" fmla="*/ 32 w 42"/>
              <a:gd name="T57" fmla="*/ 0 h 64"/>
              <a:gd name="T58" fmla="*/ 34 w 42"/>
              <a:gd name="T59" fmla="*/ 2 h 64"/>
              <a:gd name="T60" fmla="*/ 36 w 42"/>
              <a:gd name="T61" fmla="*/ 4 h 64"/>
              <a:gd name="T62" fmla="*/ 38 w 42"/>
              <a:gd name="T63" fmla="*/ 10 h 64"/>
              <a:gd name="T64" fmla="*/ 40 w 42"/>
              <a:gd name="T65" fmla="*/ 16 h 64"/>
              <a:gd name="T66" fmla="*/ 42 w 42"/>
              <a:gd name="T67" fmla="*/ 20 h 64"/>
              <a:gd name="T68" fmla="*/ 40 w 42"/>
              <a:gd name="T69" fmla="*/ 22 h 64"/>
              <a:gd name="T70" fmla="*/ 38 w 42"/>
              <a:gd name="T71" fmla="*/ 26 h 64"/>
              <a:gd name="T72" fmla="*/ 34 w 42"/>
              <a:gd name="T73" fmla="*/ 34 h 64"/>
              <a:gd name="T74" fmla="*/ 32 w 42"/>
              <a:gd name="T75" fmla="*/ 40 h 64"/>
              <a:gd name="T76" fmla="*/ 32 w 42"/>
              <a:gd name="T77" fmla="*/ 44 h 64"/>
              <a:gd name="T78" fmla="*/ 32 w 42"/>
              <a:gd name="T79" fmla="*/ 48 h 64"/>
              <a:gd name="T80" fmla="*/ 32 w 42"/>
              <a:gd name="T8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 h="64">
                <a:moveTo>
                  <a:pt x="34" y="60"/>
                </a:moveTo>
                <a:lnTo>
                  <a:pt x="18" y="64"/>
                </a:lnTo>
                <a:lnTo>
                  <a:pt x="16" y="62"/>
                </a:lnTo>
                <a:lnTo>
                  <a:pt x="16" y="56"/>
                </a:lnTo>
                <a:lnTo>
                  <a:pt x="14" y="54"/>
                </a:lnTo>
                <a:lnTo>
                  <a:pt x="14" y="52"/>
                </a:lnTo>
                <a:lnTo>
                  <a:pt x="12" y="50"/>
                </a:lnTo>
                <a:lnTo>
                  <a:pt x="12" y="50"/>
                </a:lnTo>
                <a:lnTo>
                  <a:pt x="12" y="48"/>
                </a:lnTo>
                <a:lnTo>
                  <a:pt x="10" y="48"/>
                </a:lnTo>
                <a:lnTo>
                  <a:pt x="10" y="48"/>
                </a:lnTo>
                <a:lnTo>
                  <a:pt x="6" y="46"/>
                </a:lnTo>
                <a:lnTo>
                  <a:pt x="6" y="46"/>
                </a:lnTo>
                <a:lnTo>
                  <a:pt x="4" y="46"/>
                </a:lnTo>
                <a:lnTo>
                  <a:pt x="4" y="46"/>
                </a:lnTo>
                <a:lnTo>
                  <a:pt x="2" y="44"/>
                </a:lnTo>
                <a:lnTo>
                  <a:pt x="2" y="44"/>
                </a:lnTo>
                <a:lnTo>
                  <a:pt x="2" y="44"/>
                </a:lnTo>
                <a:lnTo>
                  <a:pt x="2" y="42"/>
                </a:lnTo>
                <a:lnTo>
                  <a:pt x="0" y="40"/>
                </a:lnTo>
                <a:lnTo>
                  <a:pt x="0" y="40"/>
                </a:lnTo>
                <a:lnTo>
                  <a:pt x="0" y="36"/>
                </a:lnTo>
                <a:lnTo>
                  <a:pt x="0" y="32"/>
                </a:lnTo>
                <a:lnTo>
                  <a:pt x="0" y="30"/>
                </a:lnTo>
                <a:lnTo>
                  <a:pt x="0" y="28"/>
                </a:lnTo>
                <a:lnTo>
                  <a:pt x="0" y="26"/>
                </a:lnTo>
                <a:lnTo>
                  <a:pt x="0" y="24"/>
                </a:lnTo>
                <a:lnTo>
                  <a:pt x="0" y="22"/>
                </a:lnTo>
                <a:lnTo>
                  <a:pt x="0" y="22"/>
                </a:lnTo>
                <a:lnTo>
                  <a:pt x="2" y="20"/>
                </a:lnTo>
                <a:lnTo>
                  <a:pt x="2" y="20"/>
                </a:lnTo>
                <a:lnTo>
                  <a:pt x="4" y="18"/>
                </a:lnTo>
                <a:lnTo>
                  <a:pt x="4" y="18"/>
                </a:lnTo>
                <a:lnTo>
                  <a:pt x="4" y="18"/>
                </a:lnTo>
                <a:lnTo>
                  <a:pt x="6" y="18"/>
                </a:lnTo>
                <a:lnTo>
                  <a:pt x="8" y="18"/>
                </a:lnTo>
                <a:lnTo>
                  <a:pt x="12" y="18"/>
                </a:lnTo>
                <a:lnTo>
                  <a:pt x="14" y="18"/>
                </a:lnTo>
                <a:lnTo>
                  <a:pt x="18" y="18"/>
                </a:lnTo>
                <a:lnTo>
                  <a:pt x="18" y="18"/>
                </a:lnTo>
                <a:lnTo>
                  <a:pt x="20" y="18"/>
                </a:lnTo>
                <a:lnTo>
                  <a:pt x="20" y="18"/>
                </a:lnTo>
                <a:lnTo>
                  <a:pt x="22" y="18"/>
                </a:lnTo>
                <a:lnTo>
                  <a:pt x="22" y="18"/>
                </a:lnTo>
                <a:lnTo>
                  <a:pt x="22" y="16"/>
                </a:lnTo>
                <a:lnTo>
                  <a:pt x="24" y="16"/>
                </a:lnTo>
                <a:lnTo>
                  <a:pt x="24" y="14"/>
                </a:lnTo>
                <a:lnTo>
                  <a:pt x="24" y="10"/>
                </a:lnTo>
                <a:lnTo>
                  <a:pt x="26" y="8"/>
                </a:lnTo>
                <a:lnTo>
                  <a:pt x="26" y="4"/>
                </a:lnTo>
                <a:lnTo>
                  <a:pt x="26" y="4"/>
                </a:lnTo>
                <a:lnTo>
                  <a:pt x="28" y="2"/>
                </a:lnTo>
                <a:lnTo>
                  <a:pt x="28" y="2"/>
                </a:lnTo>
                <a:lnTo>
                  <a:pt x="28" y="0"/>
                </a:lnTo>
                <a:lnTo>
                  <a:pt x="30" y="0"/>
                </a:lnTo>
                <a:lnTo>
                  <a:pt x="30" y="0"/>
                </a:lnTo>
                <a:lnTo>
                  <a:pt x="30" y="0"/>
                </a:lnTo>
                <a:lnTo>
                  <a:pt x="32" y="0"/>
                </a:lnTo>
                <a:lnTo>
                  <a:pt x="32" y="0"/>
                </a:lnTo>
                <a:lnTo>
                  <a:pt x="34" y="2"/>
                </a:lnTo>
                <a:lnTo>
                  <a:pt x="34" y="2"/>
                </a:lnTo>
                <a:lnTo>
                  <a:pt x="36" y="4"/>
                </a:lnTo>
                <a:lnTo>
                  <a:pt x="38" y="6"/>
                </a:lnTo>
                <a:lnTo>
                  <a:pt x="38" y="10"/>
                </a:lnTo>
                <a:lnTo>
                  <a:pt x="40" y="12"/>
                </a:lnTo>
                <a:lnTo>
                  <a:pt x="40" y="16"/>
                </a:lnTo>
                <a:lnTo>
                  <a:pt x="42" y="18"/>
                </a:lnTo>
                <a:lnTo>
                  <a:pt x="42" y="20"/>
                </a:lnTo>
                <a:lnTo>
                  <a:pt x="42" y="20"/>
                </a:lnTo>
                <a:lnTo>
                  <a:pt x="40" y="22"/>
                </a:lnTo>
                <a:lnTo>
                  <a:pt x="40" y="24"/>
                </a:lnTo>
                <a:lnTo>
                  <a:pt x="38" y="26"/>
                </a:lnTo>
                <a:lnTo>
                  <a:pt x="36" y="30"/>
                </a:lnTo>
                <a:lnTo>
                  <a:pt x="34" y="34"/>
                </a:lnTo>
                <a:lnTo>
                  <a:pt x="34" y="38"/>
                </a:lnTo>
                <a:lnTo>
                  <a:pt x="32" y="40"/>
                </a:lnTo>
                <a:lnTo>
                  <a:pt x="32" y="42"/>
                </a:lnTo>
                <a:lnTo>
                  <a:pt x="32" y="44"/>
                </a:lnTo>
                <a:lnTo>
                  <a:pt x="32" y="46"/>
                </a:lnTo>
                <a:lnTo>
                  <a:pt x="32" y="48"/>
                </a:lnTo>
                <a:lnTo>
                  <a:pt x="32" y="52"/>
                </a:lnTo>
                <a:lnTo>
                  <a:pt x="32" y="58"/>
                </a:lnTo>
                <a:lnTo>
                  <a:pt x="34" y="6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47" name="Freeform 248"/>
          <p:cNvSpPr>
            <a:spLocks/>
          </p:cNvSpPr>
          <p:nvPr/>
        </p:nvSpPr>
        <p:spPr bwMode="auto">
          <a:xfrm>
            <a:off x="3471807" y="2086629"/>
            <a:ext cx="41057" cy="18630"/>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8" name="Freeform 249"/>
          <p:cNvSpPr>
            <a:spLocks/>
          </p:cNvSpPr>
          <p:nvPr/>
        </p:nvSpPr>
        <p:spPr bwMode="auto">
          <a:xfrm>
            <a:off x="3471807" y="2086629"/>
            <a:ext cx="41057" cy="18630"/>
          </a:xfrm>
          <a:custGeom>
            <a:avLst/>
            <a:gdLst>
              <a:gd name="T0" fmla="*/ 2 w 20"/>
              <a:gd name="T1" fmla="*/ 8 h 8"/>
              <a:gd name="T2" fmla="*/ 2 w 20"/>
              <a:gd name="T3" fmla="*/ 8 h 8"/>
              <a:gd name="T4" fmla="*/ 2 w 20"/>
              <a:gd name="T5" fmla="*/ 8 h 8"/>
              <a:gd name="T6" fmla="*/ 2 w 20"/>
              <a:gd name="T7" fmla="*/ 6 h 8"/>
              <a:gd name="T8" fmla="*/ 0 w 20"/>
              <a:gd name="T9" fmla="*/ 6 h 8"/>
              <a:gd name="T10" fmla="*/ 2 w 20"/>
              <a:gd name="T11" fmla="*/ 4 h 8"/>
              <a:gd name="T12" fmla="*/ 2 w 20"/>
              <a:gd name="T13" fmla="*/ 4 h 8"/>
              <a:gd name="T14" fmla="*/ 2 w 20"/>
              <a:gd name="T15" fmla="*/ 2 h 8"/>
              <a:gd name="T16" fmla="*/ 2 w 20"/>
              <a:gd name="T17" fmla="*/ 2 h 8"/>
              <a:gd name="T18" fmla="*/ 4 w 20"/>
              <a:gd name="T19" fmla="*/ 0 h 8"/>
              <a:gd name="T20" fmla="*/ 4 w 20"/>
              <a:gd name="T21" fmla="*/ 0 h 8"/>
              <a:gd name="T22" fmla="*/ 4 w 20"/>
              <a:gd name="T23" fmla="*/ 0 h 8"/>
              <a:gd name="T24" fmla="*/ 6 w 20"/>
              <a:gd name="T25" fmla="*/ 0 h 8"/>
              <a:gd name="T26" fmla="*/ 8 w 20"/>
              <a:gd name="T27" fmla="*/ 0 h 8"/>
              <a:gd name="T28" fmla="*/ 8 w 20"/>
              <a:gd name="T29" fmla="*/ 0 h 8"/>
              <a:gd name="T30" fmla="*/ 12 w 20"/>
              <a:gd name="T31" fmla="*/ 0 h 8"/>
              <a:gd name="T32" fmla="*/ 14 w 20"/>
              <a:gd name="T33" fmla="*/ 0 h 8"/>
              <a:gd name="T34" fmla="*/ 14 w 20"/>
              <a:gd name="T35" fmla="*/ 0 h 8"/>
              <a:gd name="T36" fmla="*/ 18 w 20"/>
              <a:gd name="T37" fmla="*/ 0 h 8"/>
              <a:gd name="T38" fmla="*/ 18 w 20"/>
              <a:gd name="T39" fmla="*/ 0 h 8"/>
              <a:gd name="T40" fmla="*/ 20 w 20"/>
              <a:gd name="T41" fmla="*/ 0 h 8"/>
              <a:gd name="T42" fmla="*/ 20 w 20"/>
              <a:gd name="T43" fmla="*/ 0 h 8"/>
              <a:gd name="T44" fmla="*/ 20 w 20"/>
              <a:gd name="T45" fmla="*/ 0 h 8"/>
              <a:gd name="T46" fmla="*/ 20 w 20"/>
              <a:gd name="T47" fmla="*/ 0 h 8"/>
              <a:gd name="T48" fmla="*/ 20 w 20"/>
              <a:gd name="T49" fmla="*/ 0 h 8"/>
              <a:gd name="T50" fmla="*/ 20 w 20"/>
              <a:gd name="T51" fmla="*/ 2 h 8"/>
              <a:gd name="T52" fmla="*/ 18 w 20"/>
              <a:gd name="T53" fmla="*/ 2 h 8"/>
              <a:gd name="T54" fmla="*/ 18 w 20"/>
              <a:gd name="T55" fmla="*/ 4 h 8"/>
              <a:gd name="T56" fmla="*/ 16 w 20"/>
              <a:gd name="T57" fmla="*/ 4 h 8"/>
              <a:gd name="T58" fmla="*/ 16 w 20"/>
              <a:gd name="T59" fmla="*/ 6 h 8"/>
              <a:gd name="T60" fmla="*/ 14 w 20"/>
              <a:gd name="T61" fmla="*/ 6 h 8"/>
              <a:gd name="T62" fmla="*/ 12 w 20"/>
              <a:gd name="T63" fmla="*/ 6 h 8"/>
              <a:gd name="T64" fmla="*/ 10 w 20"/>
              <a:gd name="T65" fmla="*/ 8 h 8"/>
              <a:gd name="T66" fmla="*/ 10 w 20"/>
              <a:gd name="T67" fmla="*/ 8 h 8"/>
              <a:gd name="T68" fmla="*/ 8 w 20"/>
              <a:gd name="T69" fmla="*/ 8 h 8"/>
              <a:gd name="T70" fmla="*/ 6 w 20"/>
              <a:gd name="T71" fmla="*/ 8 h 8"/>
              <a:gd name="T72" fmla="*/ 4 w 20"/>
              <a:gd name="T73" fmla="*/ 8 h 8"/>
              <a:gd name="T74" fmla="*/ 4 w 20"/>
              <a:gd name="T75" fmla="*/ 8 h 8"/>
              <a:gd name="T76" fmla="*/ 2 w 20"/>
              <a:gd name="T77" fmla="*/ 8 h 8"/>
              <a:gd name="T78" fmla="*/ 2 w 20"/>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8">
                <a:moveTo>
                  <a:pt x="2" y="8"/>
                </a:moveTo>
                <a:lnTo>
                  <a:pt x="2" y="8"/>
                </a:lnTo>
                <a:lnTo>
                  <a:pt x="2" y="8"/>
                </a:lnTo>
                <a:lnTo>
                  <a:pt x="2" y="6"/>
                </a:lnTo>
                <a:lnTo>
                  <a:pt x="0" y="6"/>
                </a:lnTo>
                <a:lnTo>
                  <a:pt x="2" y="4"/>
                </a:lnTo>
                <a:lnTo>
                  <a:pt x="2" y="4"/>
                </a:lnTo>
                <a:lnTo>
                  <a:pt x="2" y="2"/>
                </a:lnTo>
                <a:lnTo>
                  <a:pt x="2" y="2"/>
                </a:lnTo>
                <a:lnTo>
                  <a:pt x="4" y="0"/>
                </a:lnTo>
                <a:lnTo>
                  <a:pt x="4" y="0"/>
                </a:lnTo>
                <a:lnTo>
                  <a:pt x="4" y="0"/>
                </a:lnTo>
                <a:lnTo>
                  <a:pt x="6" y="0"/>
                </a:lnTo>
                <a:lnTo>
                  <a:pt x="8" y="0"/>
                </a:lnTo>
                <a:lnTo>
                  <a:pt x="8" y="0"/>
                </a:lnTo>
                <a:lnTo>
                  <a:pt x="12" y="0"/>
                </a:lnTo>
                <a:lnTo>
                  <a:pt x="14" y="0"/>
                </a:lnTo>
                <a:lnTo>
                  <a:pt x="14" y="0"/>
                </a:lnTo>
                <a:lnTo>
                  <a:pt x="18" y="0"/>
                </a:lnTo>
                <a:lnTo>
                  <a:pt x="18" y="0"/>
                </a:lnTo>
                <a:lnTo>
                  <a:pt x="20" y="0"/>
                </a:lnTo>
                <a:lnTo>
                  <a:pt x="20" y="0"/>
                </a:lnTo>
                <a:lnTo>
                  <a:pt x="20" y="0"/>
                </a:lnTo>
                <a:lnTo>
                  <a:pt x="20" y="0"/>
                </a:lnTo>
                <a:lnTo>
                  <a:pt x="20" y="0"/>
                </a:lnTo>
                <a:lnTo>
                  <a:pt x="20" y="2"/>
                </a:lnTo>
                <a:lnTo>
                  <a:pt x="18" y="2"/>
                </a:lnTo>
                <a:lnTo>
                  <a:pt x="18" y="4"/>
                </a:lnTo>
                <a:lnTo>
                  <a:pt x="16" y="4"/>
                </a:lnTo>
                <a:lnTo>
                  <a:pt x="16" y="6"/>
                </a:lnTo>
                <a:lnTo>
                  <a:pt x="14" y="6"/>
                </a:lnTo>
                <a:lnTo>
                  <a:pt x="12" y="6"/>
                </a:lnTo>
                <a:lnTo>
                  <a:pt x="10" y="8"/>
                </a:lnTo>
                <a:lnTo>
                  <a:pt x="10" y="8"/>
                </a:lnTo>
                <a:lnTo>
                  <a:pt x="8" y="8"/>
                </a:lnTo>
                <a:lnTo>
                  <a:pt x="6" y="8"/>
                </a:lnTo>
                <a:lnTo>
                  <a:pt x="4" y="8"/>
                </a:lnTo>
                <a:lnTo>
                  <a:pt x="4" y="8"/>
                </a:lnTo>
                <a:lnTo>
                  <a:pt x="2" y="8"/>
                </a:lnTo>
                <a:lnTo>
                  <a:pt x="2" y="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49" name="Freeform 250"/>
          <p:cNvSpPr>
            <a:spLocks/>
          </p:cNvSpPr>
          <p:nvPr/>
        </p:nvSpPr>
        <p:spPr bwMode="auto">
          <a:xfrm>
            <a:off x="3340429" y="2314852"/>
            <a:ext cx="90321" cy="125759"/>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251"/>
          <p:cNvSpPr>
            <a:spLocks/>
          </p:cNvSpPr>
          <p:nvPr/>
        </p:nvSpPr>
        <p:spPr bwMode="auto">
          <a:xfrm>
            <a:off x="3340429" y="2314852"/>
            <a:ext cx="90321" cy="125759"/>
          </a:xfrm>
          <a:custGeom>
            <a:avLst/>
            <a:gdLst>
              <a:gd name="T0" fmla="*/ 0 w 44"/>
              <a:gd name="T1" fmla="*/ 42 h 54"/>
              <a:gd name="T2" fmla="*/ 6 w 44"/>
              <a:gd name="T3" fmla="*/ 40 h 54"/>
              <a:gd name="T4" fmla="*/ 8 w 44"/>
              <a:gd name="T5" fmla="*/ 40 h 54"/>
              <a:gd name="T6" fmla="*/ 14 w 44"/>
              <a:gd name="T7" fmla="*/ 40 h 54"/>
              <a:gd name="T8" fmla="*/ 16 w 44"/>
              <a:gd name="T9" fmla="*/ 40 h 54"/>
              <a:gd name="T10" fmla="*/ 18 w 44"/>
              <a:gd name="T11" fmla="*/ 40 h 54"/>
              <a:gd name="T12" fmla="*/ 20 w 44"/>
              <a:gd name="T13" fmla="*/ 42 h 54"/>
              <a:gd name="T14" fmla="*/ 20 w 44"/>
              <a:gd name="T15" fmla="*/ 46 h 54"/>
              <a:gd name="T16" fmla="*/ 20 w 44"/>
              <a:gd name="T17" fmla="*/ 52 h 54"/>
              <a:gd name="T18" fmla="*/ 22 w 44"/>
              <a:gd name="T19" fmla="*/ 52 h 54"/>
              <a:gd name="T20" fmla="*/ 22 w 44"/>
              <a:gd name="T21" fmla="*/ 44 h 54"/>
              <a:gd name="T22" fmla="*/ 22 w 44"/>
              <a:gd name="T23" fmla="*/ 38 h 54"/>
              <a:gd name="T24" fmla="*/ 22 w 44"/>
              <a:gd name="T25" fmla="*/ 36 h 54"/>
              <a:gd name="T26" fmla="*/ 24 w 44"/>
              <a:gd name="T27" fmla="*/ 36 h 54"/>
              <a:gd name="T28" fmla="*/ 26 w 44"/>
              <a:gd name="T29" fmla="*/ 34 h 54"/>
              <a:gd name="T30" fmla="*/ 32 w 44"/>
              <a:gd name="T31" fmla="*/ 32 h 54"/>
              <a:gd name="T32" fmla="*/ 34 w 44"/>
              <a:gd name="T33" fmla="*/ 30 h 54"/>
              <a:gd name="T34" fmla="*/ 36 w 44"/>
              <a:gd name="T35" fmla="*/ 26 h 54"/>
              <a:gd name="T36" fmla="*/ 40 w 44"/>
              <a:gd name="T37" fmla="*/ 22 h 54"/>
              <a:gd name="T38" fmla="*/ 42 w 44"/>
              <a:gd name="T39" fmla="*/ 18 h 54"/>
              <a:gd name="T40" fmla="*/ 44 w 44"/>
              <a:gd name="T41" fmla="*/ 14 h 54"/>
              <a:gd name="T42" fmla="*/ 44 w 44"/>
              <a:gd name="T43" fmla="*/ 10 h 54"/>
              <a:gd name="T44" fmla="*/ 44 w 44"/>
              <a:gd name="T45" fmla="*/ 2 h 54"/>
              <a:gd name="T46" fmla="*/ 40 w 44"/>
              <a:gd name="T47" fmla="*/ 0 h 54"/>
              <a:gd name="T48" fmla="*/ 32 w 44"/>
              <a:gd name="T49" fmla="*/ 2 h 54"/>
              <a:gd name="T50" fmla="*/ 26 w 44"/>
              <a:gd name="T51" fmla="*/ 4 h 54"/>
              <a:gd name="T52" fmla="*/ 24 w 44"/>
              <a:gd name="T53" fmla="*/ 4 h 54"/>
              <a:gd name="T54" fmla="*/ 22 w 44"/>
              <a:gd name="T55" fmla="*/ 6 h 54"/>
              <a:gd name="T56" fmla="*/ 20 w 44"/>
              <a:gd name="T57" fmla="*/ 8 h 54"/>
              <a:gd name="T58" fmla="*/ 18 w 44"/>
              <a:gd name="T59" fmla="*/ 12 h 54"/>
              <a:gd name="T60" fmla="*/ 18 w 44"/>
              <a:gd name="T61" fmla="*/ 14 h 54"/>
              <a:gd name="T62" fmla="*/ 18 w 44"/>
              <a:gd name="T63" fmla="*/ 16 h 54"/>
              <a:gd name="T64" fmla="*/ 18 w 44"/>
              <a:gd name="T65" fmla="*/ 18 h 54"/>
              <a:gd name="T66" fmla="*/ 16 w 44"/>
              <a:gd name="T67" fmla="*/ 18 h 54"/>
              <a:gd name="T68" fmla="*/ 16 w 44"/>
              <a:gd name="T69" fmla="*/ 16 h 54"/>
              <a:gd name="T70" fmla="*/ 14 w 44"/>
              <a:gd name="T71" fmla="*/ 14 h 54"/>
              <a:gd name="T72" fmla="*/ 10 w 44"/>
              <a:gd name="T73" fmla="*/ 12 h 54"/>
              <a:gd name="T74" fmla="*/ 10 w 44"/>
              <a:gd name="T75" fmla="*/ 12 h 54"/>
              <a:gd name="T76" fmla="*/ 8 w 44"/>
              <a:gd name="T77" fmla="*/ 12 h 54"/>
              <a:gd name="T78" fmla="*/ 8 w 44"/>
              <a:gd name="T79" fmla="*/ 14 h 54"/>
              <a:gd name="T80" fmla="*/ 6 w 44"/>
              <a:gd name="T81" fmla="*/ 14 h 54"/>
              <a:gd name="T82" fmla="*/ 4 w 44"/>
              <a:gd name="T83" fmla="*/ 20 h 54"/>
              <a:gd name="T84" fmla="*/ 2 w 44"/>
              <a:gd name="T85" fmla="*/ 24 h 54"/>
              <a:gd name="T86" fmla="*/ 2 w 44"/>
              <a:gd name="T87" fmla="*/ 28 h 54"/>
              <a:gd name="T88" fmla="*/ 2 w 44"/>
              <a:gd name="T89" fmla="*/ 28 h 54"/>
              <a:gd name="T90" fmla="*/ 4 w 44"/>
              <a:gd name="T91" fmla="*/ 30 h 54"/>
              <a:gd name="T92" fmla="*/ 6 w 44"/>
              <a:gd name="T93" fmla="*/ 30 h 54"/>
              <a:gd name="T94" fmla="*/ 6 w 44"/>
              <a:gd name="T95" fmla="*/ 32 h 54"/>
              <a:gd name="T96" fmla="*/ 6 w 44"/>
              <a:gd name="T97" fmla="*/ 34 h 54"/>
              <a:gd name="T98" fmla="*/ 4 w 44"/>
              <a:gd name="T99" fmla="*/ 38 h 54"/>
              <a:gd name="T100" fmla="*/ 0 w 44"/>
              <a:gd name="T101"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54">
                <a:moveTo>
                  <a:pt x="0" y="42"/>
                </a:moveTo>
                <a:lnTo>
                  <a:pt x="0" y="42"/>
                </a:lnTo>
                <a:lnTo>
                  <a:pt x="4" y="42"/>
                </a:lnTo>
                <a:lnTo>
                  <a:pt x="6" y="40"/>
                </a:lnTo>
                <a:lnTo>
                  <a:pt x="8" y="40"/>
                </a:lnTo>
                <a:lnTo>
                  <a:pt x="8" y="40"/>
                </a:lnTo>
                <a:lnTo>
                  <a:pt x="12" y="40"/>
                </a:lnTo>
                <a:lnTo>
                  <a:pt x="14" y="40"/>
                </a:lnTo>
                <a:lnTo>
                  <a:pt x="16" y="40"/>
                </a:lnTo>
                <a:lnTo>
                  <a:pt x="16" y="40"/>
                </a:lnTo>
                <a:lnTo>
                  <a:pt x="18" y="40"/>
                </a:lnTo>
                <a:lnTo>
                  <a:pt x="18" y="40"/>
                </a:lnTo>
                <a:lnTo>
                  <a:pt x="18" y="42"/>
                </a:lnTo>
                <a:lnTo>
                  <a:pt x="20" y="42"/>
                </a:lnTo>
                <a:lnTo>
                  <a:pt x="20" y="44"/>
                </a:lnTo>
                <a:lnTo>
                  <a:pt x="20" y="46"/>
                </a:lnTo>
                <a:lnTo>
                  <a:pt x="20" y="48"/>
                </a:lnTo>
                <a:lnTo>
                  <a:pt x="20" y="52"/>
                </a:lnTo>
                <a:lnTo>
                  <a:pt x="22" y="54"/>
                </a:lnTo>
                <a:lnTo>
                  <a:pt x="22" y="52"/>
                </a:lnTo>
                <a:lnTo>
                  <a:pt x="22" y="46"/>
                </a:lnTo>
                <a:lnTo>
                  <a:pt x="22" y="44"/>
                </a:lnTo>
                <a:lnTo>
                  <a:pt x="22" y="40"/>
                </a:lnTo>
                <a:lnTo>
                  <a:pt x="22" y="38"/>
                </a:lnTo>
                <a:lnTo>
                  <a:pt x="22" y="38"/>
                </a:lnTo>
                <a:lnTo>
                  <a:pt x="22" y="36"/>
                </a:lnTo>
                <a:lnTo>
                  <a:pt x="24" y="36"/>
                </a:lnTo>
                <a:lnTo>
                  <a:pt x="24" y="36"/>
                </a:lnTo>
                <a:lnTo>
                  <a:pt x="24" y="34"/>
                </a:lnTo>
                <a:lnTo>
                  <a:pt x="26" y="34"/>
                </a:lnTo>
                <a:lnTo>
                  <a:pt x="28" y="32"/>
                </a:lnTo>
                <a:lnTo>
                  <a:pt x="32" y="32"/>
                </a:lnTo>
                <a:lnTo>
                  <a:pt x="32" y="30"/>
                </a:lnTo>
                <a:lnTo>
                  <a:pt x="34" y="30"/>
                </a:lnTo>
                <a:lnTo>
                  <a:pt x="34" y="28"/>
                </a:lnTo>
                <a:lnTo>
                  <a:pt x="36" y="26"/>
                </a:lnTo>
                <a:lnTo>
                  <a:pt x="40" y="24"/>
                </a:lnTo>
                <a:lnTo>
                  <a:pt x="40" y="22"/>
                </a:lnTo>
                <a:lnTo>
                  <a:pt x="42" y="20"/>
                </a:lnTo>
                <a:lnTo>
                  <a:pt x="42" y="18"/>
                </a:lnTo>
                <a:lnTo>
                  <a:pt x="42" y="16"/>
                </a:lnTo>
                <a:lnTo>
                  <a:pt x="44" y="14"/>
                </a:lnTo>
                <a:lnTo>
                  <a:pt x="44" y="12"/>
                </a:lnTo>
                <a:lnTo>
                  <a:pt x="44" y="10"/>
                </a:lnTo>
                <a:lnTo>
                  <a:pt x="44" y="8"/>
                </a:lnTo>
                <a:lnTo>
                  <a:pt x="44" y="2"/>
                </a:lnTo>
                <a:lnTo>
                  <a:pt x="42" y="0"/>
                </a:lnTo>
                <a:lnTo>
                  <a:pt x="40" y="0"/>
                </a:lnTo>
                <a:lnTo>
                  <a:pt x="34" y="2"/>
                </a:lnTo>
                <a:lnTo>
                  <a:pt x="32" y="2"/>
                </a:lnTo>
                <a:lnTo>
                  <a:pt x="28" y="2"/>
                </a:lnTo>
                <a:lnTo>
                  <a:pt x="26" y="4"/>
                </a:lnTo>
                <a:lnTo>
                  <a:pt x="24" y="4"/>
                </a:lnTo>
                <a:lnTo>
                  <a:pt x="24" y="4"/>
                </a:lnTo>
                <a:lnTo>
                  <a:pt x="22" y="4"/>
                </a:lnTo>
                <a:lnTo>
                  <a:pt x="22" y="6"/>
                </a:lnTo>
                <a:lnTo>
                  <a:pt x="20" y="8"/>
                </a:lnTo>
                <a:lnTo>
                  <a:pt x="20" y="8"/>
                </a:lnTo>
                <a:lnTo>
                  <a:pt x="20" y="10"/>
                </a:lnTo>
                <a:lnTo>
                  <a:pt x="18" y="12"/>
                </a:lnTo>
                <a:lnTo>
                  <a:pt x="18" y="14"/>
                </a:lnTo>
                <a:lnTo>
                  <a:pt x="18" y="14"/>
                </a:lnTo>
                <a:lnTo>
                  <a:pt x="18" y="16"/>
                </a:lnTo>
                <a:lnTo>
                  <a:pt x="18" y="16"/>
                </a:lnTo>
                <a:lnTo>
                  <a:pt x="18" y="16"/>
                </a:lnTo>
                <a:lnTo>
                  <a:pt x="18" y="18"/>
                </a:lnTo>
                <a:lnTo>
                  <a:pt x="18" y="18"/>
                </a:lnTo>
                <a:lnTo>
                  <a:pt x="16" y="18"/>
                </a:lnTo>
                <a:lnTo>
                  <a:pt x="16" y="16"/>
                </a:lnTo>
                <a:lnTo>
                  <a:pt x="16" y="16"/>
                </a:lnTo>
                <a:lnTo>
                  <a:pt x="14" y="16"/>
                </a:lnTo>
                <a:lnTo>
                  <a:pt x="14" y="14"/>
                </a:lnTo>
                <a:lnTo>
                  <a:pt x="12" y="14"/>
                </a:lnTo>
                <a:lnTo>
                  <a:pt x="10" y="12"/>
                </a:lnTo>
                <a:lnTo>
                  <a:pt x="10" y="12"/>
                </a:lnTo>
                <a:lnTo>
                  <a:pt x="10" y="12"/>
                </a:lnTo>
                <a:lnTo>
                  <a:pt x="10" y="12"/>
                </a:lnTo>
                <a:lnTo>
                  <a:pt x="8" y="12"/>
                </a:lnTo>
                <a:lnTo>
                  <a:pt x="8" y="12"/>
                </a:lnTo>
                <a:lnTo>
                  <a:pt x="8" y="14"/>
                </a:lnTo>
                <a:lnTo>
                  <a:pt x="6" y="14"/>
                </a:lnTo>
                <a:lnTo>
                  <a:pt x="6" y="14"/>
                </a:lnTo>
                <a:lnTo>
                  <a:pt x="4" y="16"/>
                </a:lnTo>
                <a:lnTo>
                  <a:pt x="4" y="20"/>
                </a:lnTo>
                <a:lnTo>
                  <a:pt x="2" y="22"/>
                </a:lnTo>
                <a:lnTo>
                  <a:pt x="2" y="24"/>
                </a:lnTo>
                <a:lnTo>
                  <a:pt x="2" y="26"/>
                </a:lnTo>
                <a:lnTo>
                  <a:pt x="2" y="28"/>
                </a:lnTo>
                <a:lnTo>
                  <a:pt x="2" y="28"/>
                </a:lnTo>
                <a:lnTo>
                  <a:pt x="2" y="28"/>
                </a:lnTo>
                <a:lnTo>
                  <a:pt x="2" y="30"/>
                </a:lnTo>
                <a:lnTo>
                  <a:pt x="4" y="30"/>
                </a:lnTo>
                <a:lnTo>
                  <a:pt x="4" y="30"/>
                </a:lnTo>
                <a:lnTo>
                  <a:pt x="6" y="30"/>
                </a:lnTo>
                <a:lnTo>
                  <a:pt x="6" y="30"/>
                </a:lnTo>
                <a:lnTo>
                  <a:pt x="6" y="32"/>
                </a:lnTo>
                <a:lnTo>
                  <a:pt x="6" y="32"/>
                </a:lnTo>
                <a:lnTo>
                  <a:pt x="6" y="34"/>
                </a:lnTo>
                <a:lnTo>
                  <a:pt x="4" y="36"/>
                </a:lnTo>
                <a:lnTo>
                  <a:pt x="4" y="38"/>
                </a:lnTo>
                <a:lnTo>
                  <a:pt x="2" y="40"/>
                </a:lnTo>
                <a:lnTo>
                  <a:pt x="0" y="4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53" name="Freeform 254"/>
          <p:cNvSpPr>
            <a:spLocks/>
          </p:cNvSpPr>
          <p:nvPr/>
        </p:nvSpPr>
        <p:spPr bwMode="auto">
          <a:xfrm>
            <a:off x="3808467" y="2035395"/>
            <a:ext cx="242229" cy="130415"/>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4" name="Freeform 255"/>
          <p:cNvSpPr>
            <a:spLocks/>
          </p:cNvSpPr>
          <p:nvPr/>
        </p:nvSpPr>
        <p:spPr bwMode="auto">
          <a:xfrm>
            <a:off x="3808467" y="2035395"/>
            <a:ext cx="242229" cy="130415"/>
          </a:xfrm>
          <a:custGeom>
            <a:avLst/>
            <a:gdLst>
              <a:gd name="T0" fmla="*/ 86 w 118"/>
              <a:gd name="T1" fmla="*/ 56 h 56"/>
              <a:gd name="T2" fmla="*/ 86 w 118"/>
              <a:gd name="T3" fmla="*/ 48 h 56"/>
              <a:gd name="T4" fmla="*/ 84 w 118"/>
              <a:gd name="T5" fmla="*/ 46 h 56"/>
              <a:gd name="T6" fmla="*/ 80 w 118"/>
              <a:gd name="T7" fmla="*/ 42 h 56"/>
              <a:gd name="T8" fmla="*/ 72 w 118"/>
              <a:gd name="T9" fmla="*/ 38 h 56"/>
              <a:gd name="T10" fmla="*/ 62 w 118"/>
              <a:gd name="T11" fmla="*/ 34 h 56"/>
              <a:gd name="T12" fmla="*/ 56 w 118"/>
              <a:gd name="T13" fmla="*/ 34 h 56"/>
              <a:gd name="T14" fmla="*/ 50 w 118"/>
              <a:gd name="T15" fmla="*/ 36 h 56"/>
              <a:gd name="T16" fmla="*/ 46 w 118"/>
              <a:gd name="T17" fmla="*/ 40 h 56"/>
              <a:gd name="T18" fmla="*/ 34 w 118"/>
              <a:gd name="T19" fmla="*/ 48 h 56"/>
              <a:gd name="T20" fmla="*/ 28 w 118"/>
              <a:gd name="T21" fmla="*/ 52 h 56"/>
              <a:gd name="T22" fmla="*/ 24 w 118"/>
              <a:gd name="T23" fmla="*/ 54 h 56"/>
              <a:gd name="T24" fmla="*/ 12 w 118"/>
              <a:gd name="T25" fmla="*/ 54 h 56"/>
              <a:gd name="T26" fmla="*/ 2 w 118"/>
              <a:gd name="T27" fmla="*/ 50 h 56"/>
              <a:gd name="T28" fmla="*/ 0 w 118"/>
              <a:gd name="T29" fmla="*/ 38 h 56"/>
              <a:gd name="T30" fmla="*/ 0 w 118"/>
              <a:gd name="T31" fmla="*/ 30 h 56"/>
              <a:gd name="T32" fmla="*/ 2 w 118"/>
              <a:gd name="T33" fmla="*/ 26 h 56"/>
              <a:gd name="T34" fmla="*/ 6 w 118"/>
              <a:gd name="T35" fmla="*/ 22 h 56"/>
              <a:gd name="T36" fmla="*/ 8 w 118"/>
              <a:gd name="T37" fmla="*/ 18 h 56"/>
              <a:gd name="T38" fmla="*/ 10 w 118"/>
              <a:gd name="T39" fmla="*/ 18 h 56"/>
              <a:gd name="T40" fmla="*/ 14 w 118"/>
              <a:gd name="T41" fmla="*/ 20 h 56"/>
              <a:gd name="T42" fmla="*/ 16 w 118"/>
              <a:gd name="T43" fmla="*/ 22 h 56"/>
              <a:gd name="T44" fmla="*/ 20 w 118"/>
              <a:gd name="T45" fmla="*/ 32 h 56"/>
              <a:gd name="T46" fmla="*/ 22 w 118"/>
              <a:gd name="T47" fmla="*/ 34 h 56"/>
              <a:gd name="T48" fmla="*/ 26 w 118"/>
              <a:gd name="T49" fmla="*/ 36 h 56"/>
              <a:gd name="T50" fmla="*/ 32 w 118"/>
              <a:gd name="T51" fmla="*/ 36 h 56"/>
              <a:gd name="T52" fmla="*/ 36 w 118"/>
              <a:gd name="T53" fmla="*/ 36 h 56"/>
              <a:gd name="T54" fmla="*/ 38 w 118"/>
              <a:gd name="T55" fmla="*/ 34 h 56"/>
              <a:gd name="T56" fmla="*/ 40 w 118"/>
              <a:gd name="T57" fmla="*/ 28 h 56"/>
              <a:gd name="T58" fmla="*/ 42 w 118"/>
              <a:gd name="T59" fmla="*/ 20 h 56"/>
              <a:gd name="T60" fmla="*/ 40 w 118"/>
              <a:gd name="T61" fmla="*/ 18 h 56"/>
              <a:gd name="T62" fmla="*/ 38 w 118"/>
              <a:gd name="T63" fmla="*/ 16 h 56"/>
              <a:gd name="T64" fmla="*/ 30 w 118"/>
              <a:gd name="T65" fmla="*/ 14 h 56"/>
              <a:gd name="T66" fmla="*/ 28 w 118"/>
              <a:gd name="T67" fmla="*/ 14 h 56"/>
              <a:gd name="T68" fmla="*/ 26 w 118"/>
              <a:gd name="T69" fmla="*/ 8 h 56"/>
              <a:gd name="T70" fmla="*/ 28 w 118"/>
              <a:gd name="T71" fmla="*/ 2 h 56"/>
              <a:gd name="T72" fmla="*/ 40 w 118"/>
              <a:gd name="T73" fmla="*/ 0 h 56"/>
              <a:gd name="T74" fmla="*/ 50 w 118"/>
              <a:gd name="T75" fmla="*/ 0 h 56"/>
              <a:gd name="T76" fmla="*/ 54 w 118"/>
              <a:gd name="T77" fmla="*/ 0 h 56"/>
              <a:gd name="T78" fmla="*/ 58 w 118"/>
              <a:gd name="T79" fmla="*/ 4 h 56"/>
              <a:gd name="T80" fmla="*/ 64 w 118"/>
              <a:gd name="T81" fmla="*/ 10 h 56"/>
              <a:gd name="T82" fmla="*/ 66 w 118"/>
              <a:gd name="T83" fmla="*/ 12 h 56"/>
              <a:gd name="T84" fmla="*/ 74 w 118"/>
              <a:gd name="T85" fmla="*/ 14 h 56"/>
              <a:gd name="T86" fmla="*/ 92 w 118"/>
              <a:gd name="T87" fmla="*/ 14 h 56"/>
              <a:gd name="T88" fmla="*/ 116 w 118"/>
              <a:gd name="T89" fmla="*/ 36 h 56"/>
              <a:gd name="T90" fmla="*/ 110 w 118"/>
              <a:gd name="T91" fmla="*/ 40 h 56"/>
              <a:gd name="T92" fmla="*/ 106 w 118"/>
              <a:gd name="T93" fmla="*/ 42 h 56"/>
              <a:gd name="T94" fmla="*/ 104 w 118"/>
              <a:gd name="T95" fmla="*/ 40 h 56"/>
              <a:gd name="T96" fmla="*/ 98 w 118"/>
              <a:gd name="T97" fmla="*/ 38 h 56"/>
              <a:gd name="T98" fmla="*/ 94 w 118"/>
              <a:gd name="T99" fmla="*/ 36 h 56"/>
              <a:gd name="T100" fmla="*/ 92 w 118"/>
              <a:gd name="T101" fmla="*/ 38 h 56"/>
              <a:gd name="T102" fmla="*/ 90 w 118"/>
              <a:gd name="T103" fmla="*/ 40 h 56"/>
              <a:gd name="T104" fmla="*/ 88 w 118"/>
              <a:gd name="T105" fmla="*/ 48 h 56"/>
              <a:gd name="T106" fmla="*/ 86 w 118"/>
              <a:gd name="T10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6">
                <a:moveTo>
                  <a:pt x="86" y="56"/>
                </a:moveTo>
                <a:lnTo>
                  <a:pt x="86" y="56"/>
                </a:lnTo>
                <a:lnTo>
                  <a:pt x="86" y="56"/>
                </a:lnTo>
                <a:lnTo>
                  <a:pt x="86" y="52"/>
                </a:lnTo>
                <a:lnTo>
                  <a:pt x="86" y="50"/>
                </a:lnTo>
                <a:lnTo>
                  <a:pt x="86" y="48"/>
                </a:lnTo>
                <a:lnTo>
                  <a:pt x="86" y="48"/>
                </a:lnTo>
                <a:lnTo>
                  <a:pt x="84" y="46"/>
                </a:lnTo>
                <a:lnTo>
                  <a:pt x="84" y="46"/>
                </a:lnTo>
                <a:lnTo>
                  <a:pt x="82" y="44"/>
                </a:lnTo>
                <a:lnTo>
                  <a:pt x="82" y="42"/>
                </a:lnTo>
                <a:lnTo>
                  <a:pt x="80" y="42"/>
                </a:lnTo>
                <a:lnTo>
                  <a:pt x="78" y="40"/>
                </a:lnTo>
                <a:lnTo>
                  <a:pt x="76" y="40"/>
                </a:lnTo>
                <a:lnTo>
                  <a:pt x="72" y="38"/>
                </a:lnTo>
                <a:lnTo>
                  <a:pt x="68" y="36"/>
                </a:lnTo>
                <a:lnTo>
                  <a:pt x="64" y="36"/>
                </a:lnTo>
                <a:lnTo>
                  <a:pt x="62" y="34"/>
                </a:lnTo>
                <a:lnTo>
                  <a:pt x="60" y="34"/>
                </a:lnTo>
                <a:lnTo>
                  <a:pt x="58" y="34"/>
                </a:lnTo>
                <a:lnTo>
                  <a:pt x="56" y="34"/>
                </a:lnTo>
                <a:lnTo>
                  <a:pt x="54" y="34"/>
                </a:lnTo>
                <a:lnTo>
                  <a:pt x="52" y="36"/>
                </a:lnTo>
                <a:lnTo>
                  <a:pt x="50" y="36"/>
                </a:lnTo>
                <a:lnTo>
                  <a:pt x="48" y="38"/>
                </a:lnTo>
                <a:lnTo>
                  <a:pt x="48" y="38"/>
                </a:lnTo>
                <a:lnTo>
                  <a:pt x="46" y="40"/>
                </a:lnTo>
                <a:lnTo>
                  <a:pt x="42" y="42"/>
                </a:lnTo>
                <a:lnTo>
                  <a:pt x="38" y="46"/>
                </a:lnTo>
                <a:lnTo>
                  <a:pt x="34" y="48"/>
                </a:lnTo>
                <a:lnTo>
                  <a:pt x="32" y="50"/>
                </a:lnTo>
                <a:lnTo>
                  <a:pt x="30" y="52"/>
                </a:lnTo>
                <a:lnTo>
                  <a:pt x="28" y="52"/>
                </a:lnTo>
                <a:lnTo>
                  <a:pt x="26" y="52"/>
                </a:lnTo>
                <a:lnTo>
                  <a:pt x="26" y="52"/>
                </a:lnTo>
                <a:lnTo>
                  <a:pt x="24" y="54"/>
                </a:lnTo>
                <a:lnTo>
                  <a:pt x="20" y="54"/>
                </a:lnTo>
                <a:lnTo>
                  <a:pt x="16" y="54"/>
                </a:lnTo>
                <a:lnTo>
                  <a:pt x="12" y="54"/>
                </a:lnTo>
                <a:lnTo>
                  <a:pt x="6" y="54"/>
                </a:lnTo>
                <a:lnTo>
                  <a:pt x="2" y="54"/>
                </a:lnTo>
                <a:lnTo>
                  <a:pt x="2" y="50"/>
                </a:lnTo>
                <a:lnTo>
                  <a:pt x="2" y="48"/>
                </a:lnTo>
                <a:lnTo>
                  <a:pt x="0" y="44"/>
                </a:lnTo>
                <a:lnTo>
                  <a:pt x="0" y="38"/>
                </a:lnTo>
                <a:lnTo>
                  <a:pt x="0" y="34"/>
                </a:lnTo>
                <a:lnTo>
                  <a:pt x="0" y="32"/>
                </a:lnTo>
                <a:lnTo>
                  <a:pt x="0" y="30"/>
                </a:lnTo>
                <a:lnTo>
                  <a:pt x="0" y="30"/>
                </a:lnTo>
                <a:lnTo>
                  <a:pt x="0" y="28"/>
                </a:lnTo>
                <a:lnTo>
                  <a:pt x="2" y="26"/>
                </a:lnTo>
                <a:lnTo>
                  <a:pt x="2" y="26"/>
                </a:lnTo>
                <a:lnTo>
                  <a:pt x="4" y="24"/>
                </a:lnTo>
                <a:lnTo>
                  <a:pt x="6" y="22"/>
                </a:lnTo>
                <a:lnTo>
                  <a:pt x="6" y="20"/>
                </a:lnTo>
                <a:lnTo>
                  <a:pt x="8" y="20"/>
                </a:lnTo>
                <a:lnTo>
                  <a:pt x="8" y="18"/>
                </a:lnTo>
                <a:lnTo>
                  <a:pt x="10" y="18"/>
                </a:lnTo>
                <a:lnTo>
                  <a:pt x="10" y="18"/>
                </a:lnTo>
                <a:lnTo>
                  <a:pt x="10" y="18"/>
                </a:lnTo>
                <a:lnTo>
                  <a:pt x="12" y="18"/>
                </a:lnTo>
                <a:lnTo>
                  <a:pt x="12" y="18"/>
                </a:lnTo>
                <a:lnTo>
                  <a:pt x="14" y="20"/>
                </a:lnTo>
                <a:lnTo>
                  <a:pt x="14" y="20"/>
                </a:lnTo>
                <a:lnTo>
                  <a:pt x="14" y="22"/>
                </a:lnTo>
                <a:lnTo>
                  <a:pt x="16" y="22"/>
                </a:lnTo>
                <a:lnTo>
                  <a:pt x="16" y="26"/>
                </a:lnTo>
                <a:lnTo>
                  <a:pt x="18" y="28"/>
                </a:lnTo>
                <a:lnTo>
                  <a:pt x="20" y="32"/>
                </a:lnTo>
                <a:lnTo>
                  <a:pt x="20" y="32"/>
                </a:lnTo>
                <a:lnTo>
                  <a:pt x="20" y="34"/>
                </a:lnTo>
                <a:lnTo>
                  <a:pt x="22" y="34"/>
                </a:lnTo>
                <a:lnTo>
                  <a:pt x="22" y="34"/>
                </a:lnTo>
                <a:lnTo>
                  <a:pt x="24" y="36"/>
                </a:lnTo>
                <a:lnTo>
                  <a:pt x="26" y="36"/>
                </a:lnTo>
                <a:lnTo>
                  <a:pt x="28" y="36"/>
                </a:lnTo>
                <a:lnTo>
                  <a:pt x="30" y="36"/>
                </a:lnTo>
                <a:lnTo>
                  <a:pt x="32" y="36"/>
                </a:lnTo>
                <a:lnTo>
                  <a:pt x="34" y="36"/>
                </a:lnTo>
                <a:lnTo>
                  <a:pt x="36" y="36"/>
                </a:lnTo>
                <a:lnTo>
                  <a:pt x="36" y="36"/>
                </a:lnTo>
                <a:lnTo>
                  <a:pt x="38" y="34"/>
                </a:lnTo>
                <a:lnTo>
                  <a:pt x="38" y="34"/>
                </a:lnTo>
                <a:lnTo>
                  <a:pt x="38" y="34"/>
                </a:lnTo>
                <a:lnTo>
                  <a:pt x="40" y="32"/>
                </a:lnTo>
                <a:lnTo>
                  <a:pt x="40" y="30"/>
                </a:lnTo>
                <a:lnTo>
                  <a:pt x="40" y="28"/>
                </a:lnTo>
                <a:lnTo>
                  <a:pt x="42" y="26"/>
                </a:lnTo>
                <a:lnTo>
                  <a:pt x="42" y="22"/>
                </a:lnTo>
                <a:lnTo>
                  <a:pt x="42" y="20"/>
                </a:lnTo>
                <a:lnTo>
                  <a:pt x="42" y="20"/>
                </a:lnTo>
                <a:lnTo>
                  <a:pt x="40" y="20"/>
                </a:lnTo>
                <a:lnTo>
                  <a:pt x="40" y="18"/>
                </a:lnTo>
                <a:lnTo>
                  <a:pt x="40" y="18"/>
                </a:lnTo>
                <a:lnTo>
                  <a:pt x="38" y="18"/>
                </a:lnTo>
                <a:lnTo>
                  <a:pt x="38" y="16"/>
                </a:lnTo>
                <a:lnTo>
                  <a:pt x="36" y="16"/>
                </a:lnTo>
                <a:lnTo>
                  <a:pt x="32" y="16"/>
                </a:lnTo>
                <a:lnTo>
                  <a:pt x="30" y="14"/>
                </a:lnTo>
                <a:lnTo>
                  <a:pt x="30" y="14"/>
                </a:lnTo>
                <a:lnTo>
                  <a:pt x="30" y="14"/>
                </a:lnTo>
                <a:lnTo>
                  <a:pt x="28" y="14"/>
                </a:lnTo>
                <a:lnTo>
                  <a:pt x="28" y="12"/>
                </a:lnTo>
                <a:lnTo>
                  <a:pt x="28" y="10"/>
                </a:lnTo>
                <a:lnTo>
                  <a:pt x="26" y="8"/>
                </a:lnTo>
                <a:lnTo>
                  <a:pt x="26" y="4"/>
                </a:lnTo>
                <a:lnTo>
                  <a:pt x="24" y="2"/>
                </a:lnTo>
                <a:lnTo>
                  <a:pt x="28" y="2"/>
                </a:lnTo>
                <a:lnTo>
                  <a:pt x="32" y="2"/>
                </a:lnTo>
                <a:lnTo>
                  <a:pt x="36" y="0"/>
                </a:lnTo>
                <a:lnTo>
                  <a:pt x="40" y="0"/>
                </a:lnTo>
                <a:lnTo>
                  <a:pt x="46" y="0"/>
                </a:lnTo>
                <a:lnTo>
                  <a:pt x="48" y="0"/>
                </a:lnTo>
                <a:lnTo>
                  <a:pt x="50" y="0"/>
                </a:lnTo>
                <a:lnTo>
                  <a:pt x="52" y="0"/>
                </a:lnTo>
                <a:lnTo>
                  <a:pt x="52" y="0"/>
                </a:lnTo>
                <a:lnTo>
                  <a:pt x="54" y="0"/>
                </a:lnTo>
                <a:lnTo>
                  <a:pt x="54" y="0"/>
                </a:lnTo>
                <a:lnTo>
                  <a:pt x="56" y="2"/>
                </a:lnTo>
                <a:lnTo>
                  <a:pt x="58" y="4"/>
                </a:lnTo>
                <a:lnTo>
                  <a:pt x="60" y="6"/>
                </a:lnTo>
                <a:lnTo>
                  <a:pt x="62" y="8"/>
                </a:lnTo>
                <a:lnTo>
                  <a:pt x="64" y="10"/>
                </a:lnTo>
                <a:lnTo>
                  <a:pt x="66" y="12"/>
                </a:lnTo>
                <a:lnTo>
                  <a:pt x="66" y="12"/>
                </a:lnTo>
                <a:lnTo>
                  <a:pt x="66" y="12"/>
                </a:lnTo>
                <a:lnTo>
                  <a:pt x="68" y="12"/>
                </a:lnTo>
                <a:lnTo>
                  <a:pt x="70" y="14"/>
                </a:lnTo>
                <a:lnTo>
                  <a:pt x="74" y="14"/>
                </a:lnTo>
                <a:lnTo>
                  <a:pt x="78" y="14"/>
                </a:lnTo>
                <a:lnTo>
                  <a:pt x="84" y="14"/>
                </a:lnTo>
                <a:lnTo>
                  <a:pt x="92" y="14"/>
                </a:lnTo>
                <a:lnTo>
                  <a:pt x="94" y="14"/>
                </a:lnTo>
                <a:lnTo>
                  <a:pt x="118" y="34"/>
                </a:lnTo>
                <a:lnTo>
                  <a:pt x="116" y="36"/>
                </a:lnTo>
                <a:lnTo>
                  <a:pt x="114" y="38"/>
                </a:lnTo>
                <a:lnTo>
                  <a:pt x="112" y="40"/>
                </a:lnTo>
                <a:lnTo>
                  <a:pt x="110" y="40"/>
                </a:lnTo>
                <a:lnTo>
                  <a:pt x="108" y="42"/>
                </a:lnTo>
                <a:lnTo>
                  <a:pt x="108" y="42"/>
                </a:lnTo>
                <a:lnTo>
                  <a:pt x="106" y="42"/>
                </a:lnTo>
                <a:lnTo>
                  <a:pt x="106" y="42"/>
                </a:lnTo>
                <a:lnTo>
                  <a:pt x="104" y="42"/>
                </a:lnTo>
                <a:lnTo>
                  <a:pt x="104" y="40"/>
                </a:lnTo>
                <a:lnTo>
                  <a:pt x="102" y="40"/>
                </a:lnTo>
                <a:lnTo>
                  <a:pt x="100" y="38"/>
                </a:lnTo>
                <a:lnTo>
                  <a:pt x="98" y="38"/>
                </a:lnTo>
                <a:lnTo>
                  <a:pt x="96" y="36"/>
                </a:lnTo>
                <a:lnTo>
                  <a:pt x="94" y="36"/>
                </a:lnTo>
                <a:lnTo>
                  <a:pt x="94" y="36"/>
                </a:lnTo>
                <a:lnTo>
                  <a:pt x="92" y="36"/>
                </a:lnTo>
                <a:lnTo>
                  <a:pt x="92" y="36"/>
                </a:lnTo>
                <a:lnTo>
                  <a:pt x="92" y="38"/>
                </a:lnTo>
                <a:lnTo>
                  <a:pt x="90" y="38"/>
                </a:lnTo>
                <a:lnTo>
                  <a:pt x="90" y="40"/>
                </a:lnTo>
                <a:lnTo>
                  <a:pt x="90" y="40"/>
                </a:lnTo>
                <a:lnTo>
                  <a:pt x="88" y="42"/>
                </a:lnTo>
                <a:lnTo>
                  <a:pt x="88" y="44"/>
                </a:lnTo>
                <a:lnTo>
                  <a:pt x="88" y="48"/>
                </a:lnTo>
                <a:lnTo>
                  <a:pt x="86" y="50"/>
                </a:lnTo>
                <a:lnTo>
                  <a:pt x="86" y="54"/>
                </a:lnTo>
                <a:lnTo>
                  <a:pt x="86" y="5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55" name="Freeform 256"/>
          <p:cNvSpPr>
            <a:spLocks/>
          </p:cNvSpPr>
          <p:nvPr/>
        </p:nvSpPr>
        <p:spPr bwMode="auto">
          <a:xfrm>
            <a:off x="3845415" y="2729385"/>
            <a:ext cx="164222" cy="144387"/>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6" name="Freeform 257"/>
          <p:cNvSpPr>
            <a:spLocks/>
          </p:cNvSpPr>
          <p:nvPr/>
        </p:nvSpPr>
        <p:spPr bwMode="auto">
          <a:xfrm>
            <a:off x="3845415" y="2729385"/>
            <a:ext cx="164222" cy="144387"/>
          </a:xfrm>
          <a:custGeom>
            <a:avLst/>
            <a:gdLst>
              <a:gd name="T0" fmla="*/ 44 w 80"/>
              <a:gd name="T1" fmla="*/ 54 h 62"/>
              <a:gd name="T2" fmla="*/ 40 w 80"/>
              <a:gd name="T3" fmla="*/ 54 h 62"/>
              <a:gd name="T4" fmla="*/ 36 w 80"/>
              <a:gd name="T5" fmla="*/ 58 h 62"/>
              <a:gd name="T6" fmla="*/ 32 w 80"/>
              <a:gd name="T7" fmla="*/ 62 h 62"/>
              <a:gd name="T8" fmla="*/ 28 w 80"/>
              <a:gd name="T9" fmla="*/ 62 h 62"/>
              <a:gd name="T10" fmla="*/ 20 w 80"/>
              <a:gd name="T11" fmla="*/ 58 h 62"/>
              <a:gd name="T12" fmla="*/ 16 w 80"/>
              <a:gd name="T13" fmla="*/ 58 h 62"/>
              <a:gd name="T14" fmla="*/ 10 w 80"/>
              <a:gd name="T15" fmla="*/ 46 h 62"/>
              <a:gd name="T16" fmla="*/ 8 w 80"/>
              <a:gd name="T17" fmla="*/ 36 h 62"/>
              <a:gd name="T18" fmla="*/ 8 w 80"/>
              <a:gd name="T19" fmla="*/ 32 h 62"/>
              <a:gd name="T20" fmla="*/ 2 w 80"/>
              <a:gd name="T21" fmla="*/ 22 h 62"/>
              <a:gd name="T22" fmla="*/ 0 w 80"/>
              <a:gd name="T23" fmla="*/ 16 h 62"/>
              <a:gd name="T24" fmla="*/ 0 w 80"/>
              <a:gd name="T25" fmla="*/ 12 h 62"/>
              <a:gd name="T26" fmla="*/ 0 w 80"/>
              <a:gd name="T27" fmla="*/ 10 h 62"/>
              <a:gd name="T28" fmla="*/ 6 w 80"/>
              <a:gd name="T29" fmla="*/ 6 h 62"/>
              <a:gd name="T30" fmla="*/ 12 w 80"/>
              <a:gd name="T31" fmla="*/ 2 h 62"/>
              <a:gd name="T32" fmla="*/ 16 w 80"/>
              <a:gd name="T33" fmla="*/ 6 h 62"/>
              <a:gd name="T34" fmla="*/ 18 w 80"/>
              <a:gd name="T35" fmla="*/ 6 h 62"/>
              <a:gd name="T36" fmla="*/ 18 w 80"/>
              <a:gd name="T37" fmla="*/ 2 h 62"/>
              <a:gd name="T38" fmla="*/ 20 w 80"/>
              <a:gd name="T39" fmla="*/ 0 h 62"/>
              <a:gd name="T40" fmla="*/ 24 w 80"/>
              <a:gd name="T41" fmla="*/ 0 h 62"/>
              <a:gd name="T42" fmla="*/ 32 w 80"/>
              <a:gd name="T43" fmla="*/ 2 h 62"/>
              <a:gd name="T44" fmla="*/ 38 w 80"/>
              <a:gd name="T45" fmla="*/ 6 h 62"/>
              <a:gd name="T46" fmla="*/ 38 w 80"/>
              <a:gd name="T47" fmla="*/ 8 h 62"/>
              <a:gd name="T48" fmla="*/ 40 w 80"/>
              <a:gd name="T49" fmla="*/ 14 h 62"/>
              <a:gd name="T50" fmla="*/ 40 w 80"/>
              <a:gd name="T51" fmla="*/ 18 h 62"/>
              <a:gd name="T52" fmla="*/ 42 w 80"/>
              <a:gd name="T53" fmla="*/ 18 h 62"/>
              <a:gd name="T54" fmla="*/ 46 w 80"/>
              <a:gd name="T55" fmla="*/ 18 h 62"/>
              <a:gd name="T56" fmla="*/ 58 w 80"/>
              <a:gd name="T57" fmla="*/ 16 h 62"/>
              <a:gd name="T58" fmla="*/ 76 w 80"/>
              <a:gd name="T59" fmla="*/ 14 h 62"/>
              <a:gd name="T60" fmla="*/ 80 w 80"/>
              <a:gd name="T61" fmla="*/ 20 h 62"/>
              <a:gd name="T62" fmla="*/ 80 w 80"/>
              <a:gd name="T63" fmla="*/ 26 h 62"/>
              <a:gd name="T64" fmla="*/ 80 w 80"/>
              <a:gd name="T65" fmla="*/ 30 h 62"/>
              <a:gd name="T66" fmla="*/ 76 w 80"/>
              <a:gd name="T67" fmla="*/ 36 h 62"/>
              <a:gd name="T68" fmla="*/ 72 w 80"/>
              <a:gd name="T69" fmla="*/ 40 h 62"/>
              <a:gd name="T70" fmla="*/ 70 w 80"/>
              <a:gd name="T71" fmla="*/ 42 h 62"/>
              <a:gd name="T72" fmla="*/ 70 w 80"/>
              <a:gd name="T73" fmla="*/ 44 h 62"/>
              <a:gd name="T74" fmla="*/ 72 w 80"/>
              <a:gd name="T75" fmla="*/ 48 h 62"/>
              <a:gd name="T76" fmla="*/ 74 w 80"/>
              <a:gd name="T77" fmla="*/ 50 h 62"/>
              <a:gd name="T78" fmla="*/ 74 w 80"/>
              <a:gd name="T79" fmla="*/ 52 h 62"/>
              <a:gd name="T80" fmla="*/ 72 w 80"/>
              <a:gd name="T81" fmla="*/ 52 h 62"/>
              <a:gd name="T82" fmla="*/ 64 w 80"/>
              <a:gd name="T8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62">
                <a:moveTo>
                  <a:pt x="60" y="52"/>
                </a:moveTo>
                <a:lnTo>
                  <a:pt x="48" y="56"/>
                </a:lnTo>
                <a:lnTo>
                  <a:pt x="44" y="54"/>
                </a:lnTo>
                <a:lnTo>
                  <a:pt x="42" y="54"/>
                </a:lnTo>
                <a:lnTo>
                  <a:pt x="40" y="54"/>
                </a:lnTo>
                <a:lnTo>
                  <a:pt x="40" y="54"/>
                </a:lnTo>
                <a:lnTo>
                  <a:pt x="38" y="56"/>
                </a:lnTo>
                <a:lnTo>
                  <a:pt x="38" y="56"/>
                </a:lnTo>
                <a:lnTo>
                  <a:pt x="36" y="58"/>
                </a:lnTo>
                <a:lnTo>
                  <a:pt x="34" y="60"/>
                </a:lnTo>
                <a:lnTo>
                  <a:pt x="32" y="60"/>
                </a:lnTo>
                <a:lnTo>
                  <a:pt x="32" y="62"/>
                </a:lnTo>
                <a:lnTo>
                  <a:pt x="30" y="62"/>
                </a:lnTo>
                <a:lnTo>
                  <a:pt x="30" y="62"/>
                </a:lnTo>
                <a:lnTo>
                  <a:pt x="28" y="62"/>
                </a:lnTo>
                <a:lnTo>
                  <a:pt x="26" y="60"/>
                </a:lnTo>
                <a:lnTo>
                  <a:pt x="24" y="60"/>
                </a:lnTo>
                <a:lnTo>
                  <a:pt x="20" y="58"/>
                </a:lnTo>
                <a:lnTo>
                  <a:pt x="18" y="58"/>
                </a:lnTo>
                <a:lnTo>
                  <a:pt x="18" y="58"/>
                </a:lnTo>
                <a:lnTo>
                  <a:pt x="16" y="58"/>
                </a:lnTo>
                <a:lnTo>
                  <a:pt x="14" y="58"/>
                </a:lnTo>
                <a:lnTo>
                  <a:pt x="10" y="58"/>
                </a:lnTo>
                <a:lnTo>
                  <a:pt x="10" y="46"/>
                </a:lnTo>
                <a:lnTo>
                  <a:pt x="10" y="42"/>
                </a:lnTo>
                <a:lnTo>
                  <a:pt x="8" y="38"/>
                </a:lnTo>
                <a:lnTo>
                  <a:pt x="8" y="36"/>
                </a:lnTo>
                <a:lnTo>
                  <a:pt x="8" y="34"/>
                </a:lnTo>
                <a:lnTo>
                  <a:pt x="8" y="34"/>
                </a:lnTo>
                <a:lnTo>
                  <a:pt x="8" y="32"/>
                </a:lnTo>
                <a:lnTo>
                  <a:pt x="4" y="28"/>
                </a:lnTo>
                <a:lnTo>
                  <a:pt x="2" y="24"/>
                </a:lnTo>
                <a:lnTo>
                  <a:pt x="2" y="22"/>
                </a:lnTo>
                <a:lnTo>
                  <a:pt x="2" y="20"/>
                </a:lnTo>
                <a:lnTo>
                  <a:pt x="0" y="18"/>
                </a:lnTo>
                <a:lnTo>
                  <a:pt x="0" y="16"/>
                </a:lnTo>
                <a:lnTo>
                  <a:pt x="0" y="16"/>
                </a:lnTo>
                <a:lnTo>
                  <a:pt x="0" y="14"/>
                </a:lnTo>
                <a:lnTo>
                  <a:pt x="0" y="12"/>
                </a:lnTo>
                <a:lnTo>
                  <a:pt x="0" y="12"/>
                </a:lnTo>
                <a:lnTo>
                  <a:pt x="0" y="12"/>
                </a:lnTo>
                <a:lnTo>
                  <a:pt x="0" y="10"/>
                </a:lnTo>
                <a:lnTo>
                  <a:pt x="2" y="8"/>
                </a:lnTo>
                <a:lnTo>
                  <a:pt x="4" y="8"/>
                </a:lnTo>
                <a:lnTo>
                  <a:pt x="6" y="6"/>
                </a:lnTo>
                <a:lnTo>
                  <a:pt x="10" y="2"/>
                </a:lnTo>
                <a:lnTo>
                  <a:pt x="12" y="2"/>
                </a:lnTo>
                <a:lnTo>
                  <a:pt x="12" y="2"/>
                </a:lnTo>
                <a:lnTo>
                  <a:pt x="14" y="4"/>
                </a:lnTo>
                <a:lnTo>
                  <a:pt x="16" y="4"/>
                </a:lnTo>
                <a:lnTo>
                  <a:pt x="16" y="6"/>
                </a:lnTo>
                <a:lnTo>
                  <a:pt x="16" y="6"/>
                </a:lnTo>
                <a:lnTo>
                  <a:pt x="16" y="6"/>
                </a:lnTo>
                <a:lnTo>
                  <a:pt x="18" y="6"/>
                </a:lnTo>
                <a:lnTo>
                  <a:pt x="18" y="4"/>
                </a:lnTo>
                <a:lnTo>
                  <a:pt x="18" y="4"/>
                </a:lnTo>
                <a:lnTo>
                  <a:pt x="18" y="2"/>
                </a:lnTo>
                <a:lnTo>
                  <a:pt x="20" y="0"/>
                </a:lnTo>
                <a:lnTo>
                  <a:pt x="20" y="0"/>
                </a:lnTo>
                <a:lnTo>
                  <a:pt x="20" y="0"/>
                </a:lnTo>
                <a:lnTo>
                  <a:pt x="22" y="0"/>
                </a:lnTo>
                <a:lnTo>
                  <a:pt x="22" y="0"/>
                </a:lnTo>
                <a:lnTo>
                  <a:pt x="24" y="0"/>
                </a:lnTo>
                <a:lnTo>
                  <a:pt x="28" y="0"/>
                </a:lnTo>
                <a:lnTo>
                  <a:pt x="30" y="0"/>
                </a:lnTo>
                <a:lnTo>
                  <a:pt x="32" y="2"/>
                </a:lnTo>
                <a:lnTo>
                  <a:pt x="34" y="2"/>
                </a:lnTo>
                <a:lnTo>
                  <a:pt x="36" y="4"/>
                </a:lnTo>
                <a:lnTo>
                  <a:pt x="38" y="6"/>
                </a:lnTo>
                <a:lnTo>
                  <a:pt x="38" y="6"/>
                </a:lnTo>
                <a:lnTo>
                  <a:pt x="38" y="6"/>
                </a:lnTo>
                <a:lnTo>
                  <a:pt x="38" y="8"/>
                </a:lnTo>
                <a:lnTo>
                  <a:pt x="40" y="10"/>
                </a:lnTo>
                <a:lnTo>
                  <a:pt x="40" y="12"/>
                </a:lnTo>
                <a:lnTo>
                  <a:pt x="40" y="14"/>
                </a:lnTo>
                <a:lnTo>
                  <a:pt x="40" y="16"/>
                </a:lnTo>
                <a:lnTo>
                  <a:pt x="40" y="16"/>
                </a:lnTo>
                <a:lnTo>
                  <a:pt x="40" y="18"/>
                </a:lnTo>
                <a:lnTo>
                  <a:pt x="42" y="18"/>
                </a:lnTo>
                <a:lnTo>
                  <a:pt x="42" y="18"/>
                </a:lnTo>
                <a:lnTo>
                  <a:pt x="42" y="18"/>
                </a:lnTo>
                <a:lnTo>
                  <a:pt x="44" y="18"/>
                </a:lnTo>
                <a:lnTo>
                  <a:pt x="44" y="18"/>
                </a:lnTo>
                <a:lnTo>
                  <a:pt x="46" y="18"/>
                </a:lnTo>
                <a:lnTo>
                  <a:pt x="48" y="18"/>
                </a:lnTo>
                <a:lnTo>
                  <a:pt x="52" y="18"/>
                </a:lnTo>
                <a:lnTo>
                  <a:pt x="58" y="16"/>
                </a:lnTo>
                <a:lnTo>
                  <a:pt x="60" y="16"/>
                </a:lnTo>
                <a:lnTo>
                  <a:pt x="62" y="16"/>
                </a:lnTo>
                <a:lnTo>
                  <a:pt x="76" y="14"/>
                </a:lnTo>
                <a:lnTo>
                  <a:pt x="76" y="16"/>
                </a:lnTo>
                <a:lnTo>
                  <a:pt x="78" y="18"/>
                </a:lnTo>
                <a:lnTo>
                  <a:pt x="80" y="20"/>
                </a:lnTo>
                <a:lnTo>
                  <a:pt x="80" y="22"/>
                </a:lnTo>
                <a:lnTo>
                  <a:pt x="80" y="24"/>
                </a:lnTo>
                <a:lnTo>
                  <a:pt x="80" y="26"/>
                </a:lnTo>
                <a:lnTo>
                  <a:pt x="80" y="28"/>
                </a:lnTo>
                <a:lnTo>
                  <a:pt x="80" y="28"/>
                </a:lnTo>
                <a:lnTo>
                  <a:pt x="80" y="30"/>
                </a:lnTo>
                <a:lnTo>
                  <a:pt x="78" y="32"/>
                </a:lnTo>
                <a:lnTo>
                  <a:pt x="78" y="34"/>
                </a:lnTo>
                <a:lnTo>
                  <a:pt x="76" y="36"/>
                </a:lnTo>
                <a:lnTo>
                  <a:pt x="76" y="36"/>
                </a:lnTo>
                <a:lnTo>
                  <a:pt x="74" y="38"/>
                </a:lnTo>
                <a:lnTo>
                  <a:pt x="72" y="40"/>
                </a:lnTo>
                <a:lnTo>
                  <a:pt x="72" y="40"/>
                </a:lnTo>
                <a:lnTo>
                  <a:pt x="72" y="42"/>
                </a:lnTo>
                <a:lnTo>
                  <a:pt x="70" y="42"/>
                </a:lnTo>
                <a:lnTo>
                  <a:pt x="70" y="44"/>
                </a:lnTo>
                <a:lnTo>
                  <a:pt x="70" y="44"/>
                </a:lnTo>
                <a:lnTo>
                  <a:pt x="70" y="44"/>
                </a:lnTo>
                <a:lnTo>
                  <a:pt x="70" y="46"/>
                </a:lnTo>
                <a:lnTo>
                  <a:pt x="72" y="46"/>
                </a:lnTo>
                <a:lnTo>
                  <a:pt x="72" y="48"/>
                </a:lnTo>
                <a:lnTo>
                  <a:pt x="74" y="48"/>
                </a:lnTo>
                <a:lnTo>
                  <a:pt x="74" y="50"/>
                </a:lnTo>
                <a:lnTo>
                  <a:pt x="74" y="50"/>
                </a:lnTo>
                <a:lnTo>
                  <a:pt x="74" y="50"/>
                </a:lnTo>
                <a:lnTo>
                  <a:pt x="74" y="50"/>
                </a:lnTo>
                <a:lnTo>
                  <a:pt x="74" y="52"/>
                </a:lnTo>
                <a:lnTo>
                  <a:pt x="74" y="52"/>
                </a:lnTo>
                <a:lnTo>
                  <a:pt x="72" y="52"/>
                </a:lnTo>
                <a:lnTo>
                  <a:pt x="72" y="52"/>
                </a:lnTo>
                <a:lnTo>
                  <a:pt x="70" y="52"/>
                </a:lnTo>
                <a:lnTo>
                  <a:pt x="68" y="54"/>
                </a:lnTo>
                <a:lnTo>
                  <a:pt x="64" y="54"/>
                </a:lnTo>
                <a:lnTo>
                  <a:pt x="62" y="52"/>
                </a:lnTo>
                <a:lnTo>
                  <a:pt x="60" y="5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57" name="Freeform 258"/>
          <p:cNvSpPr>
            <a:spLocks/>
          </p:cNvSpPr>
          <p:nvPr/>
        </p:nvSpPr>
        <p:spPr bwMode="auto">
          <a:xfrm>
            <a:off x="3857735" y="1998132"/>
            <a:ext cx="143695" cy="69866"/>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8" name="Freeform 259"/>
          <p:cNvSpPr>
            <a:spLocks/>
          </p:cNvSpPr>
          <p:nvPr/>
        </p:nvSpPr>
        <p:spPr bwMode="auto">
          <a:xfrm>
            <a:off x="3857735" y="1998132"/>
            <a:ext cx="143695" cy="69866"/>
          </a:xfrm>
          <a:custGeom>
            <a:avLst/>
            <a:gdLst>
              <a:gd name="T0" fmla="*/ 70 w 70"/>
              <a:gd name="T1" fmla="*/ 30 h 30"/>
              <a:gd name="T2" fmla="*/ 70 w 70"/>
              <a:gd name="T3" fmla="*/ 30 h 30"/>
              <a:gd name="T4" fmla="*/ 68 w 70"/>
              <a:gd name="T5" fmla="*/ 30 h 30"/>
              <a:gd name="T6" fmla="*/ 58 w 70"/>
              <a:gd name="T7" fmla="*/ 30 h 30"/>
              <a:gd name="T8" fmla="*/ 54 w 70"/>
              <a:gd name="T9" fmla="*/ 30 h 30"/>
              <a:gd name="T10" fmla="*/ 50 w 70"/>
              <a:gd name="T11" fmla="*/ 30 h 30"/>
              <a:gd name="T12" fmla="*/ 46 w 70"/>
              <a:gd name="T13" fmla="*/ 30 h 30"/>
              <a:gd name="T14" fmla="*/ 44 w 70"/>
              <a:gd name="T15" fmla="*/ 30 h 30"/>
              <a:gd name="T16" fmla="*/ 42 w 70"/>
              <a:gd name="T17" fmla="*/ 28 h 30"/>
              <a:gd name="T18" fmla="*/ 42 w 70"/>
              <a:gd name="T19" fmla="*/ 28 h 30"/>
              <a:gd name="T20" fmla="*/ 40 w 70"/>
              <a:gd name="T21" fmla="*/ 28 h 30"/>
              <a:gd name="T22" fmla="*/ 40 w 70"/>
              <a:gd name="T23" fmla="*/ 26 h 30"/>
              <a:gd name="T24" fmla="*/ 38 w 70"/>
              <a:gd name="T25" fmla="*/ 24 h 30"/>
              <a:gd name="T26" fmla="*/ 36 w 70"/>
              <a:gd name="T27" fmla="*/ 22 h 30"/>
              <a:gd name="T28" fmla="*/ 34 w 70"/>
              <a:gd name="T29" fmla="*/ 20 h 30"/>
              <a:gd name="T30" fmla="*/ 32 w 70"/>
              <a:gd name="T31" fmla="*/ 18 h 30"/>
              <a:gd name="T32" fmla="*/ 30 w 70"/>
              <a:gd name="T33" fmla="*/ 18 h 30"/>
              <a:gd name="T34" fmla="*/ 30 w 70"/>
              <a:gd name="T35" fmla="*/ 18 h 30"/>
              <a:gd name="T36" fmla="*/ 28 w 70"/>
              <a:gd name="T37" fmla="*/ 16 h 30"/>
              <a:gd name="T38" fmla="*/ 26 w 70"/>
              <a:gd name="T39" fmla="*/ 16 h 30"/>
              <a:gd name="T40" fmla="*/ 26 w 70"/>
              <a:gd name="T41" fmla="*/ 16 h 30"/>
              <a:gd name="T42" fmla="*/ 24 w 70"/>
              <a:gd name="T43" fmla="*/ 16 h 30"/>
              <a:gd name="T44" fmla="*/ 22 w 70"/>
              <a:gd name="T45" fmla="*/ 16 h 30"/>
              <a:gd name="T46" fmla="*/ 16 w 70"/>
              <a:gd name="T47" fmla="*/ 16 h 30"/>
              <a:gd name="T48" fmla="*/ 12 w 70"/>
              <a:gd name="T49" fmla="*/ 18 h 30"/>
              <a:gd name="T50" fmla="*/ 8 w 70"/>
              <a:gd name="T51" fmla="*/ 18 h 30"/>
              <a:gd name="T52" fmla="*/ 4 w 70"/>
              <a:gd name="T53" fmla="*/ 18 h 30"/>
              <a:gd name="T54" fmla="*/ 0 w 70"/>
              <a:gd name="T55" fmla="*/ 20 h 30"/>
              <a:gd name="T56" fmla="*/ 4 w 70"/>
              <a:gd name="T57" fmla="*/ 16 h 30"/>
              <a:gd name="T58" fmla="*/ 8 w 70"/>
              <a:gd name="T59" fmla="*/ 12 h 30"/>
              <a:gd name="T60" fmla="*/ 10 w 70"/>
              <a:gd name="T61" fmla="*/ 10 h 30"/>
              <a:gd name="T62" fmla="*/ 12 w 70"/>
              <a:gd name="T63" fmla="*/ 10 h 30"/>
              <a:gd name="T64" fmla="*/ 16 w 70"/>
              <a:gd name="T65" fmla="*/ 6 h 30"/>
              <a:gd name="T66" fmla="*/ 18 w 70"/>
              <a:gd name="T67" fmla="*/ 4 h 30"/>
              <a:gd name="T68" fmla="*/ 22 w 70"/>
              <a:gd name="T69" fmla="*/ 4 h 30"/>
              <a:gd name="T70" fmla="*/ 24 w 70"/>
              <a:gd name="T71" fmla="*/ 2 h 30"/>
              <a:gd name="T72" fmla="*/ 26 w 70"/>
              <a:gd name="T73" fmla="*/ 0 h 30"/>
              <a:gd name="T74" fmla="*/ 30 w 70"/>
              <a:gd name="T75" fmla="*/ 0 h 30"/>
              <a:gd name="T76" fmla="*/ 30 w 70"/>
              <a:gd name="T77" fmla="*/ 0 h 30"/>
              <a:gd name="T78" fmla="*/ 32 w 70"/>
              <a:gd name="T79" fmla="*/ 0 h 30"/>
              <a:gd name="T80" fmla="*/ 34 w 70"/>
              <a:gd name="T81" fmla="*/ 0 h 30"/>
              <a:gd name="T82" fmla="*/ 34 w 70"/>
              <a:gd name="T83" fmla="*/ 0 h 30"/>
              <a:gd name="T84" fmla="*/ 36 w 70"/>
              <a:gd name="T85" fmla="*/ 0 h 30"/>
              <a:gd name="T86" fmla="*/ 38 w 70"/>
              <a:gd name="T87" fmla="*/ 0 h 30"/>
              <a:gd name="T88" fmla="*/ 42 w 70"/>
              <a:gd name="T89" fmla="*/ 2 h 30"/>
              <a:gd name="T90" fmla="*/ 46 w 70"/>
              <a:gd name="T91" fmla="*/ 4 h 30"/>
              <a:gd name="T92" fmla="*/ 52 w 70"/>
              <a:gd name="T93" fmla="*/ 6 h 30"/>
              <a:gd name="T94" fmla="*/ 54 w 70"/>
              <a:gd name="T95" fmla="*/ 8 h 30"/>
              <a:gd name="T96" fmla="*/ 70 w 70"/>
              <a:gd name="T9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30">
                <a:moveTo>
                  <a:pt x="70" y="30"/>
                </a:moveTo>
                <a:lnTo>
                  <a:pt x="70" y="30"/>
                </a:lnTo>
                <a:lnTo>
                  <a:pt x="68" y="30"/>
                </a:lnTo>
                <a:lnTo>
                  <a:pt x="58" y="30"/>
                </a:lnTo>
                <a:lnTo>
                  <a:pt x="54" y="30"/>
                </a:lnTo>
                <a:lnTo>
                  <a:pt x="50" y="30"/>
                </a:lnTo>
                <a:lnTo>
                  <a:pt x="46" y="30"/>
                </a:lnTo>
                <a:lnTo>
                  <a:pt x="44" y="30"/>
                </a:lnTo>
                <a:lnTo>
                  <a:pt x="42" y="28"/>
                </a:lnTo>
                <a:lnTo>
                  <a:pt x="42" y="28"/>
                </a:lnTo>
                <a:lnTo>
                  <a:pt x="40" y="28"/>
                </a:lnTo>
                <a:lnTo>
                  <a:pt x="40" y="26"/>
                </a:lnTo>
                <a:lnTo>
                  <a:pt x="38" y="24"/>
                </a:lnTo>
                <a:lnTo>
                  <a:pt x="36" y="22"/>
                </a:lnTo>
                <a:lnTo>
                  <a:pt x="34" y="20"/>
                </a:lnTo>
                <a:lnTo>
                  <a:pt x="32" y="18"/>
                </a:lnTo>
                <a:lnTo>
                  <a:pt x="30" y="18"/>
                </a:lnTo>
                <a:lnTo>
                  <a:pt x="30" y="18"/>
                </a:lnTo>
                <a:lnTo>
                  <a:pt x="28" y="16"/>
                </a:lnTo>
                <a:lnTo>
                  <a:pt x="26" y="16"/>
                </a:lnTo>
                <a:lnTo>
                  <a:pt x="26" y="16"/>
                </a:lnTo>
                <a:lnTo>
                  <a:pt x="24" y="16"/>
                </a:lnTo>
                <a:lnTo>
                  <a:pt x="22" y="16"/>
                </a:lnTo>
                <a:lnTo>
                  <a:pt x="16" y="16"/>
                </a:lnTo>
                <a:lnTo>
                  <a:pt x="12" y="18"/>
                </a:lnTo>
                <a:lnTo>
                  <a:pt x="8" y="18"/>
                </a:lnTo>
                <a:lnTo>
                  <a:pt x="4" y="18"/>
                </a:lnTo>
                <a:lnTo>
                  <a:pt x="0" y="20"/>
                </a:lnTo>
                <a:lnTo>
                  <a:pt x="4" y="16"/>
                </a:lnTo>
                <a:lnTo>
                  <a:pt x="8" y="12"/>
                </a:lnTo>
                <a:lnTo>
                  <a:pt x="10" y="10"/>
                </a:lnTo>
                <a:lnTo>
                  <a:pt x="12" y="10"/>
                </a:lnTo>
                <a:lnTo>
                  <a:pt x="16" y="6"/>
                </a:lnTo>
                <a:lnTo>
                  <a:pt x="18" y="4"/>
                </a:lnTo>
                <a:lnTo>
                  <a:pt x="22" y="4"/>
                </a:lnTo>
                <a:lnTo>
                  <a:pt x="24" y="2"/>
                </a:lnTo>
                <a:lnTo>
                  <a:pt x="26" y="0"/>
                </a:lnTo>
                <a:lnTo>
                  <a:pt x="30" y="0"/>
                </a:lnTo>
                <a:lnTo>
                  <a:pt x="30" y="0"/>
                </a:lnTo>
                <a:lnTo>
                  <a:pt x="32" y="0"/>
                </a:lnTo>
                <a:lnTo>
                  <a:pt x="34" y="0"/>
                </a:lnTo>
                <a:lnTo>
                  <a:pt x="34" y="0"/>
                </a:lnTo>
                <a:lnTo>
                  <a:pt x="36" y="0"/>
                </a:lnTo>
                <a:lnTo>
                  <a:pt x="38" y="0"/>
                </a:lnTo>
                <a:lnTo>
                  <a:pt x="42" y="2"/>
                </a:lnTo>
                <a:lnTo>
                  <a:pt x="46" y="4"/>
                </a:lnTo>
                <a:lnTo>
                  <a:pt x="52" y="6"/>
                </a:lnTo>
                <a:lnTo>
                  <a:pt x="54" y="8"/>
                </a:lnTo>
                <a:lnTo>
                  <a:pt x="70" y="3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59" name="Freeform 260"/>
          <p:cNvSpPr>
            <a:spLocks/>
          </p:cNvSpPr>
          <p:nvPr/>
        </p:nvSpPr>
        <p:spPr bwMode="auto">
          <a:xfrm>
            <a:off x="3787939" y="1434555"/>
            <a:ext cx="287393" cy="572893"/>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0" name="Freeform 261"/>
          <p:cNvSpPr>
            <a:spLocks/>
          </p:cNvSpPr>
          <p:nvPr/>
        </p:nvSpPr>
        <p:spPr bwMode="auto">
          <a:xfrm>
            <a:off x="3787939" y="1434555"/>
            <a:ext cx="287393" cy="572893"/>
          </a:xfrm>
          <a:custGeom>
            <a:avLst/>
            <a:gdLst>
              <a:gd name="T0" fmla="*/ 26 w 140"/>
              <a:gd name="T1" fmla="*/ 100 h 246"/>
              <a:gd name="T2" fmla="*/ 30 w 140"/>
              <a:gd name="T3" fmla="*/ 94 h 246"/>
              <a:gd name="T4" fmla="*/ 32 w 140"/>
              <a:gd name="T5" fmla="*/ 86 h 246"/>
              <a:gd name="T6" fmla="*/ 28 w 140"/>
              <a:gd name="T7" fmla="*/ 64 h 246"/>
              <a:gd name="T8" fmla="*/ 26 w 140"/>
              <a:gd name="T9" fmla="*/ 54 h 246"/>
              <a:gd name="T10" fmla="*/ 18 w 140"/>
              <a:gd name="T11" fmla="*/ 46 h 246"/>
              <a:gd name="T12" fmla="*/ 8 w 140"/>
              <a:gd name="T13" fmla="*/ 32 h 246"/>
              <a:gd name="T14" fmla="*/ 28 w 140"/>
              <a:gd name="T15" fmla="*/ 36 h 246"/>
              <a:gd name="T16" fmla="*/ 44 w 140"/>
              <a:gd name="T17" fmla="*/ 36 h 246"/>
              <a:gd name="T18" fmla="*/ 50 w 140"/>
              <a:gd name="T19" fmla="*/ 34 h 246"/>
              <a:gd name="T20" fmla="*/ 54 w 140"/>
              <a:gd name="T21" fmla="*/ 22 h 246"/>
              <a:gd name="T22" fmla="*/ 62 w 140"/>
              <a:gd name="T23" fmla="*/ 10 h 246"/>
              <a:gd name="T24" fmla="*/ 70 w 140"/>
              <a:gd name="T25" fmla="*/ 2 h 246"/>
              <a:gd name="T26" fmla="*/ 78 w 140"/>
              <a:gd name="T27" fmla="*/ 0 h 246"/>
              <a:gd name="T28" fmla="*/ 90 w 140"/>
              <a:gd name="T29" fmla="*/ 6 h 246"/>
              <a:gd name="T30" fmla="*/ 96 w 140"/>
              <a:gd name="T31" fmla="*/ 12 h 246"/>
              <a:gd name="T32" fmla="*/ 94 w 140"/>
              <a:gd name="T33" fmla="*/ 20 h 246"/>
              <a:gd name="T34" fmla="*/ 88 w 140"/>
              <a:gd name="T35" fmla="*/ 34 h 246"/>
              <a:gd name="T36" fmla="*/ 102 w 140"/>
              <a:gd name="T37" fmla="*/ 66 h 246"/>
              <a:gd name="T38" fmla="*/ 106 w 140"/>
              <a:gd name="T39" fmla="*/ 84 h 246"/>
              <a:gd name="T40" fmla="*/ 108 w 140"/>
              <a:gd name="T41" fmla="*/ 100 h 246"/>
              <a:gd name="T42" fmla="*/ 110 w 140"/>
              <a:gd name="T43" fmla="*/ 116 h 246"/>
              <a:gd name="T44" fmla="*/ 120 w 140"/>
              <a:gd name="T45" fmla="*/ 146 h 246"/>
              <a:gd name="T46" fmla="*/ 124 w 140"/>
              <a:gd name="T47" fmla="*/ 156 h 246"/>
              <a:gd name="T48" fmla="*/ 136 w 140"/>
              <a:gd name="T49" fmla="*/ 168 h 246"/>
              <a:gd name="T50" fmla="*/ 126 w 140"/>
              <a:gd name="T51" fmla="*/ 186 h 246"/>
              <a:gd name="T52" fmla="*/ 104 w 140"/>
              <a:gd name="T53" fmla="*/ 210 h 246"/>
              <a:gd name="T54" fmla="*/ 98 w 140"/>
              <a:gd name="T55" fmla="*/ 222 h 246"/>
              <a:gd name="T56" fmla="*/ 98 w 140"/>
              <a:gd name="T57" fmla="*/ 238 h 246"/>
              <a:gd name="T58" fmla="*/ 90 w 140"/>
              <a:gd name="T59" fmla="*/ 232 h 246"/>
              <a:gd name="T60" fmla="*/ 84 w 140"/>
              <a:gd name="T61" fmla="*/ 224 h 246"/>
              <a:gd name="T62" fmla="*/ 78 w 140"/>
              <a:gd name="T63" fmla="*/ 222 h 246"/>
              <a:gd name="T64" fmla="*/ 66 w 140"/>
              <a:gd name="T65" fmla="*/ 226 h 246"/>
              <a:gd name="T66" fmla="*/ 58 w 140"/>
              <a:gd name="T67" fmla="*/ 232 h 246"/>
              <a:gd name="T68" fmla="*/ 52 w 140"/>
              <a:gd name="T69" fmla="*/ 236 h 246"/>
              <a:gd name="T70" fmla="*/ 36 w 140"/>
              <a:gd name="T71" fmla="*/ 236 h 246"/>
              <a:gd name="T72" fmla="*/ 24 w 140"/>
              <a:gd name="T73" fmla="*/ 230 h 246"/>
              <a:gd name="T74" fmla="*/ 12 w 140"/>
              <a:gd name="T75" fmla="*/ 222 h 246"/>
              <a:gd name="T76" fmla="*/ 6 w 140"/>
              <a:gd name="T77" fmla="*/ 204 h 246"/>
              <a:gd name="T78" fmla="*/ 0 w 140"/>
              <a:gd name="T79" fmla="*/ 186 h 246"/>
              <a:gd name="T80" fmla="*/ 2 w 140"/>
              <a:gd name="T81" fmla="*/ 166 h 246"/>
              <a:gd name="T82" fmla="*/ 6 w 140"/>
              <a:gd name="T83" fmla="*/ 160 h 246"/>
              <a:gd name="T84" fmla="*/ 14 w 140"/>
              <a:gd name="T85" fmla="*/ 156 h 246"/>
              <a:gd name="T86" fmla="*/ 24 w 140"/>
              <a:gd name="T87" fmla="*/ 152 h 246"/>
              <a:gd name="T88" fmla="*/ 34 w 140"/>
              <a:gd name="T89" fmla="*/ 142 h 246"/>
              <a:gd name="T90" fmla="*/ 36 w 140"/>
              <a:gd name="T91" fmla="*/ 132 h 246"/>
              <a:gd name="T92" fmla="*/ 38 w 140"/>
              <a:gd name="T93" fmla="*/ 124 h 246"/>
              <a:gd name="T94" fmla="*/ 44 w 140"/>
              <a:gd name="T95" fmla="*/ 124 h 246"/>
              <a:gd name="T96" fmla="*/ 56 w 140"/>
              <a:gd name="T97" fmla="*/ 128 h 246"/>
              <a:gd name="T98" fmla="*/ 60 w 140"/>
              <a:gd name="T99" fmla="*/ 126 h 246"/>
              <a:gd name="T100" fmla="*/ 60 w 140"/>
              <a:gd name="T101" fmla="*/ 120 h 246"/>
              <a:gd name="T102" fmla="*/ 52 w 140"/>
              <a:gd name="T103" fmla="*/ 110 h 246"/>
              <a:gd name="T104" fmla="*/ 44 w 140"/>
              <a:gd name="T105" fmla="*/ 104 h 246"/>
              <a:gd name="T106" fmla="*/ 28 w 140"/>
              <a:gd name="T107"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246">
                <a:moveTo>
                  <a:pt x="20" y="102"/>
                </a:moveTo>
                <a:lnTo>
                  <a:pt x="20" y="102"/>
                </a:lnTo>
                <a:lnTo>
                  <a:pt x="22" y="102"/>
                </a:lnTo>
                <a:lnTo>
                  <a:pt x="24" y="100"/>
                </a:lnTo>
                <a:lnTo>
                  <a:pt x="26" y="100"/>
                </a:lnTo>
                <a:lnTo>
                  <a:pt x="28" y="98"/>
                </a:lnTo>
                <a:lnTo>
                  <a:pt x="30" y="98"/>
                </a:lnTo>
                <a:lnTo>
                  <a:pt x="30" y="96"/>
                </a:lnTo>
                <a:lnTo>
                  <a:pt x="30" y="96"/>
                </a:lnTo>
                <a:lnTo>
                  <a:pt x="30" y="94"/>
                </a:lnTo>
                <a:lnTo>
                  <a:pt x="32" y="94"/>
                </a:lnTo>
                <a:lnTo>
                  <a:pt x="32" y="92"/>
                </a:lnTo>
                <a:lnTo>
                  <a:pt x="32" y="90"/>
                </a:lnTo>
                <a:lnTo>
                  <a:pt x="32" y="88"/>
                </a:lnTo>
                <a:lnTo>
                  <a:pt x="32" y="86"/>
                </a:lnTo>
                <a:lnTo>
                  <a:pt x="30" y="80"/>
                </a:lnTo>
                <a:lnTo>
                  <a:pt x="30" y="76"/>
                </a:lnTo>
                <a:lnTo>
                  <a:pt x="30" y="72"/>
                </a:lnTo>
                <a:lnTo>
                  <a:pt x="30" y="68"/>
                </a:lnTo>
                <a:lnTo>
                  <a:pt x="28" y="64"/>
                </a:lnTo>
                <a:lnTo>
                  <a:pt x="28" y="60"/>
                </a:lnTo>
                <a:lnTo>
                  <a:pt x="28" y="56"/>
                </a:lnTo>
                <a:lnTo>
                  <a:pt x="28" y="56"/>
                </a:lnTo>
                <a:lnTo>
                  <a:pt x="28" y="54"/>
                </a:lnTo>
                <a:lnTo>
                  <a:pt x="26" y="54"/>
                </a:lnTo>
                <a:lnTo>
                  <a:pt x="26" y="52"/>
                </a:lnTo>
                <a:lnTo>
                  <a:pt x="24" y="50"/>
                </a:lnTo>
                <a:lnTo>
                  <a:pt x="22" y="50"/>
                </a:lnTo>
                <a:lnTo>
                  <a:pt x="18" y="46"/>
                </a:lnTo>
                <a:lnTo>
                  <a:pt x="18" y="46"/>
                </a:lnTo>
                <a:lnTo>
                  <a:pt x="16" y="44"/>
                </a:lnTo>
                <a:lnTo>
                  <a:pt x="14" y="42"/>
                </a:lnTo>
                <a:lnTo>
                  <a:pt x="10" y="36"/>
                </a:lnTo>
                <a:lnTo>
                  <a:pt x="4" y="32"/>
                </a:lnTo>
                <a:lnTo>
                  <a:pt x="8" y="32"/>
                </a:lnTo>
                <a:lnTo>
                  <a:pt x="14" y="34"/>
                </a:lnTo>
                <a:lnTo>
                  <a:pt x="22" y="36"/>
                </a:lnTo>
                <a:lnTo>
                  <a:pt x="26" y="36"/>
                </a:lnTo>
                <a:lnTo>
                  <a:pt x="28" y="36"/>
                </a:lnTo>
                <a:lnTo>
                  <a:pt x="28" y="36"/>
                </a:lnTo>
                <a:lnTo>
                  <a:pt x="34" y="36"/>
                </a:lnTo>
                <a:lnTo>
                  <a:pt x="36" y="36"/>
                </a:lnTo>
                <a:lnTo>
                  <a:pt x="40" y="36"/>
                </a:lnTo>
                <a:lnTo>
                  <a:pt x="42" y="36"/>
                </a:lnTo>
                <a:lnTo>
                  <a:pt x="44" y="36"/>
                </a:lnTo>
                <a:lnTo>
                  <a:pt x="46" y="36"/>
                </a:lnTo>
                <a:lnTo>
                  <a:pt x="48" y="36"/>
                </a:lnTo>
                <a:lnTo>
                  <a:pt x="48" y="34"/>
                </a:lnTo>
                <a:lnTo>
                  <a:pt x="48" y="34"/>
                </a:lnTo>
                <a:lnTo>
                  <a:pt x="50" y="34"/>
                </a:lnTo>
                <a:lnTo>
                  <a:pt x="50" y="34"/>
                </a:lnTo>
                <a:lnTo>
                  <a:pt x="50" y="32"/>
                </a:lnTo>
                <a:lnTo>
                  <a:pt x="52" y="30"/>
                </a:lnTo>
                <a:lnTo>
                  <a:pt x="52" y="28"/>
                </a:lnTo>
                <a:lnTo>
                  <a:pt x="54" y="22"/>
                </a:lnTo>
                <a:lnTo>
                  <a:pt x="54" y="20"/>
                </a:lnTo>
                <a:lnTo>
                  <a:pt x="56" y="20"/>
                </a:lnTo>
                <a:lnTo>
                  <a:pt x="58" y="16"/>
                </a:lnTo>
                <a:lnTo>
                  <a:pt x="60" y="14"/>
                </a:lnTo>
                <a:lnTo>
                  <a:pt x="62" y="10"/>
                </a:lnTo>
                <a:lnTo>
                  <a:pt x="64" y="8"/>
                </a:lnTo>
                <a:lnTo>
                  <a:pt x="66" y="6"/>
                </a:lnTo>
                <a:lnTo>
                  <a:pt x="68" y="4"/>
                </a:lnTo>
                <a:lnTo>
                  <a:pt x="70" y="2"/>
                </a:lnTo>
                <a:lnTo>
                  <a:pt x="70" y="2"/>
                </a:lnTo>
                <a:lnTo>
                  <a:pt x="72" y="0"/>
                </a:lnTo>
                <a:lnTo>
                  <a:pt x="72" y="0"/>
                </a:lnTo>
                <a:lnTo>
                  <a:pt x="74" y="0"/>
                </a:lnTo>
                <a:lnTo>
                  <a:pt x="76" y="0"/>
                </a:lnTo>
                <a:lnTo>
                  <a:pt x="78" y="0"/>
                </a:lnTo>
                <a:lnTo>
                  <a:pt x="78" y="0"/>
                </a:lnTo>
                <a:lnTo>
                  <a:pt x="82" y="2"/>
                </a:lnTo>
                <a:lnTo>
                  <a:pt x="84" y="2"/>
                </a:lnTo>
                <a:lnTo>
                  <a:pt x="88" y="4"/>
                </a:lnTo>
                <a:lnTo>
                  <a:pt x="90" y="6"/>
                </a:lnTo>
                <a:lnTo>
                  <a:pt x="90" y="8"/>
                </a:lnTo>
                <a:lnTo>
                  <a:pt x="92" y="8"/>
                </a:lnTo>
                <a:lnTo>
                  <a:pt x="94" y="10"/>
                </a:lnTo>
                <a:lnTo>
                  <a:pt x="96" y="12"/>
                </a:lnTo>
                <a:lnTo>
                  <a:pt x="96" y="12"/>
                </a:lnTo>
                <a:lnTo>
                  <a:pt x="96" y="12"/>
                </a:lnTo>
                <a:lnTo>
                  <a:pt x="96" y="14"/>
                </a:lnTo>
                <a:lnTo>
                  <a:pt x="96" y="16"/>
                </a:lnTo>
                <a:lnTo>
                  <a:pt x="96" y="18"/>
                </a:lnTo>
                <a:lnTo>
                  <a:pt x="94" y="20"/>
                </a:lnTo>
                <a:lnTo>
                  <a:pt x="94" y="22"/>
                </a:lnTo>
                <a:lnTo>
                  <a:pt x="94" y="24"/>
                </a:lnTo>
                <a:lnTo>
                  <a:pt x="92" y="28"/>
                </a:lnTo>
                <a:lnTo>
                  <a:pt x="90" y="30"/>
                </a:lnTo>
                <a:lnTo>
                  <a:pt x="88" y="34"/>
                </a:lnTo>
                <a:lnTo>
                  <a:pt x="86" y="36"/>
                </a:lnTo>
                <a:lnTo>
                  <a:pt x="102" y="52"/>
                </a:lnTo>
                <a:lnTo>
                  <a:pt x="102" y="58"/>
                </a:lnTo>
                <a:lnTo>
                  <a:pt x="102" y="64"/>
                </a:lnTo>
                <a:lnTo>
                  <a:pt x="102" y="66"/>
                </a:lnTo>
                <a:lnTo>
                  <a:pt x="102" y="68"/>
                </a:lnTo>
                <a:lnTo>
                  <a:pt x="104" y="70"/>
                </a:lnTo>
                <a:lnTo>
                  <a:pt x="104" y="72"/>
                </a:lnTo>
                <a:lnTo>
                  <a:pt x="106" y="78"/>
                </a:lnTo>
                <a:lnTo>
                  <a:pt x="106" y="84"/>
                </a:lnTo>
                <a:lnTo>
                  <a:pt x="108" y="86"/>
                </a:lnTo>
                <a:lnTo>
                  <a:pt x="108" y="88"/>
                </a:lnTo>
                <a:lnTo>
                  <a:pt x="108" y="90"/>
                </a:lnTo>
                <a:lnTo>
                  <a:pt x="108" y="94"/>
                </a:lnTo>
                <a:lnTo>
                  <a:pt x="108" y="100"/>
                </a:lnTo>
                <a:lnTo>
                  <a:pt x="108" y="106"/>
                </a:lnTo>
                <a:lnTo>
                  <a:pt x="108" y="110"/>
                </a:lnTo>
                <a:lnTo>
                  <a:pt x="110" y="112"/>
                </a:lnTo>
                <a:lnTo>
                  <a:pt x="110" y="114"/>
                </a:lnTo>
                <a:lnTo>
                  <a:pt x="110" y="116"/>
                </a:lnTo>
                <a:lnTo>
                  <a:pt x="112" y="122"/>
                </a:lnTo>
                <a:lnTo>
                  <a:pt x="116" y="132"/>
                </a:lnTo>
                <a:lnTo>
                  <a:pt x="118" y="138"/>
                </a:lnTo>
                <a:lnTo>
                  <a:pt x="118" y="144"/>
                </a:lnTo>
                <a:lnTo>
                  <a:pt x="120" y="146"/>
                </a:lnTo>
                <a:lnTo>
                  <a:pt x="120" y="150"/>
                </a:lnTo>
                <a:lnTo>
                  <a:pt x="122" y="152"/>
                </a:lnTo>
                <a:lnTo>
                  <a:pt x="124" y="154"/>
                </a:lnTo>
                <a:lnTo>
                  <a:pt x="124" y="156"/>
                </a:lnTo>
                <a:lnTo>
                  <a:pt x="124" y="156"/>
                </a:lnTo>
                <a:lnTo>
                  <a:pt x="126" y="160"/>
                </a:lnTo>
                <a:lnTo>
                  <a:pt x="128" y="162"/>
                </a:lnTo>
                <a:lnTo>
                  <a:pt x="130" y="164"/>
                </a:lnTo>
                <a:lnTo>
                  <a:pt x="134" y="166"/>
                </a:lnTo>
                <a:lnTo>
                  <a:pt x="136" y="168"/>
                </a:lnTo>
                <a:lnTo>
                  <a:pt x="140" y="172"/>
                </a:lnTo>
                <a:lnTo>
                  <a:pt x="136" y="176"/>
                </a:lnTo>
                <a:lnTo>
                  <a:pt x="132" y="180"/>
                </a:lnTo>
                <a:lnTo>
                  <a:pt x="130" y="182"/>
                </a:lnTo>
                <a:lnTo>
                  <a:pt x="126" y="186"/>
                </a:lnTo>
                <a:lnTo>
                  <a:pt x="122" y="190"/>
                </a:lnTo>
                <a:lnTo>
                  <a:pt x="114" y="198"/>
                </a:lnTo>
                <a:lnTo>
                  <a:pt x="108" y="206"/>
                </a:lnTo>
                <a:lnTo>
                  <a:pt x="106" y="208"/>
                </a:lnTo>
                <a:lnTo>
                  <a:pt x="104" y="210"/>
                </a:lnTo>
                <a:lnTo>
                  <a:pt x="102" y="212"/>
                </a:lnTo>
                <a:lnTo>
                  <a:pt x="100" y="214"/>
                </a:lnTo>
                <a:lnTo>
                  <a:pt x="100" y="216"/>
                </a:lnTo>
                <a:lnTo>
                  <a:pt x="100" y="218"/>
                </a:lnTo>
                <a:lnTo>
                  <a:pt x="98" y="222"/>
                </a:lnTo>
                <a:lnTo>
                  <a:pt x="98" y="226"/>
                </a:lnTo>
                <a:lnTo>
                  <a:pt x="96" y="228"/>
                </a:lnTo>
                <a:lnTo>
                  <a:pt x="96" y="230"/>
                </a:lnTo>
                <a:lnTo>
                  <a:pt x="96" y="234"/>
                </a:lnTo>
                <a:lnTo>
                  <a:pt x="98" y="238"/>
                </a:lnTo>
                <a:lnTo>
                  <a:pt x="98" y="246"/>
                </a:lnTo>
                <a:lnTo>
                  <a:pt x="96" y="242"/>
                </a:lnTo>
                <a:lnTo>
                  <a:pt x="94" y="238"/>
                </a:lnTo>
                <a:lnTo>
                  <a:pt x="92" y="236"/>
                </a:lnTo>
                <a:lnTo>
                  <a:pt x="90" y="232"/>
                </a:lnTo>
                <a:lnTo>
                  <a:pt x="90" y="230"/>
                </a:lnTo>
                <a:lnTo>
                  <a:pt x="88" y="228"/>
                </a:lnTo>
                <a:lnTo>
                  <a:pt x="86" y="226"/>
                </a:lnTo>
                <a:lnTo>
                  <a:pt x="86" y="224"/>
                </a:lnTo>
                <a:lnTo>
                  <a:pt x="84" y="224"/>
                </a:lnTo>
                <a:lnTo>
                  <a:pt x="84" y="222"/>
                </a:lnTo>
                <a:lnTo>
                  <a:pt x="82" y="222"/>
                </a:lnTo>
                <a:lnTo>
                  <a:pt x="82" y="222"/>
                </a:lnTo>
                <a:lnTo>
                  <a:pt x="80" y="222"/>
                </a:lnTo>
                <a:lnTo>
                  <a:pt x="78" y="222"/>
                </a:lnTo>
                <a:lnTo>
                  <a:pt x="76" y="222"/>
                </a:lnTo>
                <a:lnTo>
                  <a:pt x="74" y="222"/>
                </a:lnTo>
                <a:lnTo>
                  <a:pt x="70" y="224"/>
                </a:lnTo>
                <a:lnTo>
                  <a:pt x="68" y="224"/>
                </a:lnTo>
                <a:lnTo>
                  <a:pt x="66" y="226"/>
                </a:lnTo>
                <a:lnTo>
                  <a:pt x="64" y="226"/>
                </a:lnTo>
                <a:lnTo>
                  <a:pt x="62" y="228"/>
                </a:lnTo>
                <a:lnTo>
                  <a:pt x="62" y="228"/>
                </a:lnTo>
                <a:lnTo>
                  <a:pt x="60" y="230"/>
                </a:lnTo>
                <a:lnTo>
                  <a:pt x="58" y="232"/>
                </a:lnTo>
                <a:lnTo>
                  <a:pt x="58" y="234"/>
                </a:lnTo>
                <a:lnTo>
                  <a:pt x="56" y="234"/>
                </a:lnTo>
                <a:lnTo>
                  <a:pt x="56" y="236"/>
                </a:lnTo>
                <a:lnTo>
                  <a:pt x="54" y="236"/>
                </a:lnTo>
                <a:lnTo>
                  <a:pt x="52" y="236"/>
                </a:lnTo>
                <a:lnTo>
                  <a:pt x="50" y="236"/>
                </a:lnTo>
                <a:lnTo>
                  <a:pt x="46" y="236"/>
                </a:lnTo>
                <a:lnTo>
                  <a:pt x="42" y="236"/>
                </a:lnTo>
                <a:lnTo>
                  <a:pt x="40" y="236"/>
                </a:lnTo>
                <a:lnTo>
                  <a:pt x="36" y="236"/>
                </a:lnTo>
                <a:lnTo>
                  <a:pt x="32" y="234"/>
                </a:lnTo>
                <a:lnTo>
                  <a:pt x="30" y="234"/>
                </a:lnTo>
                <a:lnTo>
                  <a:pt x="28" y="232"/>
                </a:lnTo>
                <a:lnTo>
                  <a:pt x="26" y="232"/>
                </a:lnTo>
                <a:lnTo>
                  <a:pt x="24" y="230"/>
                </a:lnTo>
                <a:lnTo>
                  <a:pt x="20" y="228"/>
                </a:lnTo>
                <a:lnTo>
                  <a:pt x="18" y="226"/>
                </a:lnTo>
                <a:lnTo>
                  <a:pt x="16" y="224"/>
                </a:lnTo>
                <a:lnTo>
                  <a:pt x="14" y="222"/>
                </a:lnTo>
                <a:lnTo>
                  <a:pt x="12" y="222"/>
                </a:lnTo>
                <a:lnTo>
                  <a:pt x="12" y="220"/>
                </a:lnTo>
                <a:lnTo>
                  <a:pt x="10" y="218"/>
                </a:lnTo>
                <a:lnTo>
                  <a:pt x="10" y="216"/>
                </a:lnTo>
                <a:lnTo>
                  <a:pt x="8" y="214"/>
                </a:lnTo>
                <a:lnTo>
                  <a:pt x="6" y="204"/>
                </a:lnTo>
                <a:lnTo>
                  <a:pt x="2" y="196"/>
                </a:lnTo>
                <a:lnTo>
                  <a:pt x="2" y="192"/>
                </a:lnTo>
                <a:lnTo>
                  <a:pt x="2" y="190"/>
                </a:lnTo>
                <a:lnTo>
                  <a:pt x="2" y="188"/>
                </a:lnTo>
                <a:lnTo>
                  <a:pt x="0" y="186"/>
                </a:lnTo>
                <a:lnTo>
                  <a:pt x="0" y="182"/>
                </a:lnTo>
                <a:lnTo>
                  <a:pt x="0" y="178"/>
                </a:lnTo>
                <a:lnTo>
                  <a:pt x="2" y="174"/>
                </a:lnTo>
                <a:lnTo>
                  <a:pt x="2" y="170"/>
                </a:lnTo>
                <a:lnTo>
                  <a:pt x="2" y="166"/>
                </a:lnTo>
                <a:lnTo>
                  <a:pt x="2" y="164"/>
                </a:lnTo>
                <a:lnTo>
                  <a:pt x="4" y="164"/>
                </a:lnTo>
                <a:lnTo>
                  <a:pt x="4" y="162"/>
                </a:lnTo>
                <a:lnTo>
                  <a:pt x="4" y="160"/>
                </a:lnTo>
                <a:lnTo>
                  <a:pt x="6" y="160"/>
                </a:lnTo>
                <a:lnTo>
                  <a:pt x="6" y="160"/>
                </a:lnTo>
                <a:lnTo>
                  <a:pt x="8" y="158"/>
                </a:lnTo>
                <a:lnTo>
                  <a:pt x="8" y="158"/>
                </a:lnTo>
                <a:lnTo>
                  <a:pt x="10" y="158"/>
                </a:lnTo>
                <a:lnTo>
                  <a:pt x="14" y="156"/>
                </a:lnTo>
                <a:lnTo>
                  <a:pt x="18" y="154"/>
                </a:lnTo>
                <a:lnTo>
                  <a:pt x="20" y="154"/>
                </a:lnTo>
                <a:lnTo>
                  <a:pt x="22" y="154"/>
                </a:lnTo>
                <a:lnTo>
                  <a:pt x="22" y="154"/>
                </a:lnTo>
                <a:lnTo>
                  <a:pt x="24" y="152"/>
                </a:lnTo>
                <a:lnTo>
                  <a:pt x="26" y="150"/>
                </a:lnTo>
                <a:lnTo>
                  <a:pt x="30" y="148"/>
                </a:lnTo>
                <a:lnTo>
                  <a:pt x="32" y="146"/>
                </a:lnTo>
                <a:lnTo>
                  <a:pt x="32" y="144"/>
                </a:lnTo>
                <a:lnTo>
                  <a:pt x="34" y="142"/>
                </a:lnTo>
                <a:lnTo>
                  <a:pt x="34" y="140"/>
                </a:lnTo>
                <a:lnTo>
                  <a:pt x="36" y="140"/>
                </a:lnTo>
                <a:lnTo>
                  <a:pt x="36" y="138"/>
                </a:lnTo>
                <a:lnTo>
                  <a:pt x="36" y="136"/>
                </a:lnTo>
                <a:lnTo>
                  <a:pt x="36" y="132"/>
                </a:lnTo>
                <a:lnTo>
                  <a:pt x="36" y="130"/>
                </a:lnTo>
                <a:lnTo>
                  <a:pt x="38" y="128"/>
                </a:lnTo>
                <a:lnTo>
                  <a:pt x="38" y="126"/>
                </a:lnTo>
                <a:lnTo>
                  <a:pt x="38" y="126"/>
                </a:lnTo>
                <a:lnTo>
                  <a:pt x="38" y="124"/>
                </a:lnTo>
                <a:lnTo>
                  <a:pt x="38" y="124"/>
                </a:lnTo>
                <a:lnTo>
                  <a:pt x="40" y="124"/>
                </a:lnTo>
                <a:lnTo>
                  <a:pt x="40" y="124"/>
                </a:lnTo>
                <a:lnTo>
                  <a:pt x="42" y="124"/>
                </a:lnTo>
                <a:lnTo>
                  <a:pt x="44" y="124"/>
                </a:lnTo>
                <a:lnTo>
                  <a:pt x="46" y="124"/>
                </a:lnTo>
                <a:lnTo>
                  <a:pt x="50" y="126"/>
                </a:lnTo>
                <a:lnTo>
                  <a:pt x="54" y="126"/>
                </a:lnTo>
                <a:lnTo>
                  <a:pt x="54" y="128"/>
                </a:lnTo>
                <a:lnTo>
                  <a:pt x="56" y="128"/>
                </a:lnTo>
                <a:lnTo>
                  <a:pt x="58" y="128"/>
                </a:lnTo>
                <a:lnTo>
                  <a:pt x="58" y="128"/>
                </a:lnTo>
                <a:lnTo>
                  <a:pt x="60" y="128"/>
                </a:lnTo>
                <a:lnTo>
                  <a:pt x="60" y="126"/>
                </a:lnTo>
                <a:lnTo>
                  <a:pt x="60" y="126"/>
                </a:lnTo>
                <a:lnTo>
                  <a:pt x="60" y="126"/>
                </a:lnTo>
                <a:lnTo>
                  <a:pt x="60" y="124"/>
                </a:lnTo>
                <a:lnTo>
                  <a:pt x="60" y="122"/>
                </a:lnTo>
                <a:lnTo>
                  <a:pt x="60" y="122"/>
                </a:lnTo>
                <a:lnTo>
                  <a:pt x="60" y="120"/>
                </a:lnTo>
                <a:lnTo>
                  <a:pt x="60" y="118"/>
                </a:lnTo>
                <a:lnTo>
                  <a:pt x="58" y="116"/>
                </a:lnTo>
                <a:lnTo>
                  <a:pt x="58" y="116"/>
                </a:lnTo>
                <a:lnTo>
                  <a:pt x="54" y="112"/>
                </a:lnTo>
                <a:lnTo>
                  <a:pt x="52" y="110"/>
                </a:lnTo>
                <a:lnTo>
                  <a:pt x="50" y="106"/>
                </a:lnTo>
                <a:lnTo>
                  <a:pt x="48" y="106"/>
                </a:lnTo>
                <a:lnTo>
                  <a:pt x="48" y="106"/>
                </a:lnTo>
                <a:lnTo>
                  <a:pt x="46" y="104"/>
                </a:lnTo>
                <a:lnTo>
                  <a:pt x="44" y="104"/>
                </a:lnTo>
                <a:lnTo>
                  <a:pt x="42" y="104"/>
                </a:lnTo>
                <a:lnTo>
                  <a:pt x="40" y="104"/>
                </a:lnTo>
                <a:lnTo>
                  <a:pt x="36" y="102"/>
                </a:lnTo>
                <a:lnTo>
                  <a:pt x="32" y="102"/>
                </a:lnTo>
                <a:lnTo>
                  <a:pt x="28" y="102"/>
                </a:lnTo>
                <a:lnTo>
                  <a:pt x="24" y="102"/>
                </a:lnTo>
                <a:lnTo>
                  <a:pt x="20" y="10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61" name="Freeform 262"/>
          <p:cNvSpPr>
            <a:spLocks/>
          </p:cNvSpPr>
          <p:nvPr/>
        </p:nvSpPr>
        <p:spPr bwMode="auto">
          <a:xfrm>
            <a:off x="3496441" y="2515134"/>
            <a:ext cx="192965" cy="130415"/>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2" name="Freeform 263"/>
          <p:cNvSpPr>
            <a:spLocks/>
          </p:cNvSpPr>
          <p:nvPr/>
        </p:nvSpPr>
        <p:spPr bwMode="auto">
          <a:xfrm>
            <a:off x="3496441" y="2515134"/>
            <a:ext cx="192965" cy="130415"/>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264"/>
          <p:cNvSpPr>
            <a:spLocks/>
          </p:cNvSpPr>
          <p:nvPr/>
        </p:nvSpPr>
        <p:spPr bwMode="auto">
          <a:xfrm>
            <a:off x="3496441" y="2515134"/>
            <a:ext cx="192965" cy="130415"/>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4" name="Freeform 265"/>
          <p:cNvSpPr>
            <a:spLocks/>
          </p:cNvSpPr>
          <p:nvPr/>
        </p:nvSpPr>
        <p:spPr bwMode="auto">
          <a:xfrm>
            <a:off x="3496441" y="2515134"/>
            <a:ext cx="192965" cy="130415"/>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65" name="Freeform 266"/>
          <p:cNvSpPr>
            <a:spLocks/>
          </p:cNvSpPr>
          <p:nvPr/>
        </p:nvSpPr>
        <p:spPr bwMode="auto">
          <a:xfrm>
            <a:off x="3496441" y="2515134"/>
            <a:ext cx="192965" cy="130415"/>
          </a:xfrm>
          <a:custGeom>
            <a:avLst/>
            <a:gdLst>
              <a:gd name="T0" fmla="*/ 2 w 94"/>
              <a:gd name="T1" fmla="*/ 34 h 56"/>
              <a:gd name="T2" fmla="*/ 10 w 94"/>
              <a:gd name="T3" fmla="*/ 36 h 56"/>
              <a:gd name="T4" fmla="*/ 14 w 94"/>
              <a:gd name="T5" fmla="*/ 36 h 56"/>
              <a:gd name="T6" fmla="*/ 24 w 94"/>
              <a:gd name="T7" fmla="*/ 30 h 56"/>
              <a:gd name="T8" fmla="*/ 36 w 94"/>
              <a:gd name="T9" fmla="*/ 24 h 56"/>
              <a:gd name="T10" fmla="*/ 44 w 94"/>
              <a:gd name="T11" fmla="*/ 18 h 56"/>
              <a:gd name="T12" fmla="*/ 46 w 94"/>
              <a:gd name="T13" fmla="*/ 16 h 56"/>
              <a:gd name="T14" fmla="*/ 48 w 94"/>
              <a:gd name="T15" fmla="*/ 10 h 56"/>
              <a:gd name="T16" fmla="*/ 48 w 94"/>
              <a:gd name="T17" fmla="*/ 0 h 56"/>
              <a:gd name="T18" fmla="*/ 54 w 94"/>
              <a:gd name="T19" fmla="*/ 6 h 56"/>
              <a:gd name="T20" fmla="*/ 58 w 94"/>
              <a:gd name="T21" fmla="*/ 10 h 56"/>
              <a:gd name="T22" fmla="*/ 60 w 94"/>
              <a:gd name="T23" fmla="*/ 10 h 56"/>
              <a:gd name="T24" fmla="*/ 66 w 94"/>
              <a:gd name="T25" fmla="*/ 10 h 56"/>
              <a:gd name="T26" fmla="*/ 68 w 94"/>
              <a:gd name="T27" fmla="*/ 10 h 56"/>
              <a:gd name="T28" fmla="*/ 70 w 94"/>
              <a:gd name="T29" fmla="*/ 8 h 56"/>
              <a:gd name="T30" fmla="*/ 70 w 94"/>
              <a:gd name="T31" fmla="*/ 2 h 56"/>
              <a:gd name="T32" fmla="*/ 72 w 94"/>
              <a:gd name="T33" fmla="*/ 0 h 56"/>
              <a:gd name="T34" fmla="*/ 76 w 94"/>
              <a:gd name="T35" fmla="*/ 0 h 56"/>
              <a:gd name="T36" fmla="*/ 82 w 94"/>
              <a:gd name="T37" fmla="*/ 0 h 56"/>
              <a:gd name="T38" fmla="*/ 84 w 94"/>
              <a:gd name="T39" fmla="*/ 2 h 56"/>
              <a:gd name="T40" fmla="*/ 84 w 94"/>
              <a:gd name="T41" fmla="*/ 4 h 56"/>
              <a:gd name="T42" fmla="*/ 84 w 94"/>
              <a:gd name="T43" fmla="*/ 8 h 56"/>
              <a:gd name="T44" fmla="*/ 82 w 94"/>
              <a:gd name="T45" fmla="*/ 10 h 56"/>
              <a:gd name="T46" fmla="*/ 84 w 94"/>
              <a:gd name="T47" fmla="*/ 12 h 56"/>
              <a:gd name="T48" fmla="*/ 88 w 94"/>
              <a:gd name="T49" fmla="*/ 16 h 56"/>
              <a:gd name="T50" fmla="*/ 92 w 94"/>
              <a:gd name="T51" fmla="*/ 18 h 56"/>
              <a:gd name="T52" fmla="*/ 94 w 94"/>
              <a:gd name="T53" fmla="*/ 28 h 56"/>
              <a:gd name="T54" fmla="*/ 94 w 94"/>
              <a:gd name="T55" fmla="*/ 32 h 56"/>
              <a:gd name="T56" fmla="*/ 90 w 94"/>
              <a:gd name="T57" fmla="*/ 38 h 56"/>
              <a:gd name="T58" fmla="*/ 88 w 94"/>
              <a:gd name="T59" fmla="*/ 40 h 56"/>
              <a:gd name="T60" fmla="*/ 88 w 94"/>
              <a:gd name="T61" fmla="*/ 44 h 56"/>
              <a:gd name="T62" fmla="*/ 84 w 94"/>
              <a:gd name="T63" fmla="*/ 48 h 56"/>
              <a:gd name="T64" fmla="*/ 76 w 94"/>
              <a:gd name="T65" fmla="*/ 54 h 56"/>
              <a:gd name="T66" fmla="*/ 70 w 94"/>
              <a:gd name="T67" fmla="*/ 56 h 56"/>
              <a:gd name="T68" fmla="*/ 66 w 94"/>
              <a:gd name="T69" fmla="*/ 56 h 56"/>
              <a:gd name="T70" fmla="*/ 54 w 94"/>
              <a:gd name="T71" fmla="*/ 54 h 56"/>
              <a:gd name="T72" fmla="*/ 44 w 94"/>
              <a:gd name="T73" fmla="*/ 50 h 56"/>
              <a:gd name="T74" fmla="*/ 38 w 94"/>
              <a:gd name="T75" fmla="*/ 44 h 56"/>
              <a:gd name="T76" fmla="*/ 36 w 94"/>
              <a:gd name="T77" fmla="*/ 42 h 56"/>
              <a:gd name="T78" fmla="*/ 34 w 94"/>
              <a:gd name="T79" fmla="*/ 42 h 56"/>
              <a:gd name="T80" fmla="*/ 30 w 94"/>
              <a:gd name="T81" fmla="*/ 44 h 56"/>
              <a:gd name="T82" fmla="*/ 24 w 94"/>
              <a:gd name="T83" fmla="*/ 48 h 56"/>
              <a:gd name="T84" fmla="*/ 16 w 94"/>
              <a:gd name="T85" fmla="*/ 48 h 56"/>
              <a:gd name="T86" fmla="*/ 8 w 94"/>
              <a:gd name="T87" fmla="*/ 48 h 56"/>
              <a:gd name="T88" fmla="*/ 4 w 94"/>
              <a:gd name="T89"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56">
                <a:moveTo>
                  <a:pt x="2" y="44"/>
                </a:moveTo>
                <a:lnTo>
                  <a:pt x="0" y="34"/>
                </a:lnTo>
                <a:lnTo>
                  <a:pt x="2" y="34"/>
                </a:lnTo>
                <a:lnTo>
                  <a:pt x="6" y="36"/>
                </a:lnTo>
                <a:lnTo>
                  <a:pt x="8" y="36"/>
                </a:lnTo>
                <a:lnTo>
                  <a:pt x="10" y="36"/>
                </a:lnTo>
                <a:lnTo>
                  <a:pt x="10" y="36"/>
                </a:lnTo>
                <a:lnTo>
                  <a:pt x="12" y="36"/>
                </a:lnTo>
                <a:lnTo>
                  <a:pt x="14" y="36"/>
                </a:lnTo>
                <a:lnTo>
                  <a:pt x="18" y="34"/>
                </a:lnTo>
                <a:lnTo>
                  <a:pt x="20" y="32"/>
                </a:lnTo>
                <a:lnTo>
                  <a:pt x="24" y="30"/>
                </a:lnTo>
                <a:lnTo>
                  <a:pt x="28" y="28"/>
                </a:lnTo>
                <a:lnTo>
                  <a:pt x="32" y="28"/>
                </a:lnTo>
                <a:lnTo>
                  <a:pt x="36" y="24"/>
                </a:lnTo>
                <a:lnTo>
                  <a:pt x="38" y="22"/>
                </a:lnTo>
                <a:lnTo>
                  <a:pt x="42" y="20"/>
                </a:lnTo>
                <a:lnTo>
                  <a:pt x="44" y="18"/>
                </a:lnTo>
                <a:lnTo>
                  <a:pt x="46" y="16"/>
                </a:lnTo>
                <a:lnTo>
                  <a:pt x="46" y="16"/>
                </a:lnTo>
                <a:lnTo>
                  <a:pt x="46" y="16"/>
                </a:lnTo>
                <a:lnTo>
                  <a:pt x="46" y="14"/>
                </a:lnTo>
                <a:lnTo>
                  <a:pt x="48" y="12"/>
                </a:lnTo>
                <a:lnTo>
                  <a:pt x="48" y="10"/>
                </a:lnTo>
                <a:lnTo>
                  <a:pt x="48" y="6"/>
                </a:lnTo>
                <a:lnTo>
                  <a:pt x="48" y="2"/>
                </a:lnTo>
                <a:lnTo>
                  <a:pt x="48" y="0"/>
                </a:lnTo>
                <a:lnTo>
                  <a:pt x="48" y="2"/>
                </a:lnTo>
                <a:lnTo>
                  <a:pt x="52" y="4"/>
                </a:lnTo>
                <a:lnTo>
                  <a:pt x="54" y="6"/>
                </a:lnTo>
                <a:lnTo>
                  <a:pt x="56" y="8"/>
                </a:lnTo>
                <a:lnTo>
                  <a:pt x="56" y="10"/>
                </a:lnTo>
                <a:lnTo>
                  <a:pt x="58" y="10"/>
                </a:lnTo>
                <a:lnTo>
                  <a:pt x="58" y="10"/>
                </a:lnTo>
                <a:lnTo>
                  <a:pt x="60" y="10"/>
                </a:lnTo>
                <a:lnTo>
                  <a:pt x="60" y="10"/>
                </a:lnTo>
                <a:lnTo>
                  <a:pt x="62" y="10"/>
                </a:lnTo>
                <a:lnTo>
                  <a:pt x="64" y="10"/>
                </a:lnTo>
                <a:lnTo>
                  <a:pt x="66" y="10"/>
                </a:lnTo>
                <a:lnTo>
                  <a:pt x="66" y="10"/>
                </a:lnTo>
                <a:lnTo>
                  <a:pt x="68" y="10"/>
                </a:lnTo>
                <a:lnTo>
                  <a:pt x="68" y="10"/>
                </a:lnTo>
                <a:lnTo>
                  <a:pt x="68" y="8"/>
                </a:lnTo>
                <a:lnTo>
                  <a:pt x="70" y="8"/>
                </a:lnTo>
                <a:lnTo>
                  <a:pt x="70" y="8"/>
                </a:lnTo>
                <a:lnTo>
                  <a:pt x="70" y="4"/>
                </a:lnTo>
                <a:lnTo>
                  <a:pt x="70" y="4"/>
                </a:lnTo>
                <a:lnTo>
                  <a:pt x="70" y="2"/>
                </a:lnTo>
                <a:lnTo>
                  <a:pt x="72" y="2"/>
                </a:lnTo>
                <a:lnTo>
                  <a:pt x="72" y="0"/>
                </a:lnTo>
                <a:lnTo>
                  <a:pt x="72" y="0"/>
                </a:lnTo>
                <a:lnTo>
                  <a:pt x="72" y="0"/>
                </a:lnTo>
                <a:lnTo>
                  <a:pt x="74" y="0"/>
                </a:lnTo>
                <a:lnTo>
                  <a:pt x="76" y="0"/>
                </a:lnTo>
                <a:lnTo>
                  <a:pt x="78" y="0"/>
                </a:lnTo>
                <a:lnTo>
                  <a:pt x="80" y="0"/>
                </a:lnTo>
                <a:lnTo>
                  <a:pt x="82" y="0"/>
                </a:lnTo>
                <a:lnTo>
                  <a:pt x="84" y="2"/>
                </a:lnTo>
                <a:lnTo>
                  <a:pt x="84" y="2"/>
                </a:lnTo>
                <a:lnTo>
                  <a:pt x="84" y="2"/>
                </a:lnTo>
                <a:lnTo>
                  <a:pt x="84" y="2"/>
                </a:lnTo>
                <a:lnTo>
                  <a:pt x="84" y="2"/>
                </a:lnTo>
                <a:lnTo>
                  <a:pt x="84" y="4"/>
                </a:lnTo>
                <a:lnTo>
                  <a:pt x="84" y="6"/>
                </a:lnTo>
                <a:lnTo>
                  <a:pt x="84" y="6"/>
                </a:lnTo>
                <a:lnTo>
                  <a:pt x="84" y="8"/>
                </a:lnTo>
                <a:lnTo>
                  <a:pt x="82" y="10"/>
                </a:lnTo>
                <a:lnTo>
                  <a:pt x="82" y="10"/>
                </a:lnTo>
                <a:lnTo>
                  <a:pt x="82" y="10"/>
                </a:lnTo>
                <a:lnTo>
                  <a:pt x="82" y="12"/>
                </a:lnTo>
                <a:lnTo>
                  <a:pt x="84" y="12"/>
                </a:lnTo>
                <a:lnTo>
                  <a:pt x="84" y="12"/>
                </a:lnTo>
                <a:lnTo>
                  <a:pt x="84" y="14"/>
                </a:lnTo>
                <a:lnTo>
                  <a:pt x="86" y="14"/>
                </a:lnTo>
                <a:lnTo>
                  <a:pt x="88" y="16"/>
                </a:lnTo>
                <a:lnTo>
                  <a:pt x="90" y="16"/>
                </a:lnTo>
                <a:lnTo>
                  <a:pt x="92" y="16"/>
                </a:lnTo>
                <a:lnTo>
                  <a:pt x="92" y="18"/>
                </a:lnTo>
                <a:lnTo>
                  <a:pt x="94" y="22"/>
                </a:lnTo>
                <a:lnTo>
                  <a:pt x="94" y="24"/>
                </a:lnTo>
                <a:lnTo>
                  <a:pt x="94" y="28"/>
                </a:lnTo>
                <a:lnTo>
                  <a:pt x="94" y="30"/>
                </a:lnTo>
                <a:lnTo>
                  <a:pt x="94" y="30"/>
                </a:lnTo>
                <a:lnTo>
                  <a:pt x="94" y="32"/>
                </a:lnTo>
                <a:lnTo>
                  <a:pt x="94" y="32"/>
                </a:lnTo>
                <a:lnTo>
                  <a:pt x="92" y="36"/>
                </a:lnTo>
                <a:lnTo>
                  <a:pt x="90" y="38"/>
                </a:lnTo>
                <a:lnTo>
                  <a:pt x="88" y="38"/>
                </a:lnTo>
                <a:lnTo>
                  <a:pt x="88" y="40"/>
                </a:lnTo>
                <a:lnTo>
                  <a:pt x="88" y="40"/>
                </a:lnTo>
                <a:lnTo>
                  <a:pt x="88" y="42"/>
                </a:lnTo>
                <a:lnTo>
                  <a:pt x="88" y="42"/>
                </a:lnTo>
                <a:lnTo>
                  <a:pt x="88" y="44"/>
                </a:lnTo>
                <a:lnTo>
                  <a:pt x="88" y="44"/>
                </a:lnTo>
                <a:lnTo>
                  <a:pt x="86" y="46"/>
                </a:lnTo>
                <a:lnTo>
                  <a:pt x="84" y="48"/>
                </a:lnTo>
                <a:lnTo>
                  <a:pt x="82" y="50"/>
                </a:lnTo>
                <a:lnTo>
                  <a:pt x="80" y="52"/>
                </a:lnTo>
                <a:lnTo>
                  <a:pt x="76" y="54"/>
                </a:lnTo>
                <a:lnTo>
                  <a:pt x="74" y="54"/>
                </a:lnTo>
                <a:lnTo>
                  <a:pt x="72" y="56"/>
                </a:lnTo>
                <a:lnTo>
                  <a:pt x="70" y="56"/>
                </a:lnTo>
                <a:lnTo>
                  <a:pt x="68" y="56"/>
                </a:lnTo>
                <a:lnTo>
                  <a:pt x="68" y="56"/>
                </a:lnTo>
                <a:lnTo>
                  <a:pt x="66" y="56"/>
                </a:lnTo>
                <a:lnTo>
                  <a:pt x="62" y="56"/>
                </a:lnTo>
                <a:lnTo>
                  <a:pt x="58" y="54"/>
                </a:lnTo>
                <a:lnTo>
                  <a:pt x="54" y="54"/>
                </a:lnTo>
                <a:lnTo>
                  <a:pt x="48" y="52"/>
                </a:lnTo>
                <a:lnTo>
                  <a:pt x="44" y="52"/>
                </a:lnTo>
                <a:lnTo>
                  <a:pt x="44" y="50"/>
                </a:lnTo>
                <a:lnTo>
                  <a:pt x="42" y="46"/>
                </a:lnTo>
                <a:lnTo>
                  <a:pt x="40" y="44"/>
                </a:lnTo>
                <a:lnTo>
                  <a:pt x="38" y="44"/>
                </a:lnTo>
                <a:lnTo>
                  <a:pt x="38" y="42"/>
                </a:lnTo>
                <a:lnTo>
                  <a:pt x="38" y="42"/>
                </a:lnTo>
                <a:lnTo>
                  <a:pt x="36" y="42"/>
                </a:lnTo>
                <a:lnTo>
                  <a:pt x="36" y="42"/>
                </a:lnTo>
                <a:lnTo>
                  <a:pt x="36" y="42"/>
                </a:lnTo>
                <a:lnTo>
                  <a:pt x="34" y="42"/>
                </a:lnTo>
                <a:lnTo>
                  <a:pt x="34" y="42"/>
                </a:lnTo>
                <a:lnTo>
                  <a:pt x="32" y="42"/>
                </a:lnTo>
                <a:lnTo>
                  <a:pt x="30" y="44"/>
                </a:lnTo>
                <a:lnTo>
                  <a:pt x="26" y="46"/>
                </a:lnTo>
                <a:lnTo>
                  <a:pt x="26" y="48"/>
                </a:lnTo>
                <a:lnTo>
                  <a:pt x="24" y="48"/>
                </a:lnTo>
                <a:lnTo>
                  <a:pt x="22" y="48"/>
                </a:lnTo>
                <a:lnTo>
                  <a:pt x="20" y="48"/>
                </a:lnTo>
                <a:lnTo>
                  <a:pt x="16" y="48"/>
                </a:lnTo>
                <a:lnTo>
                  <a:pt x="12" y="48"/>
                </a:lnTo>
                <a:lnTo>
                  <a:pt x="10" y="48"/>
                </a:lnTo>
                <a:lnTo>
                  <a:pt x="8" y="48"/>
                </a:lnTo>
                <a:lnTo>
                  <a:pt x="8" y="48"/>
                </a:lnTo>
                <a:lnTo>
                  <a:pt x="6" y="46"/>
                </a:lnTo>
                <a:lnTo>
                  <a:pt x="4" y="46"/>
                </a:lnTo>
                <a:lnTo>
                  <a:pt x="2" y="44"/>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66" name="Freeform 267"/>
          <p:cNvSpPr>
            <a:spLocks/>
          </p:cNvSpPr>
          <p:nvPr/>
        </p:nvSpPr>
        <p:spPr bwMode="auto">
          <a:xfrm>
            <a:off x="2933974" y="2235676"/>
            <a:ext cx="123169" cy="176990"/>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7" name="Freeform 268"/>
          <p:cNvSpPr>
            <a:spLocks/>
          </p:cNvSpPr>
          <p:nvPr/>
        </p:nvSpPr>
        <p:spPr bwMode="auto">
          <a:xfrm>
            <a:off x="2933974" y="2235676"/>
            <a:ext cx="123169" cy="176990"/>
          </a:xfrm>
          <a:custGeom>
            <a:avLst/>
            <a:gdLst>
              <a:gd name="T0" fmla="*/ 32 w 60"/>
              <a:gd name="T1" fmla="*/ 0 h 76"/>
              <a:gd name="T2" fmla="*/ 30 w 60"/>
              <a:gd name="T3" fmla="*/ 2 h 76"/>
              <a:gd name="T4" fmla="*/ 28 w 60"/>
              <a:gd name="T5" fmla="*/ 8 h 76"/>
              <a:gd name="T6" fmla="*/ 28 w 60"/>
              <a:gd name="T7" fmla="*/ 12 h 76"/>
              <a:gd name="T8" fmla="*/ 28 w 60"/>
              <a:gd name="T9" fmla="*/ 16 h 76"/>
              <a:gd name="T10" fmla="*/ 26 w 60"/>
              <a:gd name="T11" fmla="*/ 18 h 76"/>
              <a:gd name="T12" fmla="*/ 22 w 60"/>
              <a:gd name="T13" fmla="*/ 18 h 76"/>
              <a:gd name="T14" fmla="*/ 12 w 60"/>
              <a:gd name="T15" fmla="*/ 18 h 76"/>
              <a:gd name="T16" fmla="*/ 6 w 60"/>
              <a:gd name="T17" fmla="*/ 18 h 76"/>
              <a:gd name="T18" fmla="*/ 4 w 60"/>
              <a:gd name="T19" fmla="*/ 18 h 76"/>
              <a:gd name="T20" fmla="*/ 2 w 60"/>
              <a:gd name="T21" fmla="*/ 22 h 76"/>
              <a:gd name="T22" fmla="*/ 0 w 60"/>
              <a:gd name="T23" fmla="*/ 28 h 76"/>
              <a:gd name="T24" fmla="*/ 0 w 60"/>
              <a:gd name="T25" fmla="*/ 36 h 76"/>
              <a:gd name="T26" fmla="*/ 2 w 60"/>
              <a:gd name="T27" fmla="*/ 38 h 76"/>
              <a:gd name="T28" fmla="*/ 2 w 60"/>
              <a:gd name="T29" fmla="*/ 38 h 76"/>
              <a:gd name="T30" fmla="*/ 6 w 60"/>
              <a:gd name="T31" fmla="*/ 38 h 76"/>
              <a:gd name="T32" fmla="*/ 8 w 60"/>
              <a:gd name="T33" fmla="*/ 40 h 76"/>
              <a:gd name="T34" fmla="*/ 10 w 60"/>
              <a:gd name="T35" fmla="*/ 42 h 76"/>
              <a:gd name="T36" fmla="*/ 10 w 60"/>
              <a:gd name="T37" fmla="*/ 44 h 76"/>
              <a:gd name="T38" fmla="*/ 8 w 60"/>
              <a:gd name="T39" fmla="*/ 48 h 76"/>
              <a:gd name="T40" fmla="*/ 6 w 60"/>
              <a:gd name="T41" fmla="*/ 50 h 76"/>
              <a:gd name="T42" fmla="*/ 2 w 60"/>
              <a:gd name="T43" fmla="*/ 52 h 76"/>
              <a:gd name="T44" fmla="*/ 0 w 60"/>
              <a:gd name="T45" fmla="*/ 54 h 76"/>
              <a:gd name="T46" fmla="*/ 2 w 60"/>
              <a:gd name="T47" fmla="*/ 60 h 76"/>
              <a:gd name="T48" fmla="*/ 2 w 60"/>
              <a:gd name="T49" fmla="*/ 66 h 76"/>
              <a:gd name="T50" fmla="*/ 2 w 60"/>
              <a:gd name="T51" fmla="*/ 70 h 76"/>
              <a:gd name="T52" fmla="*/ 2 w 60"/>
              <a:gd name="T53" fmla="*/ 74 h 76"/>
              <a:gd name="T54" fmla="*/ 4 w 60"/>
              <a:gd name="T55" fmla="*/ 74 h 76"/>
              <a:gd name="T56" fmla="*/ 6 w 60"/>
              <a:gd name="T57" fmla="*/ 76 h 76"/>
              <a:gd name="T58" fmla="*/ 12 w 60"/>
              <a:gd name="T59" fmla="*/ 74 h 76"/>
              <a:gd name="T60" fmla="*/ 20 w 60"/>
              <a:gd name="T61" fmla="*/ 72 h 76"/>
              <a:gd name="T62" fmla="*/ 26 w 60"/>
              <a:gd name="T63" fmla="*/ 68 h 76"/>
              <a:gd name="T64" fmla="*/ 32 w 60"/>
              <a:gd name="T65" fmla="*/ 64 h 76"/>
              <a:gd name="T66" fmla="*/ 36 w 60"/>
              <a:gd name="T67" fmla="*/ 62 h 76"/>
              <a:gd name="T68" fmla="*/ 44 w 60"/>
              <a:gd name="T69" fmla="*/ 64 h 76"/>
              <a:gd name="T70" fmla="*/ 50 w 60"/>
              <a:gd name="T71" fmla="*/ 62 h 76"/>
              <a:gd name="T72" fmla="*/ 54 w 60"/>
              <a:gd name="T73" fmla="*/ 62 h 76"/>
              <a:gd name="T74" fmla="*/ 58 w 60"/>
              <a:gd name="T75" fmla="*/ 60 h 76"/>
              <a:gd name="T76" fmla="*/ 60 w 60"/>
              <a:gd name="T77" fmla="*/ 56 h 76"/>
              <a:gd name="T78" fmla="*/ 60 w 60"/>
              <a:gd name="T79" fmla="*/ 48 h 76"/>
              <a:gd name="T80" fmla="*/ 60 w 60"/>
              <a:gd name="T81" fmla="*/ 40 h 76"/>
              <a:gd name="T82" fmla="*/ 58 w 60"/>
              <a:gd name="T83" fmla="*/ 32 h 76"/>
              <a:gd name="T84" fmla="*/ 54 w 60"/>
              <a:gd name="T85" fmla="*/ 24 h 76"/>
              <a:gd name="T86" fmla="*/ 48 w 60"/>
              <a:gd name="T87" fmla="*/ 24 h 76"/>
              <a:gd name="T88" fmla="*/ 42 w 60"/>
              <a:gd name="T89" fmla="*/ 24 h 76"/>
              <a:gd name="T90" fmla="*/ 38 w 60"/>
              <a:gd name="T91" fmla="*/ 24 h 76"/>
              <a:gd name="T92" fmla="*/ 38 w 60"/>
              <a:gd name="T93" fmla="*/ 22 h 76"/>
              <a:gd name="T94" fmla="*/ 36 w 60"/>
              <a:gd name="T95" fmla="*/ 16 h 76"/>
              <a:gd name="T96" fmla="*/ 38 w 60"/>
              <a:gd name="T97" fmla="*/ 8 h 76"/>
              <a:gd name="T98" fmla="*/ 40 w 60"/>
              <a:gd name="T99" fmla="*/ 4 h 76"/>
              <a:gd name="T100" fmla="*/ 34 w 60"/>
              <a:gd name="T101" fmla="*/ 0 h 76"/>
              <a:gd name="T102" fmla="*/ 32 w 60"/>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6">
                <a:moveTo>
                  <a:pt x="32" y="0"/>
                </a:moveTo>
                <a:lnTo>
                  <a:pt x="32" y="0"/>
                </a:lnTo>
                <a:lnTo>
                  <a:pt x="32" y="0"/>
                </a:lnTo>
                <a:lnTo>
                  <a:pt x="32" y="0"/>
                </a:lnTo>
                <a:lnTo>
                  <a:pt x="30" y="2"/>
                </a:lnTo>
                <a:lnTo>
                  <a:pt x="30" y="2"/>
                </a:lnTo>
                <a:lnTo>
                  <a:pt x="28" y="4"/>
                </a:lnTo>
                <a:lnTo>
                  <a:pt x="28" y="6"/>
                </a:lnTo>
                <a:lnTo>
                  <a:pt x="28" y="8"/>
                </a:lnTo>
                <a:lnTo>
                  <a:pt x="28" y="8"/>
                </a:lnTo>
                <a:lnTo>
                  <a:pt x="28" y="10"/>
                </a:lnTo>
                <a:lnTo>
                  <a:pt x="28" y="12"/>
                </a:lnTo>
                <a:lnTo>
                  <a:pt x="28" y="14"/>
                </a:lnTo>
                <a:lnTo>
                  <a:pt x="28" y="14"/>
                </a:lnTo>
                <a:lnTo>
                  <a:pt x="28" y="16"/>
                </a:lnTo>
                <a:lnTo>
                  <a:pt x="28" y="16"/>
                </a:lnTo>
                <a:lnTo>
                  <a:pt x="26" y="16"/>
                </a:lnTo>
                <a:lnTo>
                  <a:pt x="26" y="18"/>
                </a:lnTo>
                <a:lnTo>
                  <a:pt x="24" y="18"/>
                </a:lnTo>
                <a:lnTo>
                  <a:pt x="24" y="18"/>
                </a:lnTo>
                <a:lnTo>
                  <a:pt x="22" y="18"/>
                </a:lnTo>
                <a:lnTo>
                  <a:pt x="20" y="18"/>
                </a:lnTo>
                <a:lnTo>
                  <a:pt x="16" y="18"/>
                </a:lnTo>
                <a:lnTo>
                  <a:pt x="12" y="18"/>
                </a:lnTo>
                <a:lnTo>
                  <a:pt x="10" y="16"/>
                </a:lnTo>
                <a:lnTo>
                  <a:pt x="8" y="18"/>
                </a:lnTo>
                <a:lnTo>
                  <a:pt x="6" y="18"/>
                </a:lnTo>
                <a:lnTo>
                  <a:pt x="4" y="18"/>
                </a:lnTo>
                <a:lnTo>
                  <a:pt x="4" y="18"/>
                </a:lnTo>
                <a:lnTo>
                  <a:pt x="4" y="18"/>
                </a:lnTo>
                <a:lnTo>
                  <a:pt x="2" y="20"/>
                </a:lnTo>
                <a:lnTo>
                  <a:pt x="2" y="20"/>
                </a:lnTo>
                <a:lnTo>
                  <a:pt x="2" y="22"/>
                </a:lnTo>
                <a:lnTo>
                  <a:pt x="2" y="24"/>
                </a:lnTo>
                <a:lnTo>
                  <a:pt x="2" y="26"/>
                </a:lnTo>
                <a:lnTo>
                  <a:pt x="0" y="28"/>
                </a:lnTo>
                <a:lnTo>
                  <a:pt x="0" y="32"/>
                </a:lnTo>
                <a:lnTo>
                  <a:pt x="0" y="34"/>
                </a:lnTo>
                <a:lnTo>
                  <a:pt x="0" y="36"/>
                </a:lnTo>
                <a:lnTo>
                  <a:pt x="0" y="38"/>
                </a:lnTo>
                <a:lnTo>
                  <a:pt x="0" y="38"/>
                </a:lnTo>
                <a:lnTo>
                  <a:pt x="2" y="38"/>
                </a:lnTo>
                <a:lnTo>
                  <a:pt x="2" y="38"/>
                </a:lnTo>
                <a:lnTo>
                  <a:pt x="2" y="38"/>
                </a:lnTo>
                <a:lnTo>
                  <a:pt x="2" y="38"/>
                </a:lnTo>
                <a:lnTo>
                  <a:pt x="4" y="38"/>
                </a:lnTo>
                <a:lnTo>
                  <a:pt x="6" y="38"/>
                </a:lnTo>
                <a:lnTo>
                  <a:pt x="6" y="38"/>
                </a:lnTo>
                <a:lnTo>
                  <a:pt x="8" y="38"/>
                </a:lnTo>
                <a:lnTo>
                  <a:pt x="8" y="38"/>
                </a:lnTo>
                <a:lnTo>
                  <a:pt x="8" y="40"/>
                </a:lnTo>
                <a:lnTo>
                  <a:pt x="8" y="40"/>
                </a:lnTo>
                <a:lnTo>
                  <a:pt x="10" y="40"/>
                </a:lnTo>
                <a:lnTo>
                  <a:pt x="10" y="42"/>
                </a:lnTo>
                <a:lnTo>
                  <a:pt x="10" y="42"/>
                </a:lnTo>
                <a:lnTo>
                  <a:pt x="10" y="44"/>
                </a:lnTo>
                <a:lnTo>
                  <a:pt x="10" y="44"/>
                </a:lnTo>
                <a:lnTo>
                  <a:pt x="10" y="46"/>
                </a:lnTo>
                <a:lnTo>
                  <a:pt x="10" y="48"/>
                </a:lnTo>
                <a:lnTo>
                  <a:pt x="8" y="48"/>
                </a:lnTo>
                <a:lnTo>
                  <a:pt x="8" y="48"/>
                </a:lnTo>
                <a:lnTo>
                  <a:pt x="8" y="50"/>
                </a:lnTo>
                <a:lnTo>
                  <a:pt x="6" y="50"/>
                </a:lnTo>
                <a:lnTo>
                  <a:pt x="4" y="52"/>
                </a:lnTo>
                <a:lnTo>
                  <a:pt x="2" y="52"/>
                </a:lnTo>
                <a:lnTo>
                  <a:pt x="2" y="52"/>
                </a:lnTo>
                <a:lnTo>
                  <a:pt x="2" y="52"/>
                </a:lnTo>
                <a:lnTo>
                  <a:pt x="0" y="54"/>
                </a:lnTo>
                <a:lnTo>
                  <a:pt x="0" y="54"/>
                </a:lnTo>
                <a:lnTo>
                  <a:pt x="0" y="56"/>
                </a:lnTo>
                <a:lnTo>
                  <a:pt x="0" y="58"/>
                </a:lnTo>
                <a:lnTo>
                  <a:pt x="2" y="60"/>
                </a:lnTo>
                <a:lnTo>
                  <a:pt x="2" y="62"/>
                </a:lnTo>
                <a:lnTo>
                  <a:pt x="2" y="64"/>
                </a:lnTo>
                <a:lnTo>
                  <a:pt x="2" y="66"/>
                </a:lnTo>
                <a:lnTo>
                  <a:pt x="2" y="66"/>
                </a:lnTo>
                <a:lnTo>
                  <a:pt x="2" y="68"/>
                </a:lnTo>
                <a:lnTo>
                  <a:pt x="2" y="70"/>
                </a:lnTo>
                <a:lnTo>
                  <a:pt x="2" y="72"/>
                </a:lnTo>
                <a:lnTo>
                  <a:pt x="2" y="72"/>
                </a:lnTo>
                <a:lnTo>
                  <a:pt x="2" y="74"/>
                </a:lnTo>
                <a:lnTo>
                  <a:pt x="2" y="74"/>
                </a:lnTo>
                <a:lnTo>
                  <a:pt x="2" y="74"/>
                </a:lnTo>
                <a:lnTo>
                  <a:pt x="4" y="74"/>
                </a:lnTo>
                <a:lnTo>
                  <a:pt x="4" y="74"/>
                </a:lnTo>
                <a:lnTo>
                  <a:pt x="4" y="76"/>
                </a:lnTo>
                <a:lnTo>
                  <a:pt x="6" y="76"/>
                </a:lnTo>
                <a:lnTo>
                  <a:pt x="8" y="76"/>
                </a:lnTo>
                <a:lnTo>
                  <a:pt x="10" y="74"/>
                </a:lnTo>
                <a:lnTo>
                  <a:pt x="12" y="74"/>
                </a:lnTo>
                <a:lnTo>
                  <a:pt x="16" y="74"/>
                </a:lnTo>
                <a:lnTo>
                  <a:pt x="20" y="72"/>
                </a:lnTo>
                <a:lnTo>
                  <a:pt x="20" y="72"/>
                </a:lnTo>
                <a:lnTo>
                  <a:pt x="22" y="70"/>
                </a:lnTo>
                <a:lnTo>
                  <a:pt x="24" y="70"/>
                </a:lnTo>
                <a:lnTo>
                  <a:pt x="26" y="68"/>
                </a:lnTo>
                <a:lnTo>
                  <a:pt x="28" y="66"/>
                </a:lnTo>
                <a:lnTo>
                  <a:pt x="30" y="64"/>
                </a:lnTo>
                <a:lnTo>
                  <a:pt x="32" y="64"/>
                </a:lnTo>
                <a:lnTo>
                  <a:pt x="34" y="64"/>
                </a:lnTo>
                <a:lnTo>
                  <a:pt x="34" y="62"/>
                </a:lnTo>
                <a:lnTo>
                  <a:pt x="36" y="62"/>
                </a:lnTo>
                <a:lnTo>
                  <a:pt x="38" y="62"/>
                </a:lnTo>
                <a:lnTo>
                  <a:pt x="40" y="62"/>
                </a:lnTo>
                <a:lnTo>
                  <a:pt x="44" y="64"/>
                </a:lnTo>
                <a:lnTo>
                  <a:pt x="46" y="64"/>
                </a:lnTo>
                <a:lnTo>
                  <a:pt x="46" y="62"/>
                </a:lnTo>
                <a:lnTo>
                  <a:pt x="50" y="62"/>
                </a:lnTo>
                <a:lnTo>
                  <a:pt x="52" y="62"/>
                </a:lnTo>
                <a:lnTo>
                  <a:pt x="54" y="62"/>
                </a:lnTo>
                <a:lnTo>
                  <a:pt x="54" y="62"/>
                </a:lnTo>
                <a:lnTo>
                  <a:pt x="56" y="60"/>
                </a:lnTo>
                <a:lnTo>
                  <a:pt x="56" y="60"/>
                </a:lnTo>
                <a:lnTo>
                  <a:pt x="58" y="60"/>
                </a:lnTo>
                <a:lnTo>
                  <a:pt x="58" y="58"/>
                </a:lnTo>
                <a:lnTo>
                  <a:pt x="58" y="58"/>
                </a:lnTo>
                <a:lnTo>
                  <a:pt x="60" y="56"/>
                </a:lnTo>
                <a:lnTo>
                  <a:pt x="60" y="54"/>
                </a:lnTo>
                <a:lnTo>
                  <a:pt x="60" y="50"/>
                </a:lnTo>
                <a:lnTo>
                  <a:pt x="60" y="48"/>
                </a:lnTo>
                <a:lnTo>
                  <a:pt x="60" y="44"/>
                </a:lnTo>
                <a:lnTo>
                  <a:pt x="60" y="42"/>
                </a:lnTo>
                <a:lnTo>
                  <a:pt x="60" y="40"/>
                </a:lnTo>
                <a:lnTo>
                  <a:pt x="60" y="38"/>
                </a:lnTo>
                <a:lnTo>
                  <a:pt x="60" y="36"/>
                </a:lnTo>
                <a:lnTo>
                  <a:pt x="58" y="32"/>
                </a:lnTo>
                <a:lnTo>
                  <a:pt x="58" y="30"/>
                </a:lnTo>
                <a:lnTo>
                  <a:pt x="56" y="26"/>
                </a:lnTo>
                <a:lnTo>
                  <a:pt x="54" y="24"/>
                </a:lnTo>
                <a:lnTo>
                  <a:pt x="54" y="24"/>
                </a:lnTo>
                <a:lnTo>
                  <a:pt x="50" y="24"/>
                </a:lnTo>
                <a:lnTo>
                  <a:pt x="48" y="24"/>
                </a:lnTo>
                <a:lnTo>
                  <a:pt x="46" y="24"/>
                </a:lnTo>
                <a:lnTo>
                  <a:pt x="42" y="24"/>
                </a:lnTo>
                <a:lnTo>
                  <a:pt x="42" y="24"/>
                </a:lnTo>
                <a:lnTo>
                  <a:pt x="40" y="24"/>
                </a:lnTo>
                <a:lnTo>
                  <a:pt x="40" y="24"/>
                </a:lnTo>
                <a:lnTo>
                  <a:pt x="38" y="24"/>
                </a:lnTo>
                <a:lnTo>
                  <a:pt x="38" y="24"/>
                </a:lnTo>
                <a:lnTo>
                  <a:pt x="38" y="22"/>
                </a:lnTo>
                <a:lnTo>
                  <a:pt x="38" y="22"/>
                </a:lnTo>
                <a:lnTo>
                  <a:pt x="36" y="20"/>
                </a:lnTo>
                <a:lnTo>
                  <a:pt x="36" y="18"/>
                </a:lnTo>
                <a:lnTo>
                  <a:pt x="36" y="16"/>
                </a:lnTo>
                <a:lnTo>
                  <a:pt x="36" y="14"/>
                </a:lnTo>
                <a:lnTo>
                  <a:pt x="36" y="12"/>
                </a:lnTo>
                <a:lnTo>
                  <a:pt x="38" y="8"/>
                </a:lnTo>
                <a:lnTo>
                  <a:pt x="40" y="6"/>
                </a:lnTo>
                <a:lnTo>
                  <a:pt x="40" y="4"/>
                </a:lnTo>
                <a:lnTo>
                  <a:pt x="40" y="4"/>
                </a:lnTo>
                <a:lnTo>
                  <a:pt x="38" y="2"/>
                </a:lnTo>
                <a:lnTo>
                  <a:pt x="36" y="0"/>
                </a:lnTo>
                <a:lnTo>
                  <a:pt x="34" y="0"/>
                </a:lnTo>
                <a:lnTo>
                  <a:pt x="34" y="0"/>
                </a:lnTo>
                <a:lnTo>
                  <a:pt x="34" y="0"/>
                </a:lnTo>
                <a:lnTo>
                  <a:pt x="32"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269"/>
          <p:cNvSpPr>
            <a:spLocks/>
          </p:cNvSpPr>
          <p:nvPr/>
        </p:nvSpPr>
        <p:spPr bwMode="auto">
          <a:xfrm>
            <a:off x="3594975" y="1481132"/>
            <a:ext cx="36951" cy="27948"/>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9" name="Freeform 270"/>
          <p:cNvSpPr>
            <a:spLocks/>
          </p:cNvSpPr>
          <p:nvPr/>
        </p:nvSpPr>
        <p:spPr bwMode="auto">
          <a:xfrm>
            <a:off x="3594975" y="1481132"/>
            <a:ext cx="36951" cy="27948"/>
          </a:xfrm>
          <a:custGeom>
            <a:avLst/>
            <a:gdLst>
              <a:gd name="T0" fmla="*/ 6 w 18"/>
              <a:gd name="T1" fmla="*/ 0 h 12"/>
              <a:gd name="T2" fmla="*/ 6 w 18"/>
              <a:gd name="T3" fmla="*/ 0 h 12"/>
              <a:gd name="T4" fmla="*/ 6 w 18"/>
              <a:gd name="T5" fmla="*/ 2 h 12"/>
              <a:gd name="T6" fmla="*/ 4 w 18"/>
              <a:gd name="T7" fmla="*/ 2 h 12"/>
              <a:gd name="T8" fmla="*/ 4 w 18"/>
              <a:gd name="T9" fmla="*/ 2 h 12"/>
              <a:gd name="T10" fmla="*/ 2 w 18"/>
              <a:gd name="T11" fmla="*/ 4 h 12"/>
              <a:gd name="T12" fmla="*/ 2 w 18"/>
              <a:gd name="T13" fmla="*/ 6 h 12"/>
              <a:gd name="T14" fmla="*/ 0 w 18"/>
              <a:gd name="T15" fmla="*/ 6 h 12"/>
              <a:gd name="T16" fmla="*/ 0 w 18"/>
              <a:gd name="T17" fmla="*/ 8 h 12"/>
              <a:gd name="T18" fmla="*/ 0 w 18"/>
              <a:gd name="T19" fmla="*/ 8 h 12"/>
              <a:gd name="T20" fmla="*/ 0 w 18"/>
              <a:gd name="T21" fmla="*/ 8 h 12"/>
              <a:gd name="T22" fmla="*/ 0 w 18"/>
              <a:gd name="T23" fmla="*/ 10 h 12"/>
              <a:gd name="T24" fmla="*/ 0 w 18"/>
              <a:gd name="T25" fmla="*/ 10 h 12"/>
              <a:gd name="T26" fmla="*/ 2 w 18"/>
              <a:gd name="T27" fmla="*/ 10 h 12"/>
              <a:gd name="T28" fmla="*/ 2 w 18"/>
              <a:gd name="T29" fmla="*/ 10 h 12"/>
              <a:gd name="T30" fmla="*/ 4 w 18"/>
              <a:gd name="T31" fmla="*/ 12 h 12"/>
              <a:gd name="T32" fmla="*/ 6 w 18"/>
              <a:gd name="T33" fmla="*/ 12 h 12"/>
              <a:gd name="T34" fmla="*/ 8 w 18"/>
              <a:gd name="T35" fmla="*/ 12 h 12"/>
              <a:gd name="T36" fmla="*/ 10 w 18"/>
              <a:gd name="T37" fmla="*/ 12 h 12"/>
              <a:gd name="T38" fmla="*/ 12 w 18"/>
              <a:gd name="T39" fmla="*/ 10 h 12"/>
              <a:gd name="T40" fmla="*/ 12 w 18"/>
              <a:gd name="T41" fmla="*/ 10 h 12"/>
              <a:gd name="T42" fmla="*/ 14 w 18"/>
              <a:gd name="T43" fmla="*/ 10 h 12"/>
              <a:gd name="T44" fmla="*/ 14 w 18"/>
              <a:gd name="T45" fmla="*/ 8 h 12"/>
              <a:gd name="T46" fmla="*/ 16 w 18"/>
              <a:gd name="T47" fmla="*/ 8 h 12"/>
              <a:gd name="T48" fmla="*/ 16 w 18"/>
              <a:gd name="T49" fmla="*/ 6 h 12"/>
              <a:gd name="T50" fmla="*/ 18 w 18"/>
              <a:gd name="T51" fmla="*/ 4 h 12"/>
              <a:gd name="T52" fmla="*/ 18 w 18"/>
              <a:gd name="T53" fmla="*/ 2 h 12"/>
              <a:gd name="T54" fmla="*/ 18 w 18"/>
              <a:gd name="T55" fmla="*/ 2 h 12"/>
              <a:gd name="T56" fmla="*/ 18 w 18"/>
              <a:gd name="T57" fmla="*/ 2 h 12"/>
              <a:gd name="T58" fmla="*/ 18 w 18"/>
              <a:gd name="T59" fmla="*/ 0 h 12"/>
              <a:gd name="T60" fmla="*/ 18 w 18"/>
              <a:gd name="T61" fmla="*/ 0 h 12"/>
              <a:gd name="T62" fmla="*/ 16 w 18"/>
              <a:gd name="T63" fmla="*/ 0 h 12"/>
              <a:gd name="T64" fmla="*/ 16 w 18"/>
              <a:gd name="T65" fmla="*/ 0 h 12"/>
              <a:gd name="T66" fmla="*/ 16 w 18"/>
              <a:gd name="T67" fmla="*/ 0 h 12"/>
              <a:gd name="T68" fmla="*/ 14 w 18"/>
              <a:gd name="T69" fmla="*/ 0 h 12"/>
              <a:gd name="T70" fmla="*/ 12 w 18"/>
              <a:gd name="T71" fmla="*/ 0 h 12"/>
              <a:gd name="T72" fmla="*/ 10 w 18"/>
              <a:gd name="T73" fmla="*/ 0 h 12"/>
              <a:gd name="T74" fmla="*/ 10 w 18"/>
              <a:gd name="T75" fmla="*/ 0 h 12"/>
              <a:gd name="T76" fmla="*/ 8 w 18"/>
              <a:gd name="T77" fmla="*/ 0 h 12"/>
              <a:gd name="T78" fmla="*/ 6 w 18"/>
              <a:gd name="T7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2">
                <a:moveTo>
                  <a:pt x="6" y="0"/>
                </a:moveTo>
                <a:lnTo>
                  <a:pt x="6" y="0"/>
                </a:lnTo>
                <a:lnTo>
                  <a:pt x="6" y="2"/>
                </a:lnTo>
                <a:lnTo>
                  <a:pt x="4" y="2"/>
                </a:lnTo>
                <a:lnTo>
                  <a:pt x="4" y="2"/>
                </a:lnTo>
                <a:lnTo>
                  <a:pt x="2" y="4"/>
                </a:lnTo>
                <a:lnTo>
                  <a:pt x="2" y="6"/>
                </a:lnTo>
                <a:lnTo>
                  <a:pt x="0" y="6"/>
                </a:lnTo>
                <a:lnTo>
                  <a:pt x="0" y="8"/>
                </a:lnTo>
                <a:lnTo>
                  <a:pt x="0" y="8"/>
                </a:lnTo>
                <a:lnTo>
                  <a:pt x="0" y="8"/>
                </a:lnTo>
                <a:lnTo>
                  <a:pt x="0" y="10"/>
                </a:lnTo>
                <a:lnTo>
                  <a:pt x="0" y="10"/>
                </a:lnTo>
                <a:lnTo>
                  <a:pt x="2" y="10"/>
                </a:lnTo>
                <a:lnTo>
                  <a:pt x="2" y="10"/>
                </a:lnTo>
                <a:lnTo>
                  <a:pt x="4" y="12"/>
                </a:lnTo>
                <a:lnTo>
                  <a:pt x="6" y="12"/>
                </a:lnTo>
                <a:lnTo>
                  <a:pt x="8" y="12"/>
                </a:lnTo>
                <a:lnTo>
                  <a:pt x="10" y="12"/>
                </a:lnTo>
                <a:lnTo>
                  <a:pt x="12" y="10"/>
                </a:lnTo>
                <a:lnTo>
                  <a:pt x="12" y="10"/>
                </a:lnTo>
                <a:lnTo>
                  <a:pt x="14" y="10"/>
                </a:lnTo>
                <a:lnTo>
                  <a:pt x="14" y="8"/>
                </a:lnTo>
                <a:lnTo>
                  <a:pt x="16" y="8"/>
                </a:lnTo>
                <a:lnTo>
                  <a:pt x="16" y="6"/>
                </a:lnTo>
                <a:lnTo>
                  <a:pt x="18" y="4"/>
                </a:lnTo>
                <a:lnTo>
                  <a:pt x="18" y="2"/>
                </a:lnTo>
                <a:lnTo>
                  <a:pt x="18" y="2"/>
                </a:lnTo>
                <a:lnTo>
                  <a:pt x="18" y="2"/>
                </a:lnTo>
                <a:lnTo>
                  <a:pt x="18" y="0"/>
                </a:lnTo>
                <a:lnTo>
                  <a:pt x="18" y="0"/>
                </a:lnTo>
                <a:lnTo>
                  <a:pt x="16" y="0"/>
                </a:lnTo>
                <a:lnTo>
                  <a:pt x="16" y="0"/>
                </a:lnTo>
                <a:lnTo>
                  <a:pt x="16" y="0"/>
                </a:lnTo>
                <a:lnTo>
                  <a:pt x="14" y="0"/>
                </a:lnTo>
                <a:lnTo>
                  <a:pt x="12" y="0"/>
                </a:lnTo>
                <a:lnTo>
                  <a:pt x="10" y="0"/>
                </a:lnTo>
                <a:lnTo>
                  <a:pt x="10" y="0"/>
                </a:lnTo>
                <a:lnTo>
                  <a:pt x="8" y="0"/>
                </a:lnTo>
                <a:lnTo>
                  <a:pt x="6"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70" name="Freeform 271"/>
          <p:cNvSpPr>
            <a:spLocks/>
          </p:cNvSpPr>
          <p:nvPr/>
        </p:nvSpPr>
        <p:spPr bwMode="auto">
          <a:xfrm>
            <a:off x="3652455" y="1448527"/>
            <a:ext cx="32845" cy="79179"/>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1" name="Freeform 272"/>
          <p:cNvSpPr>
            <a:spLocks/>
          </p:cNvSpPr>
          <p:nvPr/>
        </p:nvSpPr>
        <p:spPr bwMode="auto">
          <a:xfrm>
            <a:off x="3652455" y="1448527"/>
            <a:ext cx="32845" cy="79179"/>
          </a:xfrm>
          <a:custGeom>
            <a:avLst/>
            <a:gdLst>
              <a:gd name="T0" fmla="*/ 2 w 16"/>
              <a:gd name="T1" fmla="*/ 2 h 34"/>
              <a:gd name="T2" fmla="*/ 2 w 16"/>
              <a:gd name="T3" fmla="*/ 2 h 34"/>
              <a:gd name="T4" fmla="*/ 2 w 16"/>
              <a:gd name="T5" fmla="*/ 2 h 34"/>
              <a:gd name="T6" fmla="*/ 0 w 16"/>
              <a:gd name="T7" fmla="*/ 2 h 34"/>
              <a:gd name="T8" fmla="*/ 0 w 16"/>
              <a:gd name="T9" fmla="*/ 4 h 34"/>
              <a:gd name="T10" fmla="*/ 0 w 16"/>
              <a:gd name="T11" fmla="*/ 4 h 34"/>
              <a:gd name="T12" fmla="*/ 0 w 16"/>
              <a:gd name="T13" fmla="*/ 6 h 34"/>
              <a:gd name="T14" fmla="*/ 0 w 16"/>
              <a:gd name="T15" fmla="*/ 8 h 34"/>
              <a:gd name="T16" fmla="*/ 0 w 16"/>
              <a:gd name="T17" fmla="*/ 10 h 34"/>
              <a:gd name="T18" fmla="*/ 2 w 16"/>
              <a:gd name="T19" fmla="*/ 12 h 34"/>
              <a:gd name="T20" fmla="*/ 2 w 16"/>
              <a:gd name="T21" fmla="*/ 14 h 34"/>
              <a:gd name="T22" fmla="*/ 4 w 16"/>
              <a:gd name="T23" fmla="*/ 14 h 34"/>
              <a:gd name="T24" fmla="*/ 4 w 16"/>
              <a:gd name="T25" fmla="*/ 16 h 34"/>
              <a:gd name="T26" fmla="*/ 4 w 16"/>
              <a:gd name="T27" fmla="*/ 16 h 34"/>
              <a:gd name="T28" fmla="*/ 6 w 16"/>
              <a:gd name="T29" fmla="*/ 16 h 34"/>
              <a:gd name="T30" fmla="*/ 8 w 16"/>
              <a:gd name="T31" fmla="*/ 16 h 34"/>
              <a:gd name="T32" fmla="*/ 10 w 16"/>
              <a:gd name="T33" fmla="*/ 16 h 34"/>
              <a:gd name="T34" fmla="*/ 10 w 16"/>
              <a:gd name="T35" fmla="*/ 18 h 34"/>
              <a:gd name="T36" fmla="*/ 10 w 16"/>
              <a:gd name="T37" fmla="*/ 18 h 34"/>
              <a:gd name="T38" fmla="*/ 12 w 16"/>
              <a:gd name="T39" fmla="*/ 18 h 34"/>
              <a:gd name="T40" fmla="*/ 12 w 16"/>
              <a:gd name="T41" fmla="*/ 20 h 34"/>
              <a:gd name="T42" fmla="*/ 12 w 16"/>
              <a:gd name="T43" fmla="*/ 22 h 34"/>
              <a:gd name="T44" fmla="*/ 12 w 16"/>
              <a:gd name="T45" fmla="*/ 24 h 34"/>
              <a:gd name="T46" fmla="*/ 12 w 16"/>
              <a:gd name="T47" fmla="*/ 26 h 34"/>
              <a:gd name="T48" fmla="*/ 12 w 16"/>
              <a:gd name="T49" fmla="*/ 28 h 34"/>
              <a:gd name="T50" fmla="*/ 12 w 16"/>
              <a:gd name="T51" fmla="*/ 30 h 34"/>
              <a:gd name="T52" fmla="*/ 12 w 16"/>
              <a:gd name="T53" fmla="*/ 32 h 34"/>
              <a:gd name="T54" fmla="*/ 12 w 16"/>
              <a:gd name="T55" fmla="*/ 32 h 34"/>
              <a:gd name="T56" fmla="*/ 12 w 16"/>
              <a:gd name="T57" fmla="*/ 32 h 34"/>
              <a:gd name="T58" fmla="*/ 12 w 16"/>
              <a:gd name="T59" fmla="*/ 34 h 34"/>
              <a:gd name="T60" fmla="*/ 12 w 16"/>
              <a:gd name="T61" fmla="*/ 34 h 34"/>
              <a:gd name="T62" fmla="*/ 14 w 16"/>
              <a:gd name="T63" fmla="*/ 34 h 34"/>
              <a:gd name="T64" fmla="*/ 14 w 16"/>
              <a:gd name="T65" fmla="*/ 32 h 34"/>
              <a:gd name="T66" fmla="*/ 14 w 16"/>
              <a:gd name="T67" fmla="*/ 32 h 34"/>
              <a:gd name="T68" fmla="*/ 14 w 16"/>
              <a:gd name="T69" fmla="*/ 32 h 34"/>
              <a:gd name="T70" fmla="*/ 16 w 16"/>
              <a:gd name="T71" fmla="*/ 30 h 34"/>
              <a:gd name="T72" fmla="*/ 16 w 16"/>
              <a:gd name="T73" fmla="*/ 30 h 34"/>
              <a:gd name="T74" fmla="*/ 16 w 16"/>
              <a:gd name="T75" fmla="*/ 26 h 34"/>
              <a:gd name="T76" fmla="*/ 16 w 16"/>
              <a:gd name="T77" fmla="*/ 26 h 34"/>
              <a:gd name="T78" fmla="*/ 16 w 16"/>
              <a:gd name="T79" fmla="*/ 22 h 34"/>
              <a:gd name="T80" fmla="*/ 16 w 16"/>
              <a:gd name="T81" fmla="*/ 20 h 34"/>
              <a:gd name="T82" fmla="*/ 16 w 16"/>
              <a:gd name="T83" fmla="*/ 18 h 34"/>
              <a:gd name="T84" fmla="*/ 16 w 16"/>
              <a:gd name="T85" fmla="*/ 12 h 34"/>
              <a:gd name="T86" fmla="*/ 16 w 16"/>
              <a:gd name="T87" fmla="*/ 10 h 34"/>
              <a:gd name="T88" fmla="*/ 16 w 16"/>
              <a:gd name="T89" fmla="*/ 6 h 34"/>
              <a:gd name="T90" fmla="*/ 16 w 16"/>
              <a:gd name="T91" fmla="*/ 4 h 34"/>
              <a:gd name="T92" fmla="*/ 16 w 16"/>
              <a:gd name="T93" fmla="*/ 4 h 34"/>
              <a:gd name="T94" fmla="*/ 16 w 16"/>
              <a:gd name="T95" fmla="*/ 2 h 34"/>
              <a:gd name="T96" fmla="*/ 16 w 16"/>
              <a:gd name="T97" fmla="*/ 2 h 34"/>
              <a:gd name="T98" fmla="*/ 16 w 16"/>
              <a:gd name="T99" fmla="*/ 2 h 34"/>
              <a:gd name="T100" fmla="*/ 14 w 16"/>
              <a:gd name="T101" fmla="*/ 0 h 34"/>
              <a:gd name="T102" fmla="*/ 14 w 16"/>
              <a:gd name="T103" fmla="*/ 0 h 34"/>
              <a:gd name="T104" fmla="*/ 12 w 16"/>
              <a:gd name="T105" fmla="*/ 0 h 34"/>
              <a:gd name="T106" fmla="*/ 10 w 16"/>
              <a:gd name="T107" fmla="*/ 0 h 34"/>
              <a:gd name="T108" fmla="*/ 8 w 16"/>
              <a:gd name="T109" fmla="*/ 0 h 34"/>
              <a:gd name="T110" fmla="*/ 6 w 16"/>
              <a:gd name="T111" fmla="*/ 0 h 34"/>
              <a:gd name="T112" fmla="*/ 4 w 16"/>
              <a:gd name="T113" fmla="*/ 0 h 34"/>
              <a:gd name="T114" fmla="*/ 2 w 16"/>
              <a:gd name="T115" fmla="*/ 0 h 34"/>
              <a:gd name="T116" fmla="*/ 2 w 16"/>
              <a:gd name="T117" fmla="*/ 0 h 34"/>
              <a:gd name="T118" fmla="*/ 2 w 16"/>
              <a:gd name="T1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 h="34">
                <a:moveTo>
                  <a:pt x="2" y="2"/>
                </a:moveTo>
                <a:lnTo>
                  <a:pt x="2" y="2"/>
                </a:lnTo>
                <a:lnTo>
                  <a:pt x="2" y="2"/>
                </a:lnTo>
                <a:lnTo>
                  <a:pt x="0" y="2"/>
                </a:lnTo>
                <a:lnTo>
                  <a:pt x="0" y="4"/>
                </a:lnTo>
                <a:lnTo>
                  <a:pt x="0" y="4"/>
                </a:lnTo>
                <a:lnTo>
                  <a:pt x="0" y="6"/>
                </a:lnTo>
                <a:lnTo>
                  <a:pt x="0" y="8"/>
                </a:lnTo>
                <a:lnTo>
                  <a:pt x="0" y="10"/>
                </a:lnTo>
                <a:lnTo>
                  <a:pt x="2" y="12"/>
                </a:lnTo>
                <a:lnTo>
                  <a:pt x="2" y="14"/>
                </a:lnTo>
                <a:lnTo>
                  <a:pt x="4" y="14"/>
                </a:lnTo>
                <a:lnTo>
                  <a:pt x="4" y="16"/>
                </a:lnTo>
                <a:lnTo>
                  <a:pt x="4" y="16"/>
                </a:lnTo>
                <a:lnTo>
                  <a:pt x="6" y="16"/>
                </a:lnTo>
                <a:lnTo>
                  <a:pt x="8" y="16"/>
                </a:lnTo>
                <a:lnTo>
                  <a:pt x="10" y="16"/>
                </a:lnTo>
                <a:lnTo>
                  <a:pt x="10" y="18"/>
                </a:lnTo>
                <a:lnTo>
                  <a:pt x="10" y="18"/>
                </a:lnTo>
                <a:lnTo>
                  <a:pt x="12" y="18"/>
                </a:lnTo>
                <a:lnTo>
                  <a:pt x="12" y="20"/>
                </a:lnTo>
                <a:lnTo>
                  <a:pt x="12" y="22"/>
                </a:lnTo>
                <a:lnTo>
                  <a:pt x="12" y="24"/>
                </a:lnTo>
                <a:lnTo>
                  <a:pt x="12" y="26"/>
                </a:lnTo>
                <a:lnTo>
                  <a:pt x="12" y="28"/>
                </a:lnTo>
                <a:lnTo>
                  <a:pt x="12" y="30"/>
                </a:lnTo>
                <a:lnTo>
                  <a:pt x="12" y="32"/>
                </a:lnTo>
                <a:lnTo>
                  <a:pt x="12" y="32"/>
                </a:lnTo>
                <a:lnTo>
                  <a:pt x="12" y="32"/>
                </a:lnTo>
                <a:lnTo>
                  <a:pt x="12" y="34"/>
                </a:lnTo>
                <a:lnTo>
                  <a:pt x="12" y="34"/>
                </a:lnTo>
                <a:lnTo>
                  <a:pt x="14" y="34"/>
                </a:lnTo>
                <a:lnTo>
                  <a:pt x="14" y="32"/>
                </a:lnTo>
                <a:lnTo>
                  <a:pt x="14" y="32"/>
                </a:lnTo>
                <a:lnTo>
                  <a:pt x="14" y="32"/>
                </a:lnTo>
                <a:lnTo>
                  <a:pt x="16" y="30"/>
                </a:lnTo>
                <a:lnTo>
                  <a:pt x="16" y="30"/>
                </a:lnTo>
                <a:lnTo>
                  <a:pt x="16" y="26"/>
                </a:lnTo>
                <a:lnTo>
                  <a:pt x="16" y="26"/>
                </a:lnTo>
                <a:lnTo>
                  <a:pt x="16" y="22"/>
                </a:lnTo>
                <a:lnTo>
                  <a:pt x="16" y="20"/>
                </a:lnTo>
                <a:lnTo>
                  <a:pt x="16" y="18"/>
                </a:lnTo>
                <a:lnTo>
                  <a:pt x="16" y="12"/>
                </a:lnTo>
                <a:lnTo>
                  <a:pt x="16" y="10"/>
                </a:lnTo>
                <a:lnTo>
                  <a:pt x="16" y="6"/>
                </a:lnTo>
                <a:lnTo>
                  <a:pt x="16" y="4"/>
                </a:lnTo>
                <a:lnTo>
                  <a:pt x="16" y="4"/>
                </a:lnTo>
                <a:lnTo>
                  <a:pt x="16" y="2"/>
                </a:lnTo>
                <a:lnTo>
                  <a:pt x="16" y="2"/>
                </a:lnTo>
                <a:lnTo>
                  <a:pt x="16" y="2"/>
                </a:lnTo>
                <a:lnTo>
                  <a:pt x="14" y="0"/>
                </a:lnTo>
                <a:lnTo>
                  <a:pt x="14" y="0"/>
                </a:lnTo>
                <a:lnTo>
                  <a:pt x="12" y="0"/>
                </a:lnTo>
                <a:lnTo>
                  <a:pt x="10" y="0"/>
                </a:lnTo>
                <a:lnTo>
                  <a:pt x="8" y="0"/>
                </a:lnTo>
                <a:lnTo>
                  <a:pt x="6" y="0"/>
                </a:lnTo>
                <a:lnTo>
                  <a:pt x="4" y="0"/>
                </a:lnTo>
                <a:lnTo>
                  <a:pt x="2" y="0"/>
                </a:lnTo>
                <a:lnTo>
                  <a:pt x="2" y="0"/>
                </a:lnTo>
                <a:lnTo>
                  <a:pt x="2"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72" name="Freeform 273"/>
          <p:cNvSpPr>
            <a:spLocks/>
          </p:cNvSpPr>
          <p:nvPr/>
        </p:nvSpPr>
        <p:spPr bwMode="auto">
          <a:xfrm>
            <a:off x="3705829" y="1453184"/>
            <a:ext cx="20528" cy="27948"/>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3" name="Freeform 274"/>
          <p:cNvSpPr>
            <a:spLocks/>
          </p:cNvSpPr>
          <p:nvPr/>
        </p:nvSpPr>
        <p:spPr bwMode="auto">
          <a:xfrm>
            <a:off x="3705829" y="1453184"/>
            <a:ext cx="20528" cy="27948"/>
          </a:xfrm>
          <a:custGeom>
            <a:avLst/>
            <a:gdLst>
              <a:gd name="T0" fmla="*/ 0 w 10"/>
              <a:gd name="T1" fmla="*/ 4 h 12"/>
              <a:gd name="T2" fmla="*/ 0 w 10"/>
              <a:gd name="T3" fmla="*/ 4 h 12"/>
              <a:gd name="T4" fmla="*/ 0 w 10"/>
              <a:gd name="T5" fmla="*/ 4 h 12"/>
              <a:gd name="T6" fmla="*/ 0 w 10"/>
              <a:gd name="T7" fmla="*/ 4 h 12"/>
              <a:gd name="T8" fmla="*/ 0 w 10"/>
              <a:gd name="T9" fmla="*/ 6 h 12"/>
              <a:gd name="T10" fmla="*/ 2 w 10"/>
              <a:gd name="T11" fmla="*/ 6 h 12"/>
              <a:gd name="T12" fmla="*/ 2 w 10"/>
              <a:gd name="T13" fmla="*/ 8 h 12"/>
              <a:gd name="T14" fmla="*/ 4 w 10"/>
              <a:gd name="T15" fmla="*/ 10 h 12"/>
              <a:gd name="T16" fmla="*/ 4 w 10"/>
              <a:gd name="T17" fmla="*/ 10 h 12"/>
              <a:gd name="T18" fmla="*/ 6 w 10"/>
              <a:gd name="T19" fmla="*/ 10 h 12"/>
              <a:gd name="T20" fmla="*/ 6 w 10"/>
              <a:gd name="T21" fmla="*/ 12 h 12"/>
              <a:gd name="T22" fmla="*/ 6 w 10"/>
              <a:gd name="T23" fmla="*/ 12 h 12"/>
              <a:gd name="T24" fmla="*/ 6 w 10"/>
              <a:gd name="T25" fmla="*/ 10 h 12"/>
              <a:gd name="T26" fmla="*/ 8 w 10"/>
              <a:gd name="T27" fmla="*/ 10 h 12"/>
              <a:gd name="T28" fmla="*/ 8 w 10"/>
              <a:gd name="T29" fmla="*/ 10 h 12"/>
              <a:gd name="T30" fmla="*/ 10 w 10"/>
              <a:gd name="T31" fmla="*/ 8 h 12"/>
              <a:gd name="T32" fmla="*/ 10 w 10"/>
              <a:gd name="T33" fmla="*/ 6 h 12"/>
              <a:gd name="T34" fmla="*/ 10 w 10"/>
              <a:gd name="T35" fmla="*/ 6 h 12"/>
              <a:gd name="T36" fmla="*/ 10 w 10"/>
              <a:gd name="T37" fmla="*/ 4 h 12"/>
              <a:gd name="T38" fmla="*/ 10 w 10"/>
              <a:gd name="T39" fmla="*/ 2 h 12"/>
              <a:gd name="T40" fmla="*/ 10 w 10"/>
              <a:gd name="T41" fmla="*/ 2 h 12"/>
              <a:gd name="T42" fmla="*/ 10 w 10"/>
              <a:gd name="T43" fmla="*/ 2 h 12"/>
              <a:gd name="T44" fmla="*/ 10 w 10"/>
              <a:gd name="T45" fmla="*/ 2 h 12"/>
              <a:gd name="T46" fmla="*/ 10 w 10"/>
              <a:gd name="T47" fmla="*/ 0 h 12"/>
              <a:gd name="T48" fmla="*/ 10 w 10"/>
              <a:gd name="T49" fmla="*/ 0 h 12"/>
              <a:gd name="T50" fmla="*/ 10 w 10"/>
              <a:gd name="T51" fmla="*/ 0 h 12"/>
              <a:gd name="T52" fmla="*/ 8 w 10"/>
              <a:gd name="T53" fmla="*/ 0 h 12"/>
              <a:gd name="T54" fmla="*/ 6 w 10"/>
              <a:gd name="T55" fmla="*/ 0 h 12"/>
              <a:gd name="T56" fmla="*/ 6 w 10"/>
              <a:gd name="T57" fmla="*/ 0 h 12"/>
              <a:gd name="T58" fmla="*/ 4 w 10"/>
              <a:gd name="T59" fmla="*/ 0 h 12"/>
              <a:gd name="T60" fmla="*/ 2 w 10"/>
              <a:gd name="T61" fmla="*/ 2 h 12"/>
              <a:gd name="T62" fmla="*/ 2 w 10"/>
              <a:gd name="T63" fmla="*/ 2 h 12"/>
              <a:gd name="T64" fmla="*/ 0 w 10"/>
              <a:gd name="T65" fmla="*/ 2 h 12"/>
              <a:gd name="T66" fmla="*/ 0 w 10"/>
              <a:gd name="T67" fmla="*/ 4 h 12"/>
              <a:gd name="T68" fmla="*/ 0 w 10"/>
              <a:gd name="T6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2">
                <a:moveTo>
                  <a:pt x="0" y="4"/>
                </a:moveTo>
                <a:lnTo>
                  <a:pt x="0" y="4"/>
                </a:lnTo>
                <a:lnTo>
                  <a:pt x="0" y="4"/>
                </a:lnTo>
                <a:lnTo>
                  <a:pt x="0" y="4"/>
                </a:lnTo>
                <a:lnTo>
                  <a:pt x="0" y="6"/>
                </a:lnTo>
                <a:lnTo>
                  <a:pt x="2" y="6"/>
                </a:lnTo>
                <a:lnTo>
                  <a:pt x="2" y="8"/>
                </a:lnTo>
                <a:lnTo>
                  <a:pt x="4" y="10"/>
                </a:lnTo>
                <a:lnTo>
                  <a:pt x="4" y="10"/>
                </a:lnTo>
                <a:lnTo>
                  <a:pt x="6" y="10"/>
                </a:lnTo>
                <a:lnTo>
                  <a:pt x="6" y="12"/>
                </a:lnTo>
                <a:lnTo>
                  <a:pt x="6" y="12"/>
                </a:lnTo>
                <a:lnTo>
                  <a:pt x="6" y="10"/>
                </a:lnTo>
                <a:lnTo>
                  <a:pt x="8" y="10"/>
                </a:lnTo>
                <a:lnTo>
                  <a:pt x="8" y="10"/>
                </a:lnTo>
                <a:lnTo>
                  <a:pt x="10" y="8"/>
                </a:lnTo>
                <a:lnTo>
                  <a:pt x="10" y="6"/>
                </a:lnTo>
                <a:lnTo>
                  <a:pt x="10" y="6"/>
                </a:lnTo>
                <a:lnTo>
                  <a:pt x="10" y="4"/>
                </a:lnTo>
                <a:lnTo>
                  <a:pt x="10" y="2"/>
                </a:lnTo>
                <a:lnTo>
                  <a:pt x="10" y="2"/>
                </a:lnTo>
                <a:lnTo>
                  <a:pt x="10" y="2"/>
                </a:lnTo>
                <a:lnTo>
                  <a:pt x="10" y="2"/>
                </a:lnTo>
                <a:lnTo>
                  <a:pt x="10" y="0"/>
                </a:lnTo>
                <a:lnTo>
                  <a:pt x="10" y="0"/>
                </a:lnTo>
                <a:lnTo>
                  <a:pt x="10" y="0"/>
                </a:lnTo>
                <a:lnTo>
                  <a:pt x="8" y="0"/>
                </a:lnTo>
                <a:lnTo>
                  <a:pt x="6" y="0"/>
                </a:lnTo>
                <a:lnTo>
                  <a:pt x="6" y="0"/>
                </a:lnTo>
                <a:lnTo>
                  <a:pt x="4" y="0"/>
                </a:lnTo>
                <a:lnTo>
                  <a:pt x="2" y="2"/>
                </a:lnTo>
                <a:lnTo>
                  <a:pt x="2" y="2"/>
                </a:lnTo>
                <a:lnTo>
                  <a:pt x="0" y="2"/>
                </a:lnTo>
                <a:lnTo>
                  <a:pt x="0" y="4"/>
                </a:lnTo>
                <a:lnTo>
                  <a:pt x="0"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74" name="Line 275"/>
          <p:cNvSpPr>
            <a:spLocks noChangeShapeType="1"/>
          </p:cNvSpPr>
          <p:nvPr/>
        </p:nvSpPr>
        <p:spPr bwMode="auto">
          <a:xfrm>
            <a:off x="3985010" y="1467160"/>
            <a:ext cx="4106" cy="0"/>
          </a:xfrm>
          <a:prstGeom prst="line">
            <a:avLst/>
          </a:pr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75" name="Line 276"/>
          <p:cNvSpPr>
            <a:spLocks noChangeShapeType="1"/>
          </p:cNvSpPr>
          <p:nvPr/>
        </p:nvSpPr>
        <p:spPr bwMode="auto">
          <a:xfrm>
            <a:off x="3985010" y="1467160"/>
            <a:ext cx="4106" cy="0"/>
          </a:xfrm>
          <a:prstGeom prst="line">
            <a:avLst/>
          </a:pr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76" name="Freeform 277"/>
          <p:cNvSpPr>
            <a:spLocks/>
          </p:cNvSpPr>
          <p:nvPr/>
        </p:nvSpPr>
        <p:spPr bwMode="auto">
          <a:xfrm>
            <a:off x="3348640" y="1364688"/>
            <a:ext cx="734905" cy="721937"/>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7" name="Freeform 278"/>
          <p:cNvSpPr>
            <a:spLocks/>
          </p:cNvSpPr>
          <p:nvPr/>
        </p:nvSpPr>
        <p:spPr bwMode="auto">
          <a:xfrm>
            <a:off x="3348640" y="1364688"/>
            <a:ext cx="734905" cy="721937"/>
          </a:xfrm>
          <a:custGeom>
            <a:avLst/>
            <a:gdLst>
              <a:gd name="T0" fmla="*/ 310 w 358"/>
              <a:gd name="T1" fmla="*/ 44 h 310"/>
              <a:gd name="T2" fmla="*/ 290 w 358"/>
              <a:gd name="T3" fmla="*/ 30 h 310"/>
              <a:gd name="T4" fmla="*/ 270 w 358"/>
              <a:gd name="T5" fmla="*/ 50 h 310"/>
              <a:gd name="T6" fmla="*/ 260 w 358"/>
              <a:gd name="T7" fmla="*/ 66 h 310"/>
              <a:gd name="T8" fmla="*/ 216 w 358"/>
              <a:gd name="T9" fmla="*/ 66 h 310"/>
              <a:gd name="T10" fmla="*/ 198 w 358"/>
              <a:gd name="T11" fmla="*/ 80 h 310"/>
              <a:gd name="T12" fmla="*/ 174 w 358"/>
              <a:gd name="T13" fmla="*/ 86 h 310"/>
              <a:gd name="T14" fmla="*/ 158 w 358"/>
              <a:gd name="T15" fmla="*/ 88 h 310"/>
              <a:gd name="T16" fmla="*/ 154 w 358"/>
              <a:gd name="T17" fmla="*/ 100 h 310"/>
              <a:gd name="T18" fmla="*/ 146 w 358"/>
              <a:gd name="T19" fmla="*/ 110 h 310"/>
              <a:gd name="T20" fmla="*/ 138 w 358"/>
              <a:gd name="T21" fmla="*/ 120 h 310"/>
              <a:gd name="T22" fmla="*/ 130 w 358"/>
              <a:gd name="T23" fmla="*/ 132 h 310"/>
              <a:gd name="T24" fmla="*/ 120 w 358"/>
              <a:gd name="T25" fmla="*/ 142 h 310"/>
              <a:gd name="T26" fmla="*/ 114 w 358"/>
              <a:gd name="T27" fmla="*/ 166 h 310"/>
              <a:gd name="T28" fmla="*/ 122 w 358"/>
              <a:gd name="T29" fmla="*/ 176 h 310"/>
              <a:gd name="T30" fmla="*/ 110 w 358"/>
              <a:gd name="T31" fmla="*/ 178 h 310"/>
              <a:gd name="T32" fmla="*/ 100 w 358"/>
              <a:gd name="T33" fmla="*/ 184 h 310"/>
              <a:gd name="T34" fmla="*/ 104 w 358"/>
              <a:gd name="T35" fmla="*/ 230 h 310"/>
              <a:gd name="T36" fmla="*/ 116 w 358"/>
              <a:gd name="T37" fmla="*/ 262 h 310"/>
              <a:gd name="T38" fmla="*/ 104 w 358"/>
              <a:gd name="T39" fmla="*/ 270 h 310"/>
              <a:gd name="T40" fmla="*/ 94 w 358"/>
              <a:gd name="T41" fmla="*/ 296 h 310"/>
              <a:gd name="T42" fmla="*/ 72 w 358"/>
              <a:gd name="T43" fmla="*/ 294 h 310"/>
              <a:gd name="T44" fmla="*/ 44 w 358"/>
              <a:gd name="T45" fmla="*/ 306 h 310"/>
              <a:gd name="T46" fmla="*/ 20 w 358"/>
              <a:gd name="T47" fmla="*/ 308 h 310"/>
              <a:gd name="T48" fmla="*/ 18 w 358"/>
              <a:gd name="T49" fmla="*/ 290 h 310"/>
              <a:gd name="T50" fmla="*/ 14 w 358"/>
              <a:gd name="T51" fmla="*/ 274 h 310"/>
              <a:gd name="T52" fmla="*/ 12 w 358"/>
              <a:gd name="T53" fmla="*/ 260 h 310"/>
              <a:gd name="T54" fmla="*/ 0 w 358"/>
              <a:gd name="T55" fmla="*/ 246 h 310"/>
              <a:gd name="T56" fmla="*/ 6 w 358"/>
              <a:gd name="T57" fmla="*/ 220 h 310"/>
              <a:gd name="T58" fmla="*/ 18 w 358"/>
              <a:gd name="T59" fmla="*/ 210 h 310"/>
              <a:gd name="T60" fmla="*/ 40 w 358"/>
              <a:gd name="T61" fmla="*/ 204 h 310"/>
              <a:gd name="T62" fmla="*/ 52 w 358"/>
              <a:gd name="T63" fmla="*/ 192 h 310"/>
              <a:gd name="T64" fmla="*/ 66 w 358"/>
              <a:gd name="T65" fmla="*/ 190 h 310"/>
              <a:gd name="T66" fmla="*/ 70 w 358"/>
              <a:gd name="T67" fmla="*/ 172 h 310"/>
              <a:gd name="T68" fmla="*/ 88 w 358"/>
              <a:gd name="T69" fmla="*/ 166 h 310"/>
              <a:gd name="T70" fmla="*/ 98 w 358"/>
              <a:gd name="T71" fmla="*/ 148 h 310"/>
              <a:gd name="T72" fmla="*/ 106 w 358"/>
              <a:gd name="T73" fmla="*/ 120 h 310"/>
              <a:gd name="T74" fmla="*/ 134 w 358"/>
              <a:gd name="T75" fmla="*/ 90 h 310"/>
              <a:gd name="T76" fmla="*/ 164 w 358"/>
              <a:gd name="T77" fmla="*/ 76 h 310"/>
              <a:gd name="T78" fmla="*/ 192 w 358"/>
              <a:gd name="T79" fmla="*/ 68 h 310"/>
              <a:gd name="T80" fmla="*/ 204 w 358"/>
              <a:gd name="T81" fmla="*/ 58 h 310"/>
              <a:gd name="T82" fmla="*/ 216 w 358"/>
              <a:gd name="T83" fmla="*/ 48 h 310"/>
              <a:gd name="T84" fmla="*/ 214 w 358"/>
              <a:gd name="T85" fmla="*/ 32 h 310"/>
              <a:gd name="T86" fmla="*/ 206 w 358"/>
              <a:gd name="T87" fmla="*/ 24 h 310"/>
              <a:gd name="T88" fmla="*/ 220 w 358"/>
              <a:gd name="T89" fmla="*/ 18 h 310"/>
              <a:gd name="T90" fmla="*/ 226 w 358"/>
              <a:gd name="T91" fmla="*/ 14 h 310"/>
              <a:gd name="T92" fmla="*/ 232 w 358"/>
              <a:gd name="T93" fmla="*/ 26 h 310"/>
              <a:gd name="T94" fmla="*/ 234 w 358"/>
              <a:gd name="T95" fmla="*/ 18 h 310"/>
              <a:gd name="T96" fmla="*/ 244 w 358"/>
              <a:gd name="T97" fmla="*/ 22 h 310"/>
              <a:gd name="T98" fmla="*/ 256 w 358"/>
              <a:gd name="T99" fmla="*/ 26 h 310"/>
              <a:gd name="T100" fmla="*/ 258 w 358"/>
              <a:gd name="T101" fmla="*/ 14 h 310"/>
              <a:gd name="T102" fmla="*/ 256 w 358"/>
              <a:gd name="T103" fmla="*/ 6 h 310"/>
              <a:gd name="T104" fmla="*/ 272 w 358"/>
              <a:gd name="T105" fmla="*/ 10 h 310"/>
              <a:gd name="T106" fmla="*/ 282 w 358"/>
              <a:gd name="T107" fmla="*/ 4 h 310"/>
              <a:gd name="T108" fmla="*/ 288 w 358"/>
              <a:gd name="T109" fmla="*/ 10 h 310"/>
              <a:gd name="T110" fmla="*/ 300 w 358"/>
              <a:gd name="T111" fmla="*/ 16 h 310"/>
              <a:gd name="T112" fmla="*/ 316 w 358"/>
              <a:gd name="T113" fmla="*/ 6 h 310"/>
              <a:gd name="T114" fmla="*/ 332 w 358"/>
              <a:gd name="T115" fmla="*/ 16 h 310"/>
              <a:gd name="T116" fmla="*/ 332 w 358"/>
              <a:gd name="T117" fmla="*/ 30 h 310"/>
              <a:gd name="T118" fmla="*/ 340 w 358"/>
              <a:gd name="T119" fmla="*/ 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0">
                <a:moveTo>
                  <a:pt x="302" y="68"/>
                </a:moveTo>
                <a:lnTo>
                  <a:pt x="302" y="68"/>
                </a:lnTo>
                <a:lnTo>
                  <a:pt x="304" y="64"/>
                </a:lnTo>
                <a:lnTo>
                  <a:pt x="304" y="62"/>
                </a:lnTo>
                <a:lnTo>
                  <a:pt x="306" y="58"/>
                </a:lnTo>
                <a:lnTo>
                  <a:pt x="308" y="54"/>
                </a:lnTo>
                <a:lnTo>
                  <a:pt x="308" y="52"/>
                </a:lnTo>
                <a:lnTo>
                  <a:pt x="310" y="50"/>
                </a:lnTo>
                <a:lnTo>
                  <a:pt x="310" y="48"/>
                </a:lnTo>
                <a:lnTo>
                  <a:pt x="310" y="46"/>
                </a:lnTo>
                <a:lnTo>
                  <a:pt x="310" y="44"/>
                </a:lnTo>
                <a:lnTo>
                  <a:pt x="310" y="44"/>
                </a:lnTo>
                <a:lnTo>
                  <a:pt x="310" y="42"/>
                </a:lnTo>
                <a:lnTo>
                  <a:pt x="310" y="42"/>
                </a:lnTo>
                <a:lnTo>
                  <a:pt x="308" y="40"/>
                </a:lnTo>
                <a:lnTo>
                  <a:pt x="308" y="40"/>
                </a:lnTo>
                <a:lnTo>
                  <a:pt x="306" y="38"/>
                </a:lnTo>
                <a:lnTo>
                  <a:pt x="304" y="36"/>
                </a:lnTo>
                <a:lnTo>
                  <a:pt x="302" y="36"/>
                </a:lnTo>
                <a:lnTo>
                  <a:pt x="298" y="34"/>
                </a:lnTo>
                <a:lnTo>
                  <a:pt x="296" y="32"/>
                </a:lnTo>
                <a:lnTo>
                  <a:pt x="294" y="32"/>
                </a:lnTo>
                <a:lnTo>
                  <a:pt x="292" y="32"/>
                </a:lnTo>
                <a:lnTo>
                  <a:pt x="290" y="30"/>
                </a:lnTo>
                <a:lnTo>
                  <a:pt x="288" y="30"/>
                </a:lnTo>
                <a:lnTo>
                  <a:pt x="288" y="30"/>
                </a:lnTo>
                <a:lnTo>
                  <a:pt x="286" y="32"/>
                </a:lnTo>
                <a:lnTo>
                  <a:pt x="286" y="32"/>
                </a:lnTo>
                <a:lnTo>
                  <a:pt x="284" y="32"/>
                </a:lnTo>
                <a:lnTo>
                  <a:pt x="282" y="34"/>
                </a:lnTo>
                <a:lnTo>
                  <a:pt x="280" y="36"/>
                </a:lnTo>
                <a:lnTo>
                  <a:pt x="278" y="38"/>
                </a:lnTo>
                <a:lnTo>
                  <a:pt x="276" y="40"/>
                </a:lnTo>
                <a:lnTo>
                  <a:pt x="274" y="44"/>
                </a:lnTo>
                <a:lnTo>
                  <a:pt x="272" y="48"/>
                </a:lnTo>
                <a:lnTo>
                  <a:pt x="270" y="50"/>
                </a:lnTo>
                <a:lnTo>
                  <a:pt x="270" y="52"/>
                </a:lnTo>
                <a:lnTo>
                  <a:pt x="268" y="54"/>
                </a:lnTo>
                <a:lnTo>
                  <a:pt x="268" y="58"/>
                </a:lnTo>
                <a:lnTo>
                  <a:pt x="266" y="60"/>
                </a:lnTo>
                <a:lnTo>
                  <a:pt x="266" y="62"/>
                </a:lnTo>
                <a:lnTo>
                  <a:pt x="264" y="64"/>
                </a:lnTo>
                <a:lnTo>
                  <a:pt x="264" y="64"/>
                </a:lnTo>
                <a:lnTo>
                  <a:pt x="264" y="64"/>
                </a:lnTo>
                <a:lnTo>
                  <a:pt x="262" y="66"/>
                </a:lnTo>
                <a:lnTo>
                  <a:pt x="262" y="66"/>
                </a:lnTo>
                <a:lnTo>
                  <a:pt x="260" y="66"/>
                </a:lnTo>
                <a:lnTo>
                  <a:pt x="260" y="66"/>
                </a:lnTo>
                <a:lnTo>
                  <a:pt x="256" y="68"/>
                </a:lnTo>
                <a:lnTo>
                  <a:pt x="254" y="68"/>
                </a:lnTo>
                <a:lnTo>
                  <a:pt x="252" y="68"/>
                </a:lnTo>
                <a:lnTo>
                  <a:pt x="248" y="68"/>
                </a:lnTo>
                <a:lnTo>
                  <a:pt x="244" y="68"/>
                </a:lnTo>
                <a:lnTo>
                  <a:pt x="242" y="68"/>
                </a:lnTo>
                <a:lnTo>
                  <a:pt x="240" y="68"/>
                </a:lnTo>
                <a:lnTo>
                  <a:pt x="236" y="66"/>
                </a:lnTo>
                <a:lnTo>
                  <a:pt x="230" y="64"/>
                </a:lnTo>
                <a:lnTo>
                  <a:pt x="224" y="64"/>
                </a:lnTo>
                <a:lnTo>
                  <a:pt x="220" y="62"/>
                </a:lnTo>
                <a:lnTo>
                  <a:pt x="216" y="66"/>
                </a:lnTo>
                <a:lnTo>
                  <a:pt x="214" y="68"/>
                </a:lnTo>
                <a:lnTo>
                  <a:pt x="210" y="70"/>
                </a:lnTo>
                <a:lnTo>
                  <a:pt x="210" y="70"/>
                </a:lnTo>
                <a:lnTo>
                  <a:pt x="208" y="72"/>
                </a:lnTo>
                <a:lnTo>
                  <a:pt x="208" y="74"/>
                </a:lnTo>
                <a:lnTo>
                  <a:pt x="206" y="76"/>
                </a:lnTo>
                <a:lnTo>
                  <a:pt x="206" y="78"/>
                </a:lnTo>
                <a:lnTo>
                  <a:pt x="204" y="78"/>
                </a:lnTo>
                <a:lnTo>
                  <a:pt x="204" y="78"/>
                </a:lnTo>
                <a:lnTo>
                  <a:pt x="202" y="80"/>
                </a:lnTo>
                <a:lnTo>
                  <a:pt x="200" y="80"/>
                </a:lnTo>
                <a:lnTo>
                  <a:pt x="198" y="80"/>
                </a:lnTo>
                <a:lnTo>
                  <a:pt x="196" y="80"/>
                </a:lnTo>
                <a:lnTo>
                  <a:pt x="192" y="78"/>
                </a:lnTo>
                <a:lnTo>
                  <a:pt x="190" y="78"/>
                </a:lnTo>
                <a:lnTo>
                  <a:pt x="190" y="78"/>
                </a:lnTo>
                <a:lnTo>
                  <a:pt x="184" y="80"/>
                </a:lnTo>
                <a:lnTo>
                  <a:pt x="182" y="80"/>
                </a:lnTo>
                <a:lnTo>
                  <a:pt x="180" y="80"/>
                </a:lnTo>
                <a:lnTo>
                  <a:pt x="180" y="80"/>
                </a:lnTo>
                <a:lnTo>
                  <a:pt x="178" y="80"/>
                </a:lnTo>
                <a:lnTo>
                  <a:pt x="178" y="82"/>
                </a:lnTo>
                <a:lnTo>
                  <a:pt x="176" y="84"/>
                </a:lnTo>
                <a:lnTo>
                  <a:pt x="174" y="86"/>
                </a:lnTo>
                <a:lnTo>
                  <a:pt x="172" y="86"/>
                </a:lnTo>
                <a:lnTo>
                  <a:pt x="172" y="88"/>
                </a:lnTo>
                <a:lnTo>
                  <a:pt x="170" y="88"/>
                </a:lnTo>
                <a:lnTo>
                  <a:pt x="168" y="90"/>
                </a:lnTo>
                <a:lnTo>
                  <a:pt x="166" y="90"/>
                </a:lnTo>
                <a:lnTo>
                  <a:pt x="164" y="92"/>
                </a:lnTo>
                <a:lnTo>
                  <a:pt x="164" y="92"/>
                </a:lnTo>
                <a:lnTo>
                  <a:pt x="164" y="92"/>
                </a:lnTo>
                <a:lnTo>
                  <a:pt x="162" y="90"/>
                </a:lnTo>
                <a:lnTo>
                  <a:pt x="160" y="90"/>
                </a:lnTo>
                <a:lnTo>
                  <a:pt x="158" y="90"/>
                </a:lnTo>
                <a:lnTo>
                  <a:pt x="158" y="88"/>
                </a:lnTo>
                <a:lnTo>
                  <a:pt x="156" y="88"/>
                </a:lnTo>
                <a:lnTo>
                  <a:pt x="156" y="88"/>
                </a:lnTo>
                <a:lnTo>
                  <a:pt x="156" y="88"/>
                </a:lnTo>
                <a:lnTo>
                  <a:pt x="154" y="90"/>
                </a:lnTo>
                <a:lnTo>
                  <a:pt x="154" y="90"/>
                </a:lnTo>
                <a:lnTo>
                  <a:pt x="154" y="90"/>
                </a:lnTo>
                <a:lnTo>
                  <a:pt x="154" y="92"/>
                </a:lnTo>
                <a:lnTo>
                  <a:pt x="154" y="92"/>
                </a:lnTo>
                <a:lnTo>
                  <a:pt x="154" y="94"/>
                </a:lnTo>
                <a:lnTo>
                  <a:pt x="154" y="96"/>
                </a:lnTo>
                <a:lnTo>
                  <a:pt x="154" y="98"/>
                </a:lnTo>
                <a:lnTo>
                  <a:pt x="154" y="100"/>
                </a:lnTo>
                <a:lnTo>
                  <a:pt x="154" y="100"/>
                </a:lnTo>
                <a:lnTo>
                  <a:pt x="154" y="102"/>
                </a:lnTo>
                <a:lnTo>
                  <a:pt x="154" y="102"/>
                </a:lnTo>
                <a:lnTo>
                  <a:pt x="152" y="102"/>
                </a:lnTo>
                <a:lnTo>
                  <a:pt x="150" y="104"/>
                </a:lnTo>
                <a:lnTo>
                  <a:pt x="148" y="106"/>
                </a:lnTo>
                <a:lnTo>
                  <a:pt x="148" y="106"/>
                </a:lnTo>
                <a:lnTo>
                  <a:pt x="146" y="106"/>
                </a:lnTo>
                <a:lnTo>
                  <a:pt x="146" y="108"/>
                </a:lnTo>
                <a:lnTo>
                  <a:pt x="146" y="108"/>
                </a:lnTo>
                <a:lnTo>
                  <a:pt x="146" y="110"/>
                </a:lnTo>
                <a:lnTo>
                  <a:pt x="146" y="110"/>
                </a:lnTo>
                <a:lnTo>
                  <a:pt x="146" y="112"/>
                </a:lnTo>
                <a:lnTo>
                  <a:pt x="146" y="114"/>
                </a:lnTo>
                <a:lnTo>
                  <a:pt x="146" y="116"/>
                </a:lnTo>
                <a:lnTo>
                  <a:pt x="144" y="118"/>
                </a:lnTo>
                <a:lnTo>
                  <a:pt x="144" y="118"/>
                </a:lnTo>
                <a:lnTo>
                  <a:pt x="144" y="120"/>
                </a:lnTo>
                <a:lnTo>
                  <a:pt x="144" y="120"/>
                </a:lnTo>
                <a:lnTo>
                  <a:pt x="144" y="120"/>
                </a:lnTo>
                <a:lnTo>
                  <a:pt x="142" y="120"/>
                </a:lnTo>
                <a:lnTo>
                  <a:pt x="140" y="120"/>
                </a:lnTo>
                <a:lnTo>
                  <a:pt x="140" y="120"/>
                </a:lnTo>
                <a:lnTo>
                  <a:pt x="138" y="120"/>
                </a:lnTo>
                <a:lnTo>
                  <a:pt x="136" y="120"/>
                </a:lnTo>
                <a:lnTo>
                  <a:pt x="134" y="120"/>
                </a:lnTo>
                <a:lnTo>
                  <a:pt x="134" y="120"/>
                </a:lnTo>
                <a:lnTo>
                  <a:pt x="134" y="120"/>
                </a:lnTo>
                <a:lnTo>
                  <a:pt x="134" y="120"/>
                </a:lnTo>
                <a:lnTo>
                  <a:pt x="134" y="122"/>
                </a:lnTo>
                <a:lnTo>
                  <a:pt x="132" y="122"/>
                </a:lnTo>
                <a:lnTo>
                  <a:pt x="132" y="124"/>
                </a:lnTo>
                <a:lnTo>
                  <a:pt x="132" y="126"/>
                </a:lnTo>
                <a:lnTo>
                  <a:pt x="132" y="130"/>
                </a:lnTo>
                <a:lnTo>
                  <a:pt x="130" y="130"/>
                </a:lnTo>
                <a:lnTo>
                  <a:pt x="130" y="132"/>
                </a:lnTo>
                <a:lnTo>
                  <a:pt x="130" y="132"/>
                </a:lnTo>
                <a:lnTo>
                  <a:pt x="130" y="132"/>
                </a:lnTo>
                <a:lnTo>
                  <a:pt x="128" y="132"/>
                </a:lnTo>
                <a:lnTo>
                  <a:pt x="126" y="134"/>
                </a:lnTo>
                <a:lnTo>
                  <a:pt x="124" y="134"/>
                </a:lnTo>
                <a:lnTo>
                  <a:pt x="124" y="134"/>
                </a:lnTo>
                <a:lnTo>
                  <a:pt x="122" y="136"/>
                </a:lnTo>
                <a:lnTo>
                  <a:pt x="122" y="136"/>
                </a:lnTo>
                <a:lnTo>
                  <a:pt x="122" y="136"/>
                </a:lnTo>
                <a:lnTo>
                  <a:pt x="122" y="138"/>
                </a:lnTo>
                <a:lnTo>
                  <a:pt x="122" y="140"/>
                </a:lnTo>
                <a:lnTo>
                  <a:pt x="120" y="142"/>
                </a:lnTo>
                <a:lnTo>
                  <a:pt x="120" y="144"/>
                </a:lnTo>
                <a:lnTo>
                  <a:pt x="120" y="150"/>
                </a:lnTo>
                <a:lnTo>
                  <a:pt x="120" y="152"/>
                </a:lnTo>
                <a:lnTo>
                  <a:pt x="120" y="154"/>
                </a:lnTo>
                <a:lnTo>
                  <a:pt x="120" y="156"/>
                </a:lnTo>
                <a:lnTo>
                  <a:pt x="118" y="158"/>
                </a:lnTo>
                <a:lnTo>
                  <a:pt x="116" y="160"/>
                </a:lnTo>
                <a:lnTo>
                  <a:pt x="116" y="162"/>
                </a:lnTo>
                <a:lnTo>
                  <a:pt x="114" y="164"/>
                </a:lnTo>
                <a:lnTo>
                  <a:pt x="114" y="166"/>
                </a:lnTo>
                <a:lnTo>
                  <a:pt x="114" y="166"/>
                </a:lnTo>
                <a:lnTo>
                  <a:pt x="114" y="166"/>
                </a:lnTo>
                <a:lnTo>
                  <a:pt x="114" y="168"/>
                </a:lnTo>
                <a:lnTo>
                  <a:pt x="114" y="168"/>
                </a:lnTo>
                <a:lnTo>
                  <a:pt x="116" y="168"/>
                </a:lnTo>
                <a:lnTo>
                  <a:pt x="116" y="170"/>
                </a:lnTo>
                <a:lnTo>
                  <a:pt x="118" y="170"/>
                </a:lnTo>
                <a:lnTo>
                  <a:pt x="120" y="172"/>
                </a:lnTo>
                <a:lnTo>
                  <a:pt x="122" y="172"/>
                </a:lnTo>
                <a:lnTo>
                  <a:pt x="122" y="172"/>
                </a:lnTo>
                <a:lnTo>
                  <a:pt x="122" y="174"/>
                </a:lnTo>
                <a:lnTo>
                  <a:pt x="122" y="174"/>
                </a:lnTo>
                <a:lnTo>
                  <a:pt x="122" y="174"/>
                </a:lnTo>
                <a:lnTo>
                  <a:pt x="122" y="176"/>
                </a:lnTo>
                <a:lnTo>
                  <a:pt x="122" y="176"/>
                </a:lnTo>
                <a:lnTo>
                  <a:pt x="122" y="176"/>
                </a:lnTo>
                <a:lnTo>
                  <a:pt x="120" y="178"/>
                </a:lnTo>
                <a:lnTo>
                  <a:pt x="120" y="178"/>
                </a:lnTo>
                <a:lnTo>
                  <a:pt x="118" y="178"/>
                </a:lnTo>
                <a:lnTo>
                  <a:pt x="118" y="180"/>
                </a:lnTo>
                <a:lnTo>
                  <a:pt x="116" y="180"/>
                </a:lnTo>
                <a:lnTo>
                  <a:pt x="116" y="180"/>
                </a:lnTo>
                <a:lnTo>
                  <a:pt x="114" y="180"/>
                </a:lnTo>
                <a:lnTo>
                  <a:pt x="114" y="180"/>
                </a:lnTo>
                <a:lnTo>
                  <a:pt x="112" y="178"/>
                </a:lnTo>
                <a:lnTo>
                  <a:pt x="110" y="178"/>
                </a:lnTo>
                <a:lnTo>
                  <a:pt x="108" y="178"/>
                </a:lnTo>
                <a:lnTo>
                  <a:pt x="106" y="176"/>
                </a:lnTo>
                <a:lnTo>
                  <a:pt x="104" y="176"/>
                </a:lnTo>
                <a:lnTo>
                  <a:pt x="104" y="176"/>
                </a:lnTo>
                <a:lnTo>
                  <a:pt x="102" y="176"/>
                </a:lnTo>
                <a:lnTo>
                  <a:pt x="102" y="176"/>
                </a:lnTo>
                <a:lnTo>
                  <a:pt x="102" y="178"/>
                </a:lnTo>
                <a:lnTo>
                  <a:pt x="102" y="178"/>
                </a:lnTo>
                <a:lnTo>
                  <a:pt x="100" y="178"/>
                </a:lnTo>
                <a:lnTo>
                  <a:pt x="100" y="180"/>
                </a:lnTo>
                <a:lnTo>
                  <a:pt x="100" y="182"/>
                </a:lnTo>
                <a:lnTo>
                  <a:pt x="100" y="184"/>
                </a:lnTo>
                <a:lnTo>
                  <a:pt x="98" y="188"/>
                </a:lnTo>
                <a:lnTo>
                  <a:pt x="98" y="188"/>
                </a:lnTo>
                <a:lnTo>
                  <a:pt x="98" y="190"/>
                </a:lnTo>
                <a:lnTo>
                  <a:pt x="98" y="194"/>
                </a:lnTo>
                <a:lnTo>
                  <a:pt x="100" y="196"/>
                </a:lnTo>
                <a:lnTo>
                  <a:pt x="100" y="200"/>
                </a:lnTo>
                <a:lnTo>
                  <a:pt x="102" y="208"/>
                </a:lnTo>
                <a:lnTo>
                  <a:pt x="102" y="214"/>
                </a:lnTo>
                <a:lnTo>
                  <a:pt x="104" y="222"/>
                </a:lnTo>
                <a:lnTo>
                  <a:pt x="104" y="226"/>
                </a:lnTo>
                <a:lnTo>
                  <a:pt x="104" y="228"/>
                </a:lnTo>
                <a:lnTo>
                  <a:pt x="104" y="230"/>
                </a:lnTo>
                <a:lnTo>
                  <a:pt x="106" y="232"/>
                </a:lnTo>
                <a:lnTo>
                  <a:pt x="106" y="234"/>
                </a:lnTo>
                <a:lnTo>
                  <a:pt x="108" y="238"/>
                </a:lnTo>
                <a:lnTo>
                  <a:pt x="110" y="242"/>
                </a:lnTo>
                <a:lnTo>
                  <a:pt x="112" y="244"/>
                </a:lnTo>
                <a:lnTo>
                  <a:pt x="112" y="246"/>
                </a:lnTo>
                <a:lnTo>
                  <a:pt x="114" y="250"/>
                </a:lnTo>
                <a:lnTo>
                  <a:pt x="114" y="252"/>
                </a:lnTo>
                <a:lnTo>
                  <a:pt x="116" y="256"/>
                </a:lnTo>
                <a:lnTo>
                  <a:pt x="116" y="258"/>
                </a:lnTo>
                <a:lnTo>
                  <a:pt x="116" y="260"/>
                </a:lnTo>
                <a:lnTo>
                  <a:pt x="116" y="262"/>
                </a:lnTo>
                <a:lnTo>
                  <a:pt x="116" y="262"/>
                </a:lnTo>
                <a:lnTo>
                  <a:pt x="116" y="262"/>
                </a:lnTo>
                <a:lnTo>
                  <a:pt x="116" y="264"/>
                </a:lnTo>
                <a:lnTo>
                  <a:pt x="116" y="264"/>
                </a:lnTo>
                <a:lnTo>
                  <a:pt x="116" y="266"/>
                </a:lnTo>
                <a:lnTo>
                  <a:pt x="114" y="266"/>
                </a:lnTo>
                <a:lnTo>
                  <a:pt x="114" y="266"/>
                </a:lnTo>
                <a:lnTo>
                  <a:pt x="112" y="268"/>
                </a:lnTo>
                <a:lnTo>
                  <a:pt x="110" y="268"/>
                </a:lnTo>
                <a:lnTo>
                  <a:pt x="108" y="268"/>
                </a:lnTo>
                <a:lnTo>
                  <a:pt x="106" y="270"/>
                </a:lnTo>
                <a:lnTo>
                  <a:pt x="104" y="270"/>
                </a:lnTo>
                <a:lnTo>
                  <a:pt x="102" y="270"/>
                </a:lnTo>
                <a:lnTo>
                  <a:pt x="102" y="272"/>
                </a:lnTo>
                <a:lnTo>
                  <a:pt x="102" y="272"/>
                </a:lnTo>
                <a:lnTo>
                  <a:pt x="102" y="274"/>
                </a:lnTo>
                <a:lnTo>
                  <a:pt x="100" y="276"/>
                </a:lnTo>
                <a:lnTo>
                  <a:pt x="100" y="278"/>
                </a:lnTo>
                <a:lnTo>
                  <a:pt x="100" y="280"/>
                </a:lnTo>
                <a:lnTo>
                  <a:pt x="98" y="284"/>
                </a:lnTo>
                <a:lnTo>
                  <a:pt x="98" y="288"/>
                </a:lnTo>
                <a:lnTo>
                  <a:pt x="98" y="290"/>
                </a:lnTo>
                <a:lnTo>
                  <a:pt x="96" y="292"/>
                </a:lnTo>
                <a:lnTo>
                  <a:pt x="94" y="296"/>
                </a:lnTo>
                <a:lnTo>
                  <a:pt x="92" y="300"/>
                </a:lnTo>
                <a:lnTo>
                  <a:pt x="92" y="298"/>
                </a:lnTo>
                <a:lnTo>
                  <a:pt x="88" y="296"/>
                </a:lnTo>
                <a:lnTo>
                  <a:pt x="86" y="296"/>
                </a:lnTo>
                <a:lnTo>
                  <a:pt x="86" y="294"/>
                </a:lnTo>
                <a:lnTo>
                  <a:pt x="84" y="294"/>
                </a:lnTo>
                <a:lnTo>
                  <a:pt x="82" y="292"/>
                </a:lnTo>
                <a:lnTo>
                  <a:pt x="82" y="292"/>
                </a:lnTo>
                <a:lnTo>
                  <a:pt x="80" y="292"/>
                </a:lnTo>
                <a:lnTo>
                  <a:pt x="78" y="292"/>
                </a:lnTo>
                <a:lnTo>
                  <a:pt x="74" y="294"/>
                </a:lnTo>
                <a:lnTo>
                  <a:pt x="72" y="294"/>
                </a:lnTo>
                <a:lnTo>
                  <a:pt x="68" y="294"/>
                </a:lnTo>
                <a:lnTo>
                  <a:pt x="66" y="296"/>
                </a:lnTo>
                <a:lnTo>
                  <a:pt x="64" y="296"/>
                </a:lnTo>
                <a:lnTo>
                  <a:pt x="60" y="296"/>
                </a:lnTo>
                <a:lnTo>
                  <a:pt x="60" y="298"/>
                </a:lnTo>
                <a:lnTo>
                  <a:pt x="58" y="298"/>
                </a:lnTo>
                <a:lnTo>
                  <a:pt x="56" y="300"/>
                </a:lnTo>
                <a:lnTo>
                  <a:pt x="52" y="302"/>
                </a:lnTo>
                <a:lnTo>
                  <a:pt x="50" y="304"/>
                </a:lnTo>
                <a:lnTo>
                  <a:pt x="50" y="304"/>
                </a:lnTo>
                <a:lnTo>
                  <a:pt x="46" y="306"/>
                </a:lnTo>
                <a:lnTo>
                  <a:pt x="44" y="306"/>
                </a:lnTo>
                <a:lnTo>
                  <a:pt x="40" y="308"/>
                </a:lnTo>
                <a:lnTo>
                  <a:pt x="38" y="308"/>
                </a:lnTo>
                <a:lnTo>
                  <a:pt x="34" y="308"/>
                </a:lnTo>
                <a:lnTo>
                  <a:pt x="32" y="310"/>
                </a:lnTo>
                <a:lnTo>
                  <a:pt x="30" y="310"/>
                </a:lnTo>
                <a:lnTo>
                  <a:pt x="26" y="310"/>
                </a:lnTo>
                <a:lnTo>
                  <a:pt x="24" y="310"/>
                </a:lnTo>
                <a:lnTo>
                  <a:pt x="24" y="310"/>
                </a:lnTo>
                <a:lnTo>
                  <a:pt x="22" y="310"/>
                </a:lnTo>
                <a:lnTo>
                  <a:pt x="22" y="310"/>
                </a:lnTo>
                <a:lnTo>
                  <a:pt x="20" y="310"/>
                </a:lnTo>
                <a:lnTo>
                  <a:pt x="20" y="308"/>
                </a:lnTo>
                <a:lnTo>
                  <a:pt x="20" y="308"/>
                </a:lnTo>
                <a:lnTo>
                  <a:pt x="20" y="306"/>
                </a:lnTo>
                <a:lnTo>
                  <a:pt x="20" y="306"/>
                </a:lnTo>
                <a:lnTo>
                  <a:pt x="20" y="304"/>
                </a:lnTo>
                <a:lnTo>
                  <a:pt x="20" y="300"/>
                </a:lnTo>
                <a:lnTo>
                  <a:pt x="20" y="298"/>
                </a:lnTo>
                <a:lnTo>
                  <a:pt x="20" y="296"/>
                </a:lnTo>
                <a:lnTo>
                  <a:pt x="20" y="294"/>
                </a:lnTo>
                <a:lnTo>
                  <a:pt x="20" y="294"/>
                </a:lnTo>
                <a:lnTo>
                  <a:pt x="20" y="292"/>
                </a:lnTo>
                <a:lnTo>
                  <a:pt x="20" y="292"/>
                </a:lnTo>
                <a:lnTo>
                  <a:pt x="18" y="290"/>
                </a:lnTo>
                <a:lnTo>
                  <a:pt x="18" y="290"/>
                </a:lnTo>
                <a:lnTo>
                  <a:pt x="16" y="290"/>
                </a:lnTo>
                <a:lnTo>
                  <a:pt x="14" y="288"/>
                </a:lnTo>
                <a:lnTo>
                  <a:pt x="14" y="288"/>
                </a:lnTo>
                <a:lnTo>
                  <a:pt x="12" y="288"/>
                </a:lnTo>
                <a:lnTo>
                  <a:pt x="12" y="286"/>
                </a:lnTo>
                <a:lnTo>
                  <a:pt x="12" y="286"/>
                </a:lnTo>
                <a:lnTo>
                  <a:pt x="12" y="284"/>
                </a:lnTo>
                <a:lnTo>
                  <a:pt x="12" y="282"/>
                </a:lnTo>
                <a:lnTo>
                  <a:pt x="12" y="280"/>
                </a:lnTo>
                <a:lnTo>
                  <a:pt x="12" y="276"/>
                </a:lnTo>
                <a:lnTo>
                  <a:pt x="14" y="274"/>
                </a:lnTo>
                <a:lnTo>
                  <a:pt x="16" y="270"/>
                </a:lnTo>
                <a:lnTo>
                  <a:pt x="16" y="268"/>
                </a:lnTo>
                <a:lnTo>
                  <a:pt x="16" y="266"/>
                </a:lnTo>
                <a:lnTo>
                  <a:pt x="16" y="264"/>
                </a:lnTo>
                <a:lnTo>
                  <a:pt x="16" y="262"/>
                </a:lnTo>
                <a:lnTo>
                  <a:pt x="16" y="262"/>
                </a:lnTo>
                <a:lnTo>
                  <a:pt x="16" y="260"/>
                </a:lnTo>
                <a:lnTo>
                  <a:pt x="16" y="260"/>
                </a:lnTo>
                <a:lnTo>
                  <a:pt x="16" y="260"/>
                </a:lnTo>
                <a:lnTo>
                  <a:pt x="14" y="260"/>
                </a:lnTo>
                <a:lnTo>
                  <a:pt x="14" y="260"/>
                </a:lnTo>
                <a:lnTo>
                  <a:pt x="12" y="260"/>
                </a:lnTo>
                <a:lnTo>
                  <a:pt x="10" y="260"/>
                </a:lnTo>
                <a:lnTo>
                  <a:pt x="8" y="260"/>
                </a:lnTo>
                <a:lnTo>
                  <a:pt x="8" y="260"/>
                </a:lnTo>
                <a:lnTo>
                  <a:pt x="6" y="260"/>
                </a:lnTo>
                <a:lnTo>
                  <a:pt x="6" y="260"/>
                </a:lnTo>
                <a:lnTo>
                  <a:pt x="6" y="258"/>
                </a:lnTo>
                <a:lnTo>
                  <a:pt x="4" y="258"/>
                </a:lnTo>
                <a:lnTo>
                  <a:pt x="4" y="256"/>
                </a:lnTo>
                <a:lnTo>
                  <a:pt x="2" y="254"/>
                </a:lnTo>
                <a:lnTo>
                  <a:pt x="2" y="252"/>
                </a:lnTo>
                <a:lnTo>
                  <a:pt x="2" y="248"/>
                </a:lnTo>
                <a:lnTo>
                  <a:pt x="0" y="246"/>
                </a:lnTo>
                <a:lnTo>
                  <a:pt x="0" y="244"/>
                </a:lnTo>
                <a:lnTo>
                  <a:pt x="0" y="240"/>
                </a:lnTo>
                <a:lnTo>
                  <a:pt x="0" y="238"/>
                </a:lnTo>
                <a:lnTo>
                  <a:pt x="0" y="234"/>
                </a:lnTo>
                <a:lnTo>
                  <a:pt x="0" y="232"/>
                </a:lnTo>
                <a:lnTo>
                  <a:pt x="2" y="230"/>
                </a:lnTo>
                <a:lnTo>
                  <a:pt x="2" y="226"/>
                </a:lnTo>
                <a:lnTo>
                  <a:pt x="2" y="224"/>
                </a:lnTo>
                <a:lnTo>
                  <a:pt x="4" y="222"/>
                </a:lnTo>
                <a:lnTo>
                  <a:pt x="4" y="222"/>
                </a:lnTo>
                <a:lnTo>
                  <a:pt x="4" y="220"/>
                </a:lnTo>
                <a:lnTo>
                  <a:pt x="6" y="220"/>
                </a:lnTo>
                <a:lnTo>
                  <a:pt x="6" y="220"/>
                </a:lnTo>
                <a:lnTo>
                  <a:pt x="8" y="220"/>
                </a:lnTo>
                <a:lnTo>
                  <a:pt x="10" y="218"/>
                </a:lnTo>
                <a:lnTo>
                  <a:pt x="12" y="218"/>
                </a:lnTo>
                <a:lnTo>
                  <a:pt x="14" y="218"/>
                </a:lnTo>
                <a:lnTo>
                  <a:pt x="14" y="218"/>
                </a:lnTo>
                <a:lnTo>
                  <a:pt x="16" y="218"/>
                </a:lnTo>
                <a:lnTo>
                  <a:pt x="16" y="218"/>
                </a:lnTo>
                <a:lnTo>
                  <a:pt x="16" y="216"/>
                </a:lnTo>
                <a:lnTo>
                  <a:pt x="16" y="216"/>
                </a:lnTo>
                <a:lnTo>
                  <a:pt x="16" y="212"/>
                </a:lnTo>
                <a:lnTo>
                  <a:pt x="18" y="210"/>
                </a:lnTo>
                <a:lnTo>
                  <a:pt x="18" y="210"/>
                </a:lnTo>
                <a:lnTo>
                  <a:pt x="18" y="208"/>
                </a:lnTo>
                <a:lnTo>
                  <a:pt x="20" y="208"/>
                </a:lnTo>
                <a:lnTo>
                  <a:pt x="20" y="206"/>
                </a:lnTo>
                <a:lnTo>
                  <a:pt x="22" y="206"/>
                </a:lnTo>
                <a:lnTo>
                  <a:pt x="24" y="206"/>
                </a:lnTo>
                <a:lnTo>
                  <a:pt x="28" y="204"/>
                </a:lnTo>
                <a:lnTo>
                  <a:pt x="32" y="204"/>
                </a:lnTo>
                <a:lnTo>
                  <a:pt x="34" y="204"/>
                </a:lnTo>
                <a:lnTo>
                  <a:pt x="34" y="204"/>
                </a:lnTo>
                <a:lnTo>
                  <a:pt x="38" y="204"/>
                </a:lnTo>
                <a:lnTo>
                  <a:pt x="40" y="204"/>
                </a:lnTo>
                <a:lnTo>
                  <a:pt x="42" y="202"/>
                </a:lnTo>
                <a:lnTo>
                  <a:pt x="44" y="202"/>
                </a:lnTo>
                <a:lnTo>
                  <a:pt x="44" y="202"/>
                </a:lnTo>
                <a:lnTo>
                  <a:pt x="46" y="202"/>
                </a:lnTo>
                <a:lnTo>
                  <a:pt x="46" y="200"/>
                </a:lnTo>
                <a:lnTo>
                  <a:pt x="48" y="198"/>
                </a:lnTo>
                <a:lnTo>
                  <a:pt x="48" y="196"/>
                </a:lnTo>
                <a:lnTo>
                  <a:pt x="50" y="196"/>
                </a:lnTo>
                <a:lnTo>
                  <a:pt x="50" y="194"/>
                </a:lnTo>
                <a:lnTo>
                  <a:pt x="50" y="194"/>
                </a:lnTo>
                <a:lnTo>
                  <a:pt x="52" y="194"/>
                </a:lnTo>
                <a:lnTo>
                  <a:pt x="52" y="192"/>
                </a:lnTo>
                <a:lnTo>
                  <a:pt x="54" y="192"/>
                </a:lnTo>
                <a:lnTo>
                  <a:pt x="56" y="192"/>
                </a:lnTo>
                <a:lnTo>
                  <a:pt x="58" y="194"/>
                </a:lnTo>
                <a:lnTo>
                  <a:pt x="60" y="194"/>
                </a:lnTo>
                <a:lnTo>
                  <a:pt x="62" y="194"/>
                </a:lnTo>
                <a:lnTo>
                  <a:pt x="64" y="194"/>
                </a:lnTo>
                <a:lnTo>
                  <a:pt x="64" y="192"/>
                </a:lnTo>
                <a:lnTo>
                  <a:pt x="66" y="192"/>
                </a:lnTo>
                <a:lnTo>
                  <a:pt x="66" y="192"/>
                </a:lnTo>
                <a:lnTo>
                  <a:pt x="66" y="192"/>
                </a:lnTo>
                <a:lnTo>
                  <a:pt x="66" y="190"/>
                </a:lnTo>
                <a:lnTo>
                  <a:pt x="66" y="190"/>
                </a:lnTo>
                <a:lnTo>
                  <a:pt x="66" y="188"/>
                </a:lnTo>
                <a:lnTo>
                  <a:pt x="66" y="186"/>
                </a:lnTo>
                <a:lnTo>
                  <a:pt x="66" y="184"/>
                </a:lnTo>
                <a:lnTo>
                  <a:pt x="66" y="180"/>
                </a:lnTo>
                <a:lnTo>
                  <a:pt x="66" y="178"/>
                </a:lnTo>
                <a:lnTo>
                  <a:pt x="66" y="176"/>
                </a:lnTo>
                <a:lnTo>
                  <a:pt x="66" y="176"/>
                </a:lnTo>
                <a:lnTo>
                  <a:pt x="66" y="176"/>
                </a:lnTo>
                <a:lnTo>
                  <a:pt x="68" y="174"/>
                </a:lnTo>
                <a:lnTo>
                  <a:pt x="68" y="174"/>
                </a:lnTo>
                <a:lnTo>
                  <a:pt x="68" y="174"/>
                </a:lnTo>
                <a:lnTo>
                  <a:pt x="70" y="172"/>
                </a:lnTo>
                <a:lnTo>
                  <a:pt x="72" y="172"/>
                </a:lnTo>
                <a:lnTo>
                  <a:pt x="74" y="172"/>
                </a:lnTo>
                <a:lnTo>
                  <a:pt x="78" y="172"/>
                </a:lnTo>
                <a:lnTo>
                  <a:pt x="80" y="170"/>
                </a:lnTo>
                <a:lnTo>
                  <a:pt x="84" y="170"/>
                </a:lnTo>
                <a:lnTo>
                  <a:pt x="84" y="170"/>
                </a:lnTo>
                <a:lnTo>
                  <a:pt x="86" y="170"/>
                </a:lnTo>
                <a:lnTo>
                  <a:pt x="86" y="168"/>
                </a:lnTo>
                <a:lnTo>
                  <a:pt x="88" y="168"/>
                </a:lnTo>
                <a:lnTo>
                  <a:pt x="88" y="168"/>
                </a:lnTo>
                <a:lnTo>
                  <a:pt x="88" y="166"/>
                </a:lnTo>
                <a:lnTo>
                  <a:pt x="88" y="166"/>
                </a:lnTo>
                <a:lnTo>
                  <a:pt x="88" y="164"/>
                </a:lnTo>
                <a:lnTo>
                  <a:pt x="88" y="162"/>
                </a:lnTo>
                <a:lnTo>
                  <a:pt x="88" y="160"/>
                </a:lnTo>
                <a:lnTo>
                  <a:pt x="88" y="158"/>
                </a:lnTo>
                <a:lnTo>
                  <a:pt x="90" y="156"/>
                </a:lnTo>
                <a:lnTo>
                  <a:pt x="90" y="154"/>
                </a:lnTo>
                <a:lnTo>
                  <a:pt x="90" y="154"/>
                </a:lnTo>
                <a:lnTo>
                  <a:pt x="90" y="154"/>
                </a:lnTo>
                <a:lnTo>
                  <a:pt x="92" y="152"/>
                </a:lnTo>
                <a:lnTo>
                  <a:pt x="94" y="152"/>
                </a:lnTo>
                <a:lnTo>
                  <a:pt x="94" y="150"/>
                </a:lnTo>
                <a:lnTo>
                  <a:pt x="98" y="148"/>
                </a:lnTo>
                <a:lnTo>
                  <a:pt x="100" y="148"/>
                </a:lnTo>
                <a:lnTo>
                  <a:pt x="100" y="146"/>
                </a:lnTo>
                <a:lnTo>
                  <a:pt x="100" y="146"/>
                </a:lnTo>
                <a:lnTo>
                  <a:pt x="102" y="144"/>
                </a:lnTo>
                <a:lnTo>
                  <a:pt x="102" y="142"/>
                </a:lnTo>
                <a:lnTo>
                  <a:pt x="102" y="140"/>
                </a:lnTo>
                <a:lnTo>
                  <a:pt x="102" y="136"/>
                </a:lnTo>
                <a:lnTo>
                  <a:pt x="104" y="132"/>
                </a:lnTo>
                <a:lnTo>
                  <a:pt x="104" y="130"/>
                </a:lnTo>
                <a:lnTo>
                  <a:pt x="106" y="126"/>
                </a:lnTo>
                <a:lnTo>
                  <a:pt x="106" y="122"/>
                </a:lnTo>
                <a:lnTo>
                  <a:pt x="106" y="120"/>
                </a:lnTo>
                <a:lnTo>
                  <a:pt x="108" y="120"/>
                </a:lnTo>
                <a:lnTo>
                  <a:pt x="108" y="118"/>
                </a:lnTo>
                <a:lnTo>
                  <a:pt x="110" y="116"/>
                </a:lnTo>
                <a:lnTo>
                  <a:pt x="112" y="114"/>
                </a:lnTo>
                <a:lnTo>
                  <a:pt x="114" y="112"/>
                </a:lnTo>
                <a:lnTo>
                  <a:pt x="120" y="108"/>
                </a:lnTo>
                <a:lnTo>
                  <a:pt x="120" y="106"/>
                </a:lnTo>
                <a:lnTo>
                  <a:pt x="122" y="104"/>
                </a:lnTo>
                <a:lnTo>
                  <a:pt x="126" y="100"/>
                </a:lnTo>
                <a:lnTo>
                  <a:pt x="128" y="96"/>
                </a:lnTo>
                <a:lnTo>
                  <a:pt x="132" y="92"/>
                </a:lnTo>
                <a:lnTo>
                  <a:pt x="134" y="90"/>
                </a:lnTo>
                <a:lnTo>
                  <a:pt x="136" y="88"/>
                </a:lnTo>
                <a:lnTo>
                  <a:pt x="138" y="86"/>
                </a:lnTo>
                <a:lnTo>
                  <a:pt x="142" y="84"/>
                </a:lnTo>
                <a:lnTo>
                  <a:pt x="144" y="82"/>
                </a:lnTo>
                <a:lnTo>
                  <a:pt x="146" y="80"/>
                </a:lnTo>
                <a:lnTo>
                  <a:pt x="148" y="80"/>
                </a:lnTo>
                <a:lnTo>
                  <a:pt x="150" y="78"/>
                </a:lnTo>
                <a:lnTo>
                  <a:pt x="152" y="78"/>
                </a:lnTo>
                <a:lnTo>
                  <a:pt x="154" y="78"/>
                </a:lnTo>
                <a:lnTo>
                  <a:pt x="156" y="78"/>
                </a:lnTo>
                <a:lnTo>
                  <a:pt x="158" y="78"/>
                </a:lnTo>
                <a:lnTo>
                  <a:pt x="164" y="76"/>
                </a:lnTo>
                <a:lnTo>
                  <a:pt x="168" y="76"/>
                </a:lnTo>
                <a:lnTo>
                  <a:pt x="170" y="76"/>
                </a:lnTo>
                <a:lnTo>
                  <a:pt x="170" y="76"/>
                </a:lnTo>
                <a:lnTo>
                  <a:pt x="172" y="74"/>
                </a:lnTo>
                <a:lnTo>
                  <a:pt x="174" y="74"/>
                </a:lnTo>
                <a:lnTo>
                  <a:pt x="178" y="72"/>
                </a:lnTo>
                <a:lnTo>
                  <a:pt x="180" y="70"/>
                </a:lnTo>
                <a:lnTo>
                  <a:pt x="180" y="70"/>
                </a:lnTo>
                <a:lnTo>
                  <a:pt x="182" y="70"/>
                </a:lnTo>
                <a:lnTo>
                  <a:pt x="182" y="70"/>
                </a:lnTo>
                <a:lnTo>
                  <a:pt x="186" y="70"/>
                </a:lnTo>
                <a:lnTo>
                  <a:pt x="192" y="68"/>
                </a:lnTo>
                <a:lnTo>
                  <a:pt x="194" y="68"/>
                </a:lnTo>
                <a:lnTo>
                  <a:pt x="198" y="68"/>
                </a:lnTo>
                <a:lnTo>
                  <a:pt x="198" y="68"/>
                </a:lnTo>
                <a:lnTo>
                  <a:pt x="200" y="68"/>
                </a:lnTo>
                <a:lnTo>
                  <a:pt x="202" y="66"/>
                </a:lnTo>
                <a:lnTo>
                  <a:pt x="202" y="66"/>
                </a:lnTo>
                <a:lnTo>
                  <a:pt x="202" y="66"/>
                </a:lnTo>
                <a:lnTo>
                  <a:pt x="202" y="64"/>
                </a:lnTo>
                <a:lnTo>
                  <a:pt x="204" y="64"/>
                </a:lnTo>
                <a:lnTo>
                  <a:pt x="204" y="62"/>
                </a:lnTo>
                <a:lnTo>
                  <a:pt x="204" y="60"/>
                </a:lnTo>
                <a:lnTo>
                  <a:pt x="204" y="58"/>
                </a:lnTo>
                <a:lnTo>
                  <a:pt x="204" y="56"/>
                </a:lnTo>
                <a:lnTo>
                  <a:pt x="206" y="54"/>
                </a:lnTo>
                <a:lnTo>
                  <a:pt x="206" y="54"/>
                </a:lnTo>
                <a:lnTo>
                  <a:pt x="206" y="54"/>
                </a:lnTo>
                <a:lnTo>
                  <a:pt x="206" y="54"/>
                </a:lnTo>
                <a:lnTo>
                  <a:pt x="206" y="52"/>
                </a:lnTo>
                <a:lnTo>
                  <a:pt x="208" y="52"/>
                </a:lnTo>
                <a:lnTo>
                  <a:pt x="210" y="52"/>
                </a:lnTo>
                <a:lnTo>
                  <a:pt x="212" y="50"/>
                </a:lnTo>
                <a:lnTo>
                  <a:pt x="214" y="50"/>
                </a:lnTo>
                <a:lnTo>
                  <a:pt x="216" y="50"/>
                </a:lnTo>
                <a:lnTo>
                  <a:pt x="216" y="48"/>
                </a:lnTo>
                <a:lnTo>
                  <a:pt x="218" y="48"/>
                </a:lnTo>
                <a:lnTo>
                  <a:pt x="218" y="48"/>
                </a:lnTo>
                <a:lnTo>
                  <a:pt x="218" y="48"/>
                </a:lnTo>
                <a:lnTo>
                  <a:pt x="218" y="46"/>
                </a:lnTo>
                <a:lnTo>
                  <a:pt x="218" y="46"/>
                </a:lnTo>
                <a:lnTo>
                  <a:pt x="218" y="44"/>
                </a:lnTo>
                <a:lnTo>
                  <a:pt x="218" y="42"/>
                </a:lnTo>
                <a:lnTo>
                  <a:pt x="218" y="40"/>
                </a:lnTo>
                <a:lnTo>
                  <a:pt x="218" y="38"/>
                </a:lnTo>
                <a:lnTo>
                  <a:pt x="216" y="36"/>
                </a:lnTo>
                <a:lnTo>
                  <a:pt x="216" y="34"/>
                </a:lnTo>
                <a:lnTo>
                  <a:pt x="214" y="32"/>
                </a:lnTo>
                <a:lnTo>
                  <a:pt x="214" y="32"/>
                </a:lnTo>
                <a:lnTo>
                  <a:pt x="214" y="32"/>
                </a:lnTo>
                <a:lnTo>
                  <a:pt x="212" y="30"/>
                </a:lnTo>
                <a:lnTo>
                  <a:pt x="208" y="28"/>
                </a:lnTo>
                <a:lnTo>
                  <a:pt x="208" y="28"/>
                </a:lnTo>
                <a:lnTo>
                  <a:pt x="206" y="26"/>
                </a:lnTo>
                <a:lnTo>
                  <a:pt x="206" y="26"/>
                </a:lnTo>
                <a:lnTo>
                  <a:pt x="204" y="26"/>
                </a:lnTo>
                <a:lnTo>
                  <a:pt x="204" y="26"/>
                </a:lnTo>
                <a:lnTo>
                  <a:pt x="204" y="24"/>
                </a:lnTo>
                <a:lnTo>
                  <a:pt x="204" y="24"/>
                </a:lnTo>
                <a:lnTo>
                  <a:pt x="206" y="24"/>
                </a:lnTo>
                <a:lnTo>
                  <a:pt x="206" y="22"/>
                </a:lnTo>
                <a:lnTo>
                  <a:pt x="206" y="22"/>
                </a:lnTo>
                <a:lnTo>
                  <a:pt x="208" y="22"/>
                </a:lnTo>
                <a:lnTo>
                  <a:pt x="212" y="22"/>
                </a:lnTo>
                <a:lnTo>
                  <a:pt x="214" y="22"/>
                </a:lnTo>
                <a:lnTo>
                  <a:pt x="216" y="20"/>
                </a:lnTo>
                <a:lnTo>
                  <a:pt x="218" y="20"/>
                </a:lnTo>
                <a:lnTo>
                  <a:pt x="220" y="20"/>
                </a:lnTo>
                <a:lnTo>
                  <a:pt x="220" y="20"/>
                </a:lnTo>
                <a:lnTo>
                  <a:pt x="220" y="20"/>
                </a:lnTo>
                <a:lnTo>
                  <a:pt x="220" y="18"/>
                </a:lnTo>
                <a:lnTo>
                  <a:pt x="220" y="18"/>
                </a:lnTo>
                <a:lnTo>
                  <a:pt x="222" y="14"/>
                </a:lnTo>
                <a:lnTo>
                  <a:pt x="222" y="12"/>
                </a:lnTo>
                <a:lnTo>
                  <a:pt x="222" y="10"/>
                </a:lnTo>
                <a:lnTo>
                  <a:pt x="224" y="10"/>
                </a:lnTo>
                <a:lnTo>
                  <a:pt x="224" y="10"/>
                </a:lnTo>
                <a:lnTo>
                  <a:pt x="224" y="10"/>
                </a:lnTo>
                <a:lnTo>
                  <a:pt x="224" y="10"/>
                </a:lnTo>
                <a:lnTo>
                  <a:pt x="226" y="10"/>
                </a:lnTo>
                <a:lnTo>
                  <a:pt x="226" y="10"/>
                </a:lnTo>
                <a:lnTo>
                  <a:pt x="226" y="10"/>
                </a:lnTo>
                <a:lnTo>
                  <a:pt x="226" y="12"/>
                </a:lnTo>
                <a:lnTo>
                  <a:pt x="226" y="14"/>
                </a:lnTo>
                <a:lnTo>
                  <a:pt x="226" y="16"/>
                </a:lnTo>
                <a:lnTo>
                  <a:pt x="226" y="18"/>
                </a:lnTo>
                <a:lnTo>
                  <a:pt x="226" y="20"/>
                </a:lnTo>
                <a:lnTo>
                  <a:pt x="226" y="20"/>
                </a:lnTo>
                <a:lnTo>
                  <a:pt x="226" y="22"/>
                </a:lnTo>
                <a:lnTo>
                  <a:pt x="226" y="22"/>
                </a:lnTo>
                <a:lnTo>
                  <a:pt x="228" y="24"/>
                </a:lnTo>
                <a:lnTo>
                  <a:pt x="228" y="24"/>
                </a:lnTo>
                <a:lnTo>
                  <a:pt x="228" y="24"/>
                </a:lnTo>
                <a:lnTo>
                  <a:pt x="230" y="26"/>
                </a:lnTo>
                <a:lnTo>
                  <a:pt x="230" y="26"/>
                </a:lnTo>
                <a:lnTo>
                  <a:pt x="232" y="26"/>
                </a:lnTo>
                <a:lnTo>
                  <a:pt x="232" y="26"/>
                </a:lnTo>
                <a:lnTo>
                  <a:pt x="234" y="26"/>
                </a:lnTo>
                <a:lnTo>
                  <a:pt x="234" y="26"/>
                </a:lnTo>
                <a:lnTo>
                  <a:pt x="236" y="26"/>
                </a:lnTo>
                <a:lnTo>
                  <a:pt x="236" y="26"/>
                </a:lnTo>
                <a:lnTo>
                  <a:pt x="236" y="24"/>
                </a:lnTo>
                <a:lnTo>
                  <a:pt x="236" y="24"/>
                </a:lnTo>
                <a:lnTo>
                  <a:pt x="234" y="22"/>
                </a:lnTo>
                <a:lnTo>
                  <a:pt x="234" y="20"/>
                </a:lnTo>
                <a:lnTo>
                  <a:pt x="234" y="20"/>
                </a:lnTo>
                <a:lnTo>
                  <a:pt x="234" y="18"/>
                </a:lnTo>
                <a:lnTo>
                  <a:pt x="234" y="18"/>
                </a:lnTo>
                <a:lnTo>
                  <a:pt x="234" y="18"/>
                </a:lnTo>
                <a:lnTo>
                  <a:pt x="236" y="18"/>
                </a:lnTo>
                <a:lnTo>
                  <a:pt x="236" y="18"/>
                </a:lnTo>
                <a:lnTo>
                  <a:pt x="238" y="18"/>
                </a:lnTo>
                <a:lnTo>
                  <a:pt x="238" y="18"/>
                </a:lnTo>
                <a:lnTo>
                  <a:pt x="240" y="18"/>
                </a:lnTo>
                <a:lnTo>
                  <a:pt x="240" y="18"/>
                </a:lnTo>
                <a:lnTo>
                  <a:pt x="242" y="18"/>
                </a:lnTo>
                <a:lnTo>
                  <a:pt x="242" y="18"/>
                </a:lnTo>
                <a:lnTo>
                  <a:pt x="242" y="18"/>
                </a:lnTo>
                <a:lnTo>
                  <a:pt x="242" y="20"/>
                </a:lnTo>
                <a:lnTo>
                  <a:pt x="244" y="22"/>
                </a:lnTo>
                <a:lnTo>
                  <a:pt x="244" y="24"/>
                </a:lnTo>
                <a:lnTo>
                  <a:pt x="244" y="24"/>
                </a:lnTo>
                <a:lnTo>
                  <a:pt x="244" y="24"/>
                </a:lnTo>
                <a:lnTo>
                  <a:pt x="246" y="26"/>
                </a:lnTo>
                <a:lnTo>
                  <a:pt x="246" y="26"/>
                </a:lnTo>
                <a:lnTo>
                  <a:pt x="248" y="26"/>
                </a:lnTo>
                <a:lnTo>
                  <a:pt x="250" y="26"/>
                </a:lnTo>
                <a:lnTo>
                  <a:pt x="252" y="28"/>
                </a:lnTo>
                <a:lnTo>
                  <a:pt x="252" y="28"/>
                </a:lnTo>
                <a:lnTo>
                  <a:pt x="254" y="28"/>
                </a:lnTo>
                <a:lnTo>
                  <a:pt x="254" y="28"/>
                </a:lnTo>
                <a:lnTo>
                  <a:pt x="256" y="26"/>
                </a:lnTo>
                <a:lnTo>
                  <a:pt x="256" y="26"/>
                </a:lnTo>
                <a:lnTo>
                  <a:pt x="256" y="26"/>
                </a:lnTo>
                <a:lnTo>
                  <a:pt x="258" y="24"/>
                </a:lnTo>
                <a:lnTo>
                  <a:pt x="258" y="22"/>
                </a:lnTo>
                <a:lnTo>
                  <a:pt x="260" y="20"/>
                </a:lnTo>
                <a:lnTo>
                  <a:pt x="260" y="18"/>
                </a:lnTo>
                <a:lnTo>
                  <a:pt x="260" y="18"/>
                </a:lnTo>
                <a:lnTo>
                  <a:pt x="260" y="16"/>
                </a:lnTo>
                <a:lnTo>
                  <a:pt x="260" y="16"/>
                </a:lnTo>
                <a:lnTo>
                  <a:pt x="260" y="16"/>
                </a:lnTo>
                <a:lnTo>
                  <a:pt x="260" y="16"/>
                </a:lnTo>
                <a:lnTo>
                  <a:pt x="258" y="14"/>
                </a:lnTo>
                <a:lnTo>
                  <a:pt x="258" y="14"/>
                </a:lnTo>
                <a:lnTo>
                  <a:pt x="256" y="14"/>
                </a:lnTo>
                <a:lnTo>
                  <a:pt x="254" y="12"/>
                </a:lnTo>
                <a:lnTo>
                  <a:pt x="254" y="12"/>
                </a:lnTo>
                <a:lnTo>
                  <a:pt x="252" y="12"/>
                </a:lnTo>
                <a:lnTo>
                  <a:pt x="252" y="12"/>
                </a:lnTo>
                <a:lnTo>
                  <a:pt x="252" y="10"/>
                </a:lnTo>
                <a:lnTo>
                  <a:pt x="252" y="10"/>
                </a:lnTo>
                <a:lnTo>
                  <a:pt x="252" y="10"/>
                </a:lnTo>
                <a:lnTo>
                  <a:pt x="254" y="8"/>
                </a:lnTo>
                <a:lnTo>
                  <a:pt x="254" y="8"/>
                </a:lnTo>
                <a:lnTo>
                  <a:pt x="256" y="6"/>
                </a:lnTo>
                <a:lnTo>
                  <a:pt x="258" y="6"/>
                </a:lnTo>
                <a:lnTo>
                  <a:pt x="260" y="4"/>
                </a:lnTo>
                <a:lnTo>
                  <a:pt x="262" y="4"/>
                </a:lnTo>
                <a:lnTo>
                  <a:pt x="264" y="4"/>
                </a:lnTo>
                <a:lnTo>
                  <a:pt x="264" y="4"/>
                </a:lnTo>
                <a:lnTo>
                  <a:pt x="266" y="4"/>
                </a:lnTo>
                <a:lnTo>
                  <a:pt x="266" y="4"/>
                </a:lnTo>
                <a:lnTo>
                  <a:pt x="268" y="4"/>
                </a:lnTo>
                <a:lnTo>
                  <a:pt x="268" y="4"/>
                </a:lnTo>
                <a:lnTo>
                  <a:pt x="270" y="6"/>
                </a:lnTo>
                <a:lnTo>
                  <a:pt x="272" y="8"/>
                </a:lnTo>
                <a:lnTo>
                  <a:pt x="272" y="10"/>
                </a:lnTo>
                <a:lnTo>
                  <a:pt x="274" y="12"/>
                </a:lnTo>
                <a:lnTo>
                  <a:pt x="276" y="12"/>
                </a:lnTo>
                <a:lnTo>
                  <a:pt x="276" y="12"/>
                </a:lnTo>
                <a:lnTo>
                  <a:pt x="276" y="14"/>
                </a:lnTo>
                <a:lnTo>
                  <a:pt x="278" y="14"/>
                </a:lnTo>
                <a:lnTo>
                  <a:pt x="278" y="12"/>
                </a:lnTo>
                <a:lnTo>
                  <a:pt x="278" y="12"/>
                </a:lnTo>
                <a:lnTo>
                  <a:pt x="280" y="12"/>
                </a:lnTo>
                <a:lnTo>
                  <a:pt x="280" y="10"/>
                </a:lnTo>
                <a:lnTo>
                  <a:pt x="280" y="8"/>
                </a:lnTo>
                <a:lnTo>
                  <a:pt x="282" y="6"/>
                </a:lnTo>
                <a:lnTo>
                  <a:pt x="282" y="4"/>
                </a:lnTo>
                <a:lnTo>
                  <a:pt x="282" y="2"/>
                </a:lnTo>
                <a:lnTo>
                  <a:pt x="284" y="2"/>
                </a:lnTo>
                <a:lnTo>
                  <a:pt x="284" y="0"/>
                </a:lnTo>
                <a:lnTo>
                  <a:pt x="284" y="0"/>
                </a:lnTo>
                <a:lnTo>
                  <a:pt x="286" y="0"/>
                </a:lnTo>
                <a:lnTo>
                  <a:pt x="286" y="0"/>
                </a:lnTo>
                <a:lnTo>
                  <a:pt x="286" y="2"/>
                </a:lnTo>
                <a:lnTo>
                  <a:pt x="286" y="2"/>
                </a:lnTo>
                <a:lnTo>
                  <a:pt x="286" y="2"/>
                </a:lnTo>
                <a:lnTo>
                  <a:pt x="288" y="4"/>
                </a:lnTo>
                <a:lnTo>
                  <a:pt x="288" y="6"/>
                </a:lnTo>
                <a:lnTo>
                  <a:pt x="288" y="10"/>
                </a:lnTo>
                <a:lnTo>
                  <a:pt x="288" y="12"/>
                </a:lnTo>
                <a:lnTo>
                  <a:pt x="288" y="12"/>
                </a:lnTo>
                <a:lnTo>
                  <a:pt x="288" y="14"/>
                </a:lnTo>
                <a:lnTo>
                  <a:pt x="288" y="14"/>
                </a:lnTo>
                <a:lnTo>
                  <a:pt x="288" y="14"/>
                </a:lnTo>
                <a:lnTo>
                  <a:pt x="290" y="16"/>
                </a:lnTo>
                <a:lnTo>
                  <a:pt x="292" y="16"/>
                </a:lnTo>
                <a:lnTo>
                  <a:pt x="294" y="16"/>
                </a:lnTo>
                <a:lnTo>
                  <a:pt x="294" y="16"/>
                </a:lnTo>
                <a:lnTo>
                  <a:pt x="296" y="16"/>
                </a:lnTo>
                <a:lnTo>
                  <a:pt x="298" y="16"/>
                </a:lnTo>
                <a:lnTo>
                  <a:pt x="300" y="16"/>
                </a:lnTo>
                <a:lnTo>
                  <a:pt x="302" y="16"/>
                </a:lnTo>
                <a:lnTo>
                  <a:pt x="302" y="16"/>
                </a:lnTo>
                <a:lnTo>
                  <a:pt x="304" y="16"/>
                </a:lnTo>
                <a:lnTo>
                  <a:pt x="304" y="14"/>
                </a:lnTo>
                <a:lnTo>
                  <a:pt x="306" y="12"/>
                </a:lnTo>
                <a:lnTo>
                  <a:pt x="308" y="10"/>
                </a:lnTo>
                <a:lnTo>
                  <a:pt x="310" y="8"/>
                </a:lnTo>
                <a:lnTo>
                  <a:pt x="312" y="8"/>
                </a:lnTo>
                <a:lnTo>
                  <a:pt x="312" y="6"/>
                </a:lnTo>
                <a:lnTo>
                  <a:pt x="314" y="6"/>
                </a:lnTo>
                <a:lnTo>
                  <a:pt x="314" y="6"/>
                </a:lnTo>
                <a:lnTo>
                  <a:pt x="316" y="6"/>
                </a:lnTo>
                <a:lnTo>
                  <a:pt x="316" y="6"/>
                </a:lnTo>
                <a:lnTo>
                  <a:pt x="318" y="6"/>
                </a:lnTo>
                <a:lnTo>
                  <a:pt x="320" y="6"/>
                </a:lnTo>
                <a:lnTo>
                  <a:pt x="322" y="8"/>
                </a:lnTo>
                <a:lnTo>
                  <a:pt x="324" y="10"/>
                </a:lnTo>
                <a:lnTo>
                  <a:pt x="326" y="10"/>
                </a:lnTo>
                <a:lnTo>
                  <a:pt x="330" y="12"/>
                </a:lnTo>
                <a:lnTo>
                  <a:pt x="330" y="14"/>
                </a:lnTo>
                <a:lnTo>
                  <a:pt x="330" y="14"/>
                </a:lnTo>
                <a:lnTo>
                  <a:pt x="332" y="14"/>
                </a:lnTo>
                <a:lnTo>
                  <a:pt x="332" y="16"/>
                </a:lnTo>
                <a:lnTo>
                  <a:pt x="332" y="16"/>
                </a:lnTo>
                <a:lnTo>
                  <a:pt x="332" y="16"/>
                </a:lnTo>
                <a:lnTo>
                  <a:pt x="332" y="18"/>
                </a:lnTo>
                <a:lnTo>
                  <a:pt x="332" y="20"/>
                </a:lnTo>
                <a:lnTo>
                  <a:pt x="330" y="22"/>
                </a:lnTo>
                <a:lnTo>
                  <a:pt x="330" y="24"/>
                </a:lnTo>
                <a:lnTo>
                  <a:pt x="330" y="24"/>
                </a:lnTo>
                <a:lnTo>
                  <a:pt x="328" y="26"/>
                </a:lnTo>
                <a:lnTo>
                  <a:pt x="328" y="26"/>
                </a:lnTo>
                <a:lnTo>
                  <a:pt x="330" y="28"/>
                </a:lnTo>
                <a:lnTo>
                  <a:pt x="330" y="28"/>
                </a:lnTo>
                <a:lnTo>
                  <a:pt x="330" y="28"/>
                </a:lnTo>
                <a:lnTo>
                  <a:pt x="332" y="30"/>
                </a:lnTo>
                <a:lnTo>
                  <a:pt x="334" y="30"/>
                </a:lnTo>
                <a:lnTo>
                  <a:pt x="336" y="32"/>
                </a:lnTo>
                <a:lnTo>
                  <a:pt x="338" y="32"/>
                </a:lnTo>
                <a:lnTo>
                  <a:pt x="340" y="34"/>
                </a:lnTo>
                <a:lnTo>
                  <a:pt x="344" y="34"/>
                </a:lnTo>
                <a:lnTo>
                  <a:pt x="350" y="36"/>
                </a:lnTo>
                <a:lnTo>
                  <a:pt x="354" y="38"/>
                </a:lnTo>
                <a:lnTo>
                  <a:pt x="358" y="38"/>
                </a:lnTo>
                <a:lnTo>
                  <a:pt x="350" y="42"/>
                </a:lnTo>
                <a:lnTo>
                  <a:pt x="344" y="46"/>
                </a:lnTo>
                <a:lnTo>
                  <a:pt x="342" y="48"/>
                </a:lnTo>
                <a:lnTo>
                  <a:pt x="340" y="48"/>
                </a:lnTo>
                <a:lnTo>
                  <a:pt x="336" y="52"/>
                </a:lnTo>
                <a:lnTo>
                  <a:pt x="332" y="58"/>
                </a:lnTo>
                <a:lnTo>
                  <a:pt x="330" y="60"/>
                </a:lnTo>
                <a:lnTo>
                  <a:pt x="328" y="62"/>
                </a:lnTo>
                <a:lnTo>
                  <a:pt x="326" y="64"/>
                </a:lnTo>
                <a:lnTo>
                  <a:pt x="324" y="66"/>
                </a:lnTo>
                <a:lnTo>
                  <a:pt x="322" y="68"/>
                </a:lnTo>
                <a:lnTo>
                  <a:pt x="322" y="70"/>
                </a:lnTo>
                <a:lnTo>
                  <a:pt x="320" y="76"/>
                </a:lnTo>
                <a:lnTo>
                  <a:pt x="318" y="82"/>
                </a:lnTo>
                <a:lnTo>
                  <a:pt x="302" y="6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78" name="Freeform 279"/>
          <p:cNvSpPr>
            <a:spLocks/>
          </p:cNvSpPr>
          <p:nvPr/>
        </p:nvSpPr>
        <p:spPr bwMode="auto">
          <a:xfrm>
            <a:off x="2958607" y="2757332"/>
            <a:ext cx="361297" cy="335348"/>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9" name="Freeform 280"/>
          <p:cNvSpPr>
            <a:spLocks/>
          </p:cNvSpPr>
          <p:nvPr/>
        </p:nvSpPr>
        <p:spPr bwMode="auto">
          <a:xfrm>
            <a:off x="2958607" y="2757332"/>
            <a:ext cx="361297" cy="335348"/>
          </a:xfrm>
          <a:custGeom>
            <a:avLst/>
            <a:gdLst>
              <a:gd name="T0" fmla="*/ 166 w 176"/>
              <a:gd name="T1" fmla="*/ 30 h 144"/>
              <a:gd name="T2" fmla="*/ 150 w 176"/>
              <a:gd name="T3" fmla="*/ 30 h 144"/>
              <a:gd name="T4" fmla="*/ 146 w 176"/>
              <a:gd name="T5" fmla="*/ 28 h 144"/>
              <a:gd name="T6" fmla="*/ 138 w 176"/>
              <a:gd name="T7" fmla="*/ 22 h 144"/>
              <a:gd name="T8" fmla="*/ 124 w 176"/>
              <a:gd name="T9" fmla="*/ 20 h 144"/>
              <a:gd name="T10" fmla="*/ 108 w 176"/>
              <a:gd name="T11" fmla="*/ 18 h 144"/>
              <a:gd name="T12" fmla="*/ 86 w 176"/>
              <a:gd name="T13" fmla="*/ 8 h 144"/>
              <a:gd name="T14" fmla="*/ 76 w 176"/>
              <a:gd name="T15" fmla="*/ 6 h 144"/>
              <a:gd name="T16" fmla="*/ 66 w 176"/>
              <a:gd name="T17" fmla="*/ 10 h 144"/>
              <a:gd name="T18" fmla="*/ 62 w 176"/>
              <a:gd name="T19" fmla="*/ 8 h 144"/>
              <a:gd name="T20" fmla="*/ 50 w 176"/>
              <a:gd name="T21" fmla="*/ 2 h 144"/>
              <a:gd name="T22" fmla="*/ 28 w 176"/>
              <a:gd name="T23" fmla="*/ 0 h 144"/>
              <a:gd name="T24" fmla="*/ 12 w 176"/>
              <a:gd name="T25" fmla="*/ 2 h 144"/>
              <a:gd name="T26" fmla="*/ 6 w 176"/>
              <a:gd name="T27" fmla="*/ 4 h 144"/>
              <a:gd name="T28" fmla="*/ 6 w 176"/>
              <a:gd name="T29" fmla="*/ 8 h 144"/>
              <a:gd name="T30" fmla="*/ 8 w 176"/>
              <a:gd name="T31" fmla="*/ 12 h 144"/>
              <a:gd name="T32" fmla="*/ 6 w 176"/>
              <a:gd name="T33" fmla="*/ 14 h 144"/>
              <a:gd name="T34" fmla="*/ 2 w 176"/>
              <a:gd name="T35" fmla="*/ 16 h 144"/>
              <a:gd name="T36" fmla="*/ 0 w 176"/>
              <a:gd name="T37" fmla="*/ 20 h 144"/>
              <a:gd name="T38" fmla="*/ 2 w 176"/>
              <a:gd name="T39" fmla="*/ 26 h 144"/>
              <a:gd name="T40" fmla="*/ 10 w 176"/>
              <a:gd name="T41" fmla="*/ 34 h 144"/>
              <a:gd name="T42" fmla="*/ 12 w 176"/>
              <a:gd name="T43" fmla="*/ 44 h 144"/>
              <a:gd name="T44" fmla="*/ 16 w 176"/>
              <a:gd name="T45" fmla="*/ 46 h 144"/>
              <a:gd name="T46" fmla="*/ 28 w 176"/>
              <a:gd name="T47" fmla="*/ 42 h 144"/>
              <a:gd name="T48" fmla="*/ 36 w 176"/>
              <a:gd name="T49" fmla="*/ 40 h 144"/>
              <a:gd name="T50" fmla="*/ 38 w 176"/>
              <a:gd name="T51" fmla="*/ 40 h 144"/>
              <a:gd name="T52" fmla="*/ 40 w 176"/>
              <a:gd name="T53" fmla="*/ 44 h 144"/>
              <a:gd name="T54" fmla="*/ 36 w 176"/>
              <a:gd name="T55" fmla="*/ 52 h 144"/>
              <a:gd name="T56" fmla="*/ 32 w 176"/>
              <a:gd name="T57" fmla="*/ 60 h 144"/>
              <a:gd name="T58" fmla="*/ 30 w 176"/>
              <a:gd name="T59" fmla="*/ 78 h 144"/>
              <a:gd name="T60" fmla="*/ 28 w 176"/>
              <a:gd name="T61" fmla="*/ 84 h 144"/>
              <a:gd name="T62" fmla="*/ 22 w 176"/>
              <a:gd name="T63" fmla="*/ 88 h 144"/>
              <a:gd name="T64" fmla="*/ 24 w 176"/>
              <a:gd name="T65" fmla="*/ 90 h 144"/>
              <a:gd name="T66" fmla="*/ 30 w 176"/>
              <a:gd name="T67" fmla="*/ 96 h 144"/>
              <a:gd name="T68" fmla="*/ 32 w 176"/>
              <a:gd name="T69" fmla="*/ 114 h 144"/>
              <a:gd name="T70" fmla="*/ 32 w 176"/>
              <a:gd name="T71" fmla="*/ 124 h 144"/>
              <a:gd name="T72" fmla="*/ 34 w 176"/>
              <a:gd name="T73" fmla="*/ 126 h 144"/>
              <a:gd name="T74" fmla="*/ 40 w 176"/>
              <a:gd name="T75" fmla="*/ 126 h 144"/>
              <a:gd name="T76" fmla="*/ 42 w 176"/>
              <a:gd name="T77" fmla="*/ 128 h 144"/>
              <a:gd name="T78" fmla="*/ 42 w 176"/>
              <a:gd name="T79" fmla="*/ 134 h 144"/>
              <a:gd name="T80" fmla="*/ 44 w 176"/>
              <a:gd name="T81" fmla="*/ 140 h 144"/>
              <a:gd name="T82" fmla="*/ 50 w 176"/>
              <a:gd name="T83" fmla="*/ 144 h 144"/>
              <a:gd name="T84" fmla="*/ 56 w 176"/>
              <a:gd name="T85" fmla="*/ 142 h 144"/>
              <a:gd name="T86" fmla="*/ 64 w 176"/>
              <a:gd name="T87" fmla="*/ 138 h 144"/>
              <a:gd name="T88" fmla="*/ 72 w 176"/>
              <a:gd name="T89" fmla="*/ 136 h 144"/>
              <a:gd name="T90" fmla="*/ 90 w 176"/>
              <a:gd name="T91" fmla="*/ 138 h 144"/>
              <a:gd name="T92" fmla="*/ 104 w 176"/>
              <a:gd name="T93" fmla="*/ 138 h 144"/>
              <a:gd name="T94" fmla="*/ 110 w 176"/>
              <a:gd name="T95" fmla="*/ 132 h 144"/>
              <a:gd name="T96" fmla="*/ 110 w 176"/>
              <a:gd name="T97" fmla="*/ 126 h 144"/>
              <a:gd name="T98" fmla="*/ 112 w 176"/>
              <a:gd name="T99" fmla="*/ 122 h 144"/>
              <a:gd name="T100" fmla="*/ 120 w 176"/>
              <a:gd name="T101" fmla="*/ 116 h 144"/>
              <a:gd name="T102" fmla="*/ 128 w 176"/>
              <a:gd name="T103" fmla="*/ 108 h 144"/>
              <a:gd name="T104" fmla="*/ 132 w 176"/>
              <a:gd name="T105" fmla="*/ 100 h 144"/>
              <a:gd name="T106" fmla="*/ 130 w 176"/>
              <a:gd name="T107" fmla="*/ 94 h 144"/>
              <a:gd name="T108" fmla="*/ 122 w 176"/>
              <a:gd name="T109" fmla="*/ 86 h 144"/>
              <a:gd name="T110" fmla="*/ 122 w 176"/>
              <a:gd name="T111" fmla="*/ 84 h 144"/>
              <a:gd name="T112" fmla="*/ 128 w 176"/>
              <a:gd name="T113" fmla="*/ 76 h 144"/>
              <a:gd name="T114" fmla="*/ 132 w 176"/>
              <a:gd name="T115" fmla="*/ 68 h 144"/>
              <a:gd name="T116" fmla="*/ 138 w 176"/>
              <a:gd name="T117" fmla="*/ 64 h 144"/>
              <a:gd name="T118" fmla="*/ 146 w 176"/>
              <a:gd name="T119" fmla="*/ 64 h 144"/>
              <a:gd name="T120" fmla="*/ 152 w 176"/>
              <a:gd name="T121" fmla="*/ 56 h 144"/>
              <a:gd name="T122" fmla="*/ 162 w 176"/>
              <a:gd name="T12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44">
                <a:moveTo>
                  <a:pt x="176" y="30"/>
                </a:moveTo>
                <a:lnTo>
                  <a:pt x="176" y="30"/>
                </a:lnTo>
                <a:lnTo>
                  <a:pt x="174" y="30"/>
                </a:lnTo>
                <a:lnTo>
                  <a:pt x="170" y="30"/>
                </a:lnTo>
                <a:lnTo>
                  <a:pt x="166" y="30"/>
                </a:lnTo>
                <a:lnTo>
                  <a:pt x="160" y="30"/>
                </a:lnTo>
                <a:lnTo>
                  <a:pt x="156" y="32"/>
                </a:lnTo>
                <a:lnTo>
                  <a:pt x="154" y="32"/>
                </a:lnTo>
                <a:lnTo>
                  <a:pt x="152" y="30"/>
                </a:lnTo>
                <a:lnTo>
                  <a:pt x="150" y="30"/>
                </a:lnTo>
                <a:lnTo>
                  <a:pt x="150" y="30"/>
                </a:lnTo>
                <a:lnTo>
                  <a:pt x="148" y="30"/>
                </a:lnTo>
                <a:lnTo>
                  <a:pt x="148" y="30"/>
                </a:lnTo>
                <a:lnTo>
                  <a:pt x="146" y="28"/>
                </a:lnTo>
                <a:lnTo>
                  <a:pt x="146" y="28"/>
                </a:lnTo>
                <a:lnTo>
                  <a:pt x="144" y="26"/>
                </a:lnTo>
                <a:lnTo>
                  <a:pt x="142" y="24"/>
                </a:lnTo>
                <a:lnTo>
                  <a:pt x="140" y="22"/>
                </a:lnTo>
                <a:lnTo>
                  <a:pt x="138" y="22"/>
                </a:lnTo>
                <a:lnTo>
                  <a:pt x="138" y="22"/>
                </a:lnTo>
                <a:lnTo>
                  <a:pt x="136" y="22"/>
                </a:lnTo>
                <a:lnTo>
                  <a:pt x="134" y="20"/>
                </a:lnTo>
                <a:lnTo>
                  <a:pt x="132" y="20"/>
                </a:lnTo>
                <a:lnTo>
                  <a:pt x="128" y="20"/>
                </a:lnTo>
                <a:lnTo>
                  <a:pt x="124" y="20"/>
                </a:lnTo>
                <a:lnTo>
                  <a:pt x="120" y="20"/>
                </a:lnTo>
                <a:lnTo>
                  <a:pt x="118" y="20"/>
                </a:lnTo>
                <a:lnTo>
                  <a:pt x="116" y="20"/>
                </a:lnTo>
                <a:lnTo>
                  <a:pt x="114" y="20"/>
                </a:lnTo>
                <a:lnTo>
                  <a:pt x="108" y="18"/>
                </a:lnTo>
                <a:lnTo>
                  <a:pt x="100" y="14"/>
                </a:lnTo>
                <a:lnTo>
                  <a:pt x="98" y="14"/>
                </a:lnTo>
                <a:lnTo>
                  <a:pt x="94" y="12"/>
                </a:lnTo>
                <a:lnTo>
                  <a:pt x="88" y="10"/>
                </a:lnTo>
                <a:lnTo>
                  <a:pt x="86" y="8"/>
                </a:lnTo>
                <a:lnTo>
                  <a:pt x="84" y="8"/>
                </a:lnTo>
                <a:lnTo>
                  <a:pt x="80" y="6"/>
                </a:lnTo>
                <a:lnTo>
                  <a:pt x="80" y="6"/>
                </a:lnTo>
                <a:lnTo>
                  <a:pt x="78" y="6"/>
                </a:lnTo>
                <a:lnTo>
                  <a:pt x="76" y="6"/>
                </a:lnTo>
                <a:lnTo>
                  <a:pt x="76" y="6"/>
                </a:lnTo>
                <a:lnTo>
                  <a:pt x="72" y="8"/>
                </a:lnTo>
                <a:lnTo>
                  <a:pt x="70" y="10"/>
                </a:lnTo>
                <a:lnTo>
                  <a:pt x="68" y="10"/>
                </a:lnTo>
                <a:lnTo>
                  <a:pt x="66" y="10"/>
                </a:lnTo>
                <a:lnTo>
                  <a:pt x="66" y="10"/>
                </a:lnTo>
                <a:lnTo>
                  <a:pt x="66" y="10"/>
                </a:lnTo>
                <a:lnTo>
                  <a:pt x="64" y="10"/>
                </a:lnTo>
                <a:lnTo>
                  <a:pt x="64" y="10"/>
                </a:lnTo>
                <a:lnTo>
                  <a:pt x="62" y="8"/>
                </a:lnTo>
                <a:lnTo>
                  <a:pt x="60" y="8"/>
                </a:lnTo>
                <a:lnTo>
                  <a:pt x="58" y="6"/>
                </a:lnTo>
                <a:lnTo>
                  <a:pt x="56" y="4"/>
                </a:lnTo>
                <a:lnTo>
                  <a:pt x="56" y="4"/>
                </a:lnTo>
                <a:lnTo>
                  <a:pt x="50" y="2"/>
                </a:lnTo>
                <a:lnTo>
                  <a:pt x="44" y="2"/>
                </a:lnTo>
                <a:lnTo>
                  <a:pt x="40" y="0"/>
                </a:lnTo>
                <a:lnTo>
                  <a:pt x="36" y="0"/>
                </a:lnTo>
                <a:lnTo>
                  <a:pt x="32" y="0"/>
                </a:lnTo>
                <a:lnTo>
                  <a:pt x="28" y="0"/>
                </a:lnTo>
                <a:lnTo>
                  <a:pt x="26" y="0"/>
                </a:lnTo>
                <a:lnTo>
                  <a:pt x="22" y="0"/>
                </a:lnTo>
                <a:lnTo>
                  <a:pt x="18" y="0"/>
                </a:lnTo>
                <a:lnTo>
                  <a:pt x="14" y="0"/>
                </a:lnTo>
                <a:lnTo>
                  <a:pt x="12" y="2"/>
                </a:lnTo>
                <a:lnTo>
                  <a:pt x="10" y="2"/>
                </a:lnTo>
                <a:lnTo>
                  <a:pt x="10" y="2"/>
                </a:lnTo>
                <a:lnTo>
                  <a:pt x="8" y="2"/>
                </a:lnTo>
                <a:lnTo>
                  <a:pt x="8" y="4"/>
                </a:lnTo>
                <a:lnTo>
                  <a:pt x="6" y="4"/>
                </a:lnTo>
                <a:lnTo>
                  <a:pt x="6" y="6"/>
                </a:lnTo>
                <a:lnTo>
                  <a:pt x="6" y="6"/>
                </a:lnTo>
                <a:lnTo>
                  <a:pt x="6" y="6"/>
                </a:lnTo>
                <a:lnTo>
                  <a:pt x="6" y="6"/>
                </a:lnTo>
                <a:lnTo>
                  <a:pt x="6" y="8"/>
                </a:lnTo>
                <a:lnTo>
                  <a:pt x="8" y="8"/>
                </a:lnTo>
                <a:lnTo>
                  <a:pt x="8" y="10"/>
                </a:lnTo>
                <a:lnTo>
                  <a:pt x="8" y="12"/>
                </a:lnTo>
                <a:lnTo>
                  <a:pt x="8" y="12"/>
                </a:lnTo>
                <a:lnTo>
                  <a:pt x="8" y="12"/>
                </a:lnTo>
                <a:lnTo>
                  <a:pt x="8" y="12"/>
                </a:lnTo>
                <a:lnTo>
                  <a:pt x="8" y="12"/>
                </a:lnTo>
                <a:lnTo>
                  <a:pt x="8" y="14"/>
                </a:lnTo>
                <a:lnTo>
                  <a:pt x="8" y="14"/>
                </a:lnTo>
                <a:lnTo>
                  <a:pt x="6" y="14"/>
                </a:lnTo>
                <a:lnTo>
                  <a:pt x="4" y="14"/>
                </a:lnTo>
                <a:lnTo>
                  <a:pt x="4" y="14"/>
                </a:lnTo>
                <a:lnTo>
                  <a:pt x="2" y="14"/>
                </a:lnTo>
                <a:lnTo>
                  <a:pt x="2" y="14"/>
                </a:lnTo>
                <a:lnTo>
                  <a:pt x="2" y="16"/>
                </a:lnTo>
                <a:lnTo>
                  <a:pt x="0" y="16"/>
                </a:lnTo>
                <a:lnTo>
                  <a:pt x="0" y="16"/>
                </a:lnTo>
                <a:lnTo>
                  <a:pt x="0" y="16"/>
                </a:lnTo>
                <a:lnTo>
                  <a:pt x="0" y="18"/>
                </a:lnTo>
                <a:lnTo>
                  <a:pt x="0" y="20"/>
                </a:lnTo>
                <a:lnTo>
                  <a:pt x="0" y="20"/>
                </a:lnTo>
                <a:lnTo>
                  <a:pt x="0" y="22"/>
                </a:lnTo>
                <a:lnTo>
                  <a:pt x="2" y="24"/>
                </a:lnTo>
                <a:lnTo>
                  <a:pt x="2" y="26"/>
                </a:lnTo>
                <a:lnTo>
                  <a:pt x="2" y="26"/>
                </a:lnTo>
                <a:lnTo>
                  <a:pt x="2" y="28"/>
                </a:lnTo>
                <a:lnTo>
                  <a:pt x="4" y="28"/>
                </a:lnTo>
                <a:lnTo>
                  <a:pt x="6" y="32"/>
                </a:lnTo>
                <a:lnTo>
                  <a:pt x="8" y="34"/>
                </a:lnTo>
                <a:lnTo>
                  <a:pt x="10" y="34"/>
                </a:lnTo>
                <a:lnTo>
                  <a:pt x="10" y="36"/>
                </a:lnTo>
                <a:lnTo>
                  <a:pt x="10" y="38"/>
                </a:lnTo>
                <a:lnTo>
                  <a:pt x="10" y="40"/>
                </a:lnTo>
                <a:lnTo>
                  <a:pt x="12" y="42"/>
                </a:lnTo>
                <a:lnTo>
                  <a:pt x="12" y="44"/>
                </a:lnTo>
                <a:lnTo>
                  <a:pt x="12" y="44"/>
                </a:lnTo>
                <a:lnTo>
                  <a:pt x="12" y="44"/>
                </a:lnTo>
                <a:lnTo>
                  <a:pt x="12" y="44"/>
                </a:lnTo>
                <a:lnTo>
                  <a:pt x="14" y="44"/>
                </a:lnTo>
                <a:lnTo>
                  <a:pt x="16" y="46"/>
                </a:lnTo>
                <a:lnTo>
                  <a:pt x="18" y="44"/>
                </a:lnTo>
                <a:lnTo>
                  <a:pt x="20" y="44"/>
                </a:lnTo>
                <a:lnTo>
                  <a:pt x="24" y="44"/>
                </a:lnTo>
                <a:lnTo>
                  <a:pt x="26" y="42"/>
                </a:lnTo>
                <a:lnTo>
                  <a:pt x="28" y="42"/>
                </a:lnTo>
                <a:lnTo>
                  <a:pt x="28" y="42"/>
                </a:lnTo>
                <a:lnTo>
                  <a:pt x="32" y="40"/>
                </a:lnTo>
                <a:lnTo>
                  <a:pt x="32" y="40"/>
                </a:lnTo>
                <a:lnTo>
                  <a:pt x="34" y="40"/>
                </a:lnTo>
                <a:lnTo>
                  <a:pt x="36" y="40"/>
                </a:lnTo>
                <a:lnTo>
                  <a:pt x="36" y="40"/>
                </a:lnTo>
                <a:lnTo>
                  <a:pt x="36" y="40"/>
                </a:lnTo>
                <a:lnTo>
                  <a:pt x="36" y="40"/>
                </a:lnTo>
                <a:lnTo>
                  <a:pt x="38" y="40"/>
                </a:lnTo>
                <a:lnTo>
                  <a:pt x="38" y="40"/>
                </a:lnTo>
                <a:lnTo>
                  <a:pt x="38" y="42"/>
                </a:lnTo>
                <a:lnTo>
                  <a:pt x="40" y="42"/>
                </a:lnTo>
                <a:lnTo>
                  <a:pt x="40" y="44"/>
                </a:lnTo>
                <a:lnTo>
                  <a:pt x="40" y="44"/>
                </a:lnTo>
                <a:lnTo>
                  <a:pt x="40" y="44"/>
                </a:lnTo>
                <a:lnTo>
                  <a:pt x="40" y="46"/>
                </a:lnTo>
                <a:lnTo>
                  <a:pt x="40" y="46"/>
                </a:lnTo>
                <a:lnTo>
                  <a:pt x="38" y="50"/>
                </a:lnTo>
                <a:lnTo>
                  <a:pt x="36" y="50"/>
                </a:lnTo>
                <a:lnTo>
                  <a:pt x="36" y="52"/>
                </a:lnTo>
                <a:lnTo>
                  <a:pt x="34" y="54"/>
                </a:lnTo>
                <a:lnTo>
                  <a:pt x="34" y="54"/>
                </a:lnTo>
                <a:lnTo>
                  <a:pt x="34" y="56"/>
                </a:lnTo>
                <a:lnTo>
                  <a:pt x="32" y="56"/>
                </a:lnTo>
                <a:lnTo>
                  <a:pt x="32" y="60"/>
                </a:lnTo>
                <a:lnTo>
                  <a:pt x="32" y="64"/>
                </a:lnTo>
                <a:lnTo>
                  <a:pt x="32" y="68"/>
                </a:lnTo>
                <a:lnTo>
                  <a:pt x="30" y="72"/>
                </a:lnTo>
                <a:lnTo>
                  <a:pt x="30" y="76"/>
                </a:lnTo>
                <a:lnTo>
                  <a:pt x="30" y="78"/>
                </a:lnTo>
                <a:lnTo>
                  <a:pt x="30" y="80"/>
                </a:lnTo>
                <a:lnTo>
                  <a:pt x="30" y="80"/>
                </a:lnTo>
                <a:lnTo>
                  <a:pt x="28" y="82"/>
                </a:lnTo>
                <a:lnTo>
                  <a:pt x="28" y="82"/>
                </a:lnTo>
                <a:lnTo>
                  <a:pt x="28" y="84"/>
                </a:lnTo>
                <a:lnTo>
                  <a:pt x="26" y="84"/>
                </a:lnTo>
                <a:lnTo>
                  <a:pt x="24" y="86"/>
                </a:lnTo>
                <a:lnTo>
                  <a:pt x="24" y="86"/>
                </a:lnTo>
                <a:lnTo>
                  <a:pt x="22" y="88"/>
                </a:lnTo>
                <a:lnTo>
                  <a:pt x="22" y="88"/>
                </a:lnTo>
                <a:lnTo>
                  <a:pt x="22" y="88"/>
                </a:lnTo>
                <a:lnTo>
                  <a:pt x="22" y="88"/>
                </a:lnTo>
                <a:lnTo>
                  <a:pt x="22" y="90"/>
                </a:lnTo>
                <a:lnTo>
                  <a:pt x="24" y="90"/>
                </a:lnTo>
                <a:lnTo>
                  <a:pt x="24" y="90"/>
                </a:lnTo>
                <a:lnTo>
                  <a:pt x="26" y="92"/>
                </a:lnTo>
                <a:lnTo>
                  <a:pt x="28" y="92"/>
                </a:lnTo>
                <a:lnTo>
                  <a:pt x="30" y="94"/>
                </a:lnTo>
                <a:lnTo>
                  <a:pt x="30" y="94"/>
                </a:lnTo>
                <a:lnTo>
                  <a:pt x="30" y="96"/>
                </a:lnTo>
                <a:lnTo>
                  <a:pt x="30" y="96"/>
                </a:lnTo>
                <a:lnTo>
                  <a:pt x="32" y="100"/>
                </a:lnTo>
                <a:lnTo>
                  <a:pt x="32" y="104"/>
                </a:lnTo>
                <a:lnTo>
                  <a:pt x="32" y="106"/>
                </a:lnTo>
                <a:lnTo>
                  <a:pt x="32" y="114"/>
                </a:lnTo>
                <a:lnTo>
                  <a:pt x="32" y="116"/>
                </a:lnTo>
                <a:lnTo>
                  <a:pt x="32" y="118"/>
                </a:lnTo>
                <a:lnTo>
                  <a:pt x="32" y="120"/>
                </a:lnTo>
                <a:lnTo>
                  <a:pt x="32" y="122"/>
                </a:lnTo>
                <a:lnTo>
                  <a:pt x="32" y="124"/>
                </a:lnTo>
                <a:lnTo>
                  <a:pt x="32" y="124"/>
                </a:lnTo>
                <a:lnTo>
                  <a:pt x="32" y="126"/>
                </a:lnTo>
                <a:lnTo>
                  <a:pt x="32" y="126"/>
                </a:lnTo>
                <a:lnTo>
                  <a:pt x="32" y="126"/>
                </a:lnTo>
                <a:lnTo>
                  <a:pt x="34" y="126"/>
                </a:lnTo>
                <a:lnTo>
                  <a:pt x="34" y="126"/>
                </a:lnTo>
                <a:lnTo>
                  <a:pt x="36" y="126"/>
                </a:lnTo>
                <a:lnTo>
                  <a:pt x="36" y="126"/>
                </a:lnTo>
                <a:lnTo>
                  <a:pt x="38" y="126"/>
                </a:lnTo>
                <a:lnTo>
                  <a:pt x="40" y="126"/>
                </a:lnTo>
                <a:lnTo>
                  <a:pt x="40" y="126"/>
                </a:lnTo>
                <a:lnTo>
                  <a:pt x="42" y="126"/>
                </a:lnTo>
                <a:lnTo>
                  <a:pt x="42" y="128"/>
                </a:lnTo>
                <a:lnTo>
                  <a:pt x="42" y="128"/>
                </a:lnTo>
                <a:lnTo>
                  <a:pt x="42" y="128"/>
                </a:lnTo>
                <a:lnTo>
                  <a:pt x="42" y="130"/>
                </a:lnTo>
                <a:lnTo>
                  <a:pt x="42" y="130"/>
                </a:lnTo>
                <a:lnTo>
                  <a:pt x="42" y="132"/>
                </a:lnTo>
                <a:lnTo>
                  <a:pt x="42" y="134"/>
                </a:lnTo>
                <a:lnTo>
                  <a:pt x="42" y="134"/>
                </a:lnTo>
                <a:lnTo>
                  <a:pt x="42" y="136"/>
                </a:lnTo>
                <a:lnTo>
                  <a:pt x="42" y="136"/>
                </a:lnTo>
                <a:lnTo>
                  <a:pt x="42" y="138"/>
                </a:lnTo>
                <a:lnTo>
                  <a:pt x="42" y="138"/>
                </a:lnTo>
                <a:lnTo>
                  <a:pt x="44" y="140"/>
                </a:lnTo>
                <a:lnTo>
                  <a:pt x="44" y="140"/>
                </a:lnTo>
                <a:lnTo>
                  <a:pt x="46" y="142"/>
                </a:lnTo>
                <a:lnTo>
                  <a:pt x="48" y="142"/>
                </a:lnTo>
                <a:lnTo>
                  <a:pt x="48" y="142"/>
                </a:lnTo>
                <a:lnTo>
                  <a:pt x="50" y="144"/>
                </a:lnTo>
                <a:lnTo>
                  <a:pt x="52" y="144"/>
                </a:lnTo>
                <a:lnTo>
                  <a:pt x="52" y="144"/>
                </a:lnTo>
                <a:lnTo>
                  <a:pt x="54" y="144"/>
                </a:lnTo>
                <a:lnTo>
                  <a:pt x="56" y="144"/>
                </a:lnTo>
                <a:lnTo>
                  <a:pt x="56" y="142"/>
                </a:lnTo>
                <a:lnTo>
                  <a:pt x="60" y="142"/>
                </a:lnTo>
                <a:lnTo>
                  <a:pt x="62" y="140"/>
                </a:lnTo>
                <a:lnTo>
                  <a:pt x="62" y="140"/>
                </a:lnTo>
                <a:lnTo>
                  <a:pt x="64" y="140"/>
                </a:lnTo>
                <a:lnTo>
                  <a:pt x="64" y="138"/>
                </a:lnTo>
                <a:lnTo>
                  <a:pt x="66" y="136"/>
                </a:lnTo>
                <a:lnTo>
                  <a:pt x="68" y="136"/>
                </a:lnTo>
                <a:lnTo>
                  <a:pt x="68" y="136"/>
                </a:lnTo>
                <a:lnTo>
                  <a:pt x="70" y="136"/>
                </a:lnTo>
                <a:lnTo>
                  <a:pt x="72" y="136"/>
                </a:lnTo>
                <a:lnTo>
                  <a:pt x="74" y="136"/>
                </a:lnTo>
                <a:lnTo>
                  <a:pt x="76" y="136"/>
                </a:lnTo>
                <a:lnTo>
                  <a:pt x="80" y="136"/>
                </a:lnTo>
                <a:lnTo>
                  <a:pt x="86" y="136"/>
                </a:lnTo>
                <a:lnTo>
                  <a:pt x="90" y="138"/>
                </a:lnTo>
                <a:lnTo>
                  <a:pt x="96" y="138"/>
                </a:lnTo>
                <a:lnTo>
                  <a:pt x="98" y="138"/>
                </a:lnTo>
                <a:lnTo>
                  <a:pt x="100" y="138"/>
                </a:lnTo>
                <a:lnTo>
                  <a:pt x="102" y="138"/>
                </a:lnTo>
                <a:lnTo>
                  <a:pt x="104" y="138"/>
                </a:lnTo>
                <a:lnTo>
                  <a:pt x="104" y="136"/>
                </a:lnTo>
                <a:lnTo>
                  <a:pt x="106" y="136"/>
                </a:lnTo>
                <a:lnTo>
                  <a:pt x="108" y="134"/>
                </a:lnTo>
                <a:lnTo>
                  <a:pt x="108" y="134"/>
                </a:lnTo>
                <a:lnTo>
                  <a:pt x="110" y="132"/>
                </a:lnTo>
                <a:lnTo>
                  <a:pt x="110" y="132"/>
                </a:lnTo>
                <a:lnTo>
                  <a:pt x="110" y="130"/>
                </a:lnTo>
                <a:lnTo>
                  <a:pt x="112" y="130"/>
                </a:lnTo>
                <a:lnTo>
                  <a:pt x="112" y="128"/>
                </a:lnTo>
                <a:lnTo>
                  <a:pt x="110" y="126"/>
                </a:lnTo>
                <a:lnTo>
                  <a:pt x="110" y="124"/>
                </a:lnTo>
                <a:lnTo>
                  <a:pt x="110" y="124"/>
                </a:lnTo>
                <a:lnTo>
                  <a:pt x="110" y="122"/>
                </a:lnTo>
                <a:lnTo>
                  <a:pt x="112" y="122"/>
                </a:lnTo>
                <a:lnTo>
                  <a:pt x="112" y="122"/>
                </a:lnTo>
                <a:lnTo>
                  <a:pt x="112" y="120"/>
                </a:lnTo>
                <a:lnTo>
                  <a:pt x="114" y="120"/>
                </a:lnTo>
                <a:lnTo>
                  <a:pt x="116" y="118"/>
                </a:lnTo>
                <a:lnTo>
                  <a:pt x="118" y="118"/>
                </a:lnTo>
                <a:lnTo>
                  <a:pt x="120" y="116"/>
                </a:lnTo>
                <a:lnTo>
                  <a:pt x="122" y="116"/>
                </a:lnTo>
                <a:lnTo>
                  <a:pt x="124" y="114"/>
                </a:lnTo>
                <a:lnTo>
                  <a:pt x="126" y="112"/>
                </a:lnTo>
                <a:lnTo>
                  <a:pt x="128" y="110"/>
                </a:lnTo>
                <a:lnTo>
                  <a:pt x="128" y="108"/>
                </a:lnTo>
                <a:lnTo>
                  <a:pt x="128" y="106"/>
                </a:lnTo>
                <a:lnTo>
                  <a:pt x="130" y="104"/>
                </a:lnTo>
                <a:lnTo>
                  <a:pt x="130" y="102"/>
                </a:lnTo>
                <a:lnTo>
                  <a:pt x="130" y="100"/>
                </a:lnTo>
                <a:lnTo>
                  <a:pt x="132" y="100"/>
                </a:lnTo>
                <a:lnTo>
                  <a:pt x="132" y="98"/>
                </a:lnTo>
                <a:lnTo>
                  <a:pt x="132" y="96"/>
                </a:lnTo>
                <a:lnTo>
                  <a:pt x="130" y="96"/>
                </a:lnTo>
                <a:lnTo>
                  <a:pt x="130" y="96"/>
                </a:lnTo>
                <a:lnTo>
                  <a:pt x="130" y="94"/>
                </a:lnTo>
                <a:lnTo>
                  <a:pt x="128" y="92"/>
                </a:lnTo>
                <a:lnTo>
                  <a:pt x="126" y="90"/>
                </a:lnTo>
                <a:lnTo>
                  <a:pt x="124" y="90"/>
                </a:lnTo>
                <a:lnTo>
                  <a:pt x="122" y="88"/>
                </a:lnTo>
                <a:lnTo>
                  <a:pt x="122" y="86"/>
                </a:lnTo>
                <a:lnTo>
                  <a:pt x="122" y="86"/>
                </a:lnTo>
                <a:lnTo>
                  <a:pt x="122" y="86"/>
                </a:lnTo>
                <a:lnTo>
                  <a:pt x="122" y="84"/>
                </a:lnTo>
                <a:lnTo>
                  <a:pt x="122" y="84"/>
                </a:lnTo>
                <a:lnTo>
                  <a:pt x="122" y="84"/>
                </a:lnTo>
                <a:lnTo>
                  <a:pt x="122" y="82"/>
                </a:lnTo>
                <a:lnTo>
                  <a:pt x="124" y="80"/>
                </a:lnTo>
                <a:lnTo>
                  <a:pt x="124" y="80"/>
                </a:lnTo>
                <a:lnTo>
                  <a:pt x="126" y="78"/>
                </a:lnTo>
                <a:lnTo>
                  <a:pt x="128" y="76"/>
                </a:lnTo>
                <a:lnTo>
                  <a:pt x="128" y="76"/>
                </a:lnTo>
                <a:lnTo>
                  <a:pt x="130" y="74"/>
                </a:lnTo>
                <a:lnTo>
                  <a:pt x="130" y="74"/>
                </a:lnTo>
                <a:lnTo>
                  <a:pt x="132" y="70"/>
                </a:lnTo>
                <a:lnTo>
                  <a:pt x="132" y="68"/>
                </a:lnTo>
                <a:lnTo>
                  <a:pt x="134" y="68"/>
                </a:lnTo>
                <a:lnTo>
                  <a:pt x="134" y="66"/>
                </a:lnTo>
                <a:lnTo>
                  <a:pt x="136" y="66"/>
                </a:lnTo>
                <a:lnTo>
                  <a:pt x="136" y="64"/>
                </a:lnTo>
                <a:lnTo>
                  <a:pt x="138" y="64"/>
                </a:lnTo>
                <a:lnTo>
                  <a:pt x="140" y="64"/>
                </a:lnTo>
                <a:lnTo>
                  <a:pt x="140" y="64"/>
                </a:lnTo>
                <a:lnTo>
                  <a:pt x="144" y="64"/>
                </a:lnTo>
                <a:lnTo>
                  <a:pt x="146" y="64"/>
                </a:lnTo>
                <a:lnTo>
                  <a:pt x="146" y="64"/>
                </a:lnTo>
                <a:lnTo>
                  <a:pt x="148" y="62"/>
                </a:lnTo>
                <a:lnTo>
                  <a:pt x="148" y="62"/>
                </a:lnTo>
                <a:lnTo>
                  <a:pt x="150" y="60"/>
                </a:lnTo>
                <a:lnTo>
                  <a:pt x="150" y="58"/>
                </a:lnTo>
                <a:lnTo>
                  <a:pt x="152" y="56"/>
                </a:lnTo>
                <a:lnTo>
                  <a:pt x="156" y="52"/>
                </a:lnTo>
                <a:lnTo>
                  <a:pt x="156" y="50"/>
                </a:lnTo>
                <a:lnTo>
                  <a:pt x="158" y="48"/>
                </a:lnTo>
                <a:lnTo>
                  <a:pt x="160" y="46"/>
                </a:lnTo>
                <a:lnTo>
                  <a:pt x="162" y="44"/>
                </a:lnTo>
                <a:lnTo>
                  <a:pt x="166" y="40"/>
                </a:lnTo>
                <a:lnTo>
                  <a:pt x="176" y="3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281"/>
          <p:cNvSpPr>
            <a:spLocks/>
          </p:cNvSpPr>
          <p:nvPr/>
        </p:nvSpPr>
        <p:spPr bwMode="auto">
          <a:xfrm>
            <a:off x="2938078" y="2836511"/>
            <a:ext cx="102641" cy="223569"/>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1" name="Freeform 282"/>
          <p:cNvSpPr>
            <a:spLocks/>
          </p:cNvSpPr>
          <p:nvPr/>
        </p:nvSpPr>
        <p:spPr bwMode="auto">
          <a:xfrm>
            <a:off x="2938078" y="2836511"/>
            <a:ext cx="102641" cy="223569"/>
          </a:xfrm>
          <a:custGeom>
            <a:avLst/>
            <a:gdLst>
              <a:gd name="T0" fmla="*/ 42 w 50"/>
              <a:gd name="T1" fmla="*/ 80 h 96"/>
              <a:gd name="T2" fmla="*/ 42 w 50"/>
              <a:gd name="T3" fmla="*/ 66 h 96"/>
              <a:gd name="T4" fmla="*/ 40 w 50"/>
              <a:gd name="T5" fmla="*/ 62 h 96"/>
              <a:gd name="T6" fmla="*/ 36 w 50"/>
              <a:gd name="T7" fmla="*/ 58 h 96"/>
              <a:gd name="T8" fmla="*/ 34 w 50"/>
              <a:gd name="T9" fmla="*/ 56 h 96"/>
              <a:gd name="T10" fmla="*/ 34 w 50"/>
              <a:gd name="T11" fmla="*/ 54 h 96"/>
              <a:gd name="T12" fmla="*/ 34 w 50"/>
              <a:gd name="T13" fmla="*/ 52 h 96"/>
              <a:gd name="T14" fmla="*/ 38 w 50"/>
              <a:gd name="T15" fmla="*/ 50 h 96"/>
              <a:gd name="T16" fmla="*/ 40 w 50"/>
              <a:gd name="T17" fmla="*/ 46 h 96"/>
              <a:gd name="T18" fmla="*/ 42 w 50"/>
              <a:gd name="T19" fmla="*/ 38 h 96"/>
              <a:gd name="T20" fmla="*/ 42 w 50"/>
              <a:gd name="T21" fmla="*/ 26 h 96"/>
              <a:gd name="T22" fmla="*/ 44 w 50"/>
              <a:gd name="T23" fmla="*/ 20 h 96"/>
              <a:gd name="T24" fmla="*/ 48 w 50"/>
              <a:gd name="T25" fmla="*/ 16 h 96"/>
              <a:gd name="T26" fmla="*/ 50 w 50"/>
              <a:gd name="T27" fmla="*/ 12 h 96"/>
              <a:gd name="T28" fmla="*/ 50 w 50"/>
              <a:gd name="T29" fmla="*/ 10 h 96"/>
              <a:gd name="T30" fmla="*/ 48 w 50"/>
              <a:gd name="T31" fmla="*/ 6 h 96"/>
              <a:gd name="T32" fmla="*/ 48 w 50"/>
              <a:gd name="T33" fmla="*/ 6 h 96"/>
              <a:gd name="T34" fmla="*/ 44 w 50"/>
              <a:gd name="T35" fmla="*/ 6 h 96"/>
              <a:gd name="T36" fmla="*/ 40 w 50"/>
              <a:gd name="T37" fmla="*/ 8 h 96"/>
              <a:gd name="T38" fmla="*/ 34 w 50"/>
              <a:gd name="T39" fmla="*/ 10 h 96"/>
              <a:gd name="T40" fmla="*/ 26 w 50"/>
              <a:gd name="T41" fmla="*/ 12 h 96"/>
              <a:gd name="T42" fmla="*/ 24 w 50"/>
              <a:gd name="T43" fmla="*/ 10 h 96"/>
              <a:gd name="T44" fmla="*/ 22 w 50"/>
              <a:gd name="T45" fmla="*/ 8 h 96"/>
              <a:gd name="T46" fmla="*/ 20 w 50"/>
              <a:gd name="T47" fmla="*/ 2 h 96"/>
              <a:gd name="T48" fmla="*/ 16 w 50"/>
              <a:gd name="T49" fmla="*/ 10 h 96"/>
              <a:gd name="T50" fmla="*/ 14 w 50"/>
              <a:gd name="T51" fmla="*/ 14 h 96"/>
              <a:gd name="T52" fmla="*/ 14 w 50"/>
              <a:gd name="T53" fmla="*/ 24 h 96"/>
              <a:gd name="T54" fmla="*/ 14 w 50"/>
              <a:gd name="T55" fmla="*/ 28 h 96"/>
              <a:gd name="T56" fmla="*/ 16 w 50"/>
              <a:gd name="T57" fmla="*/ 34 h 96"/>
              <a:gd name="T58" fmla="*/ 16 w 50"/>
              <a:gd name="T59" fmla="*/ 36 h 96"/>
              <a:gd name="T60" fmla="*/ 14 w 50"/>
              <a:gd name="T61" fmla="*/ 40 h 96"/>
              <a:gd name="T62" fmla="*/ 10 w 50"/>
              <a:gd name="T63" fmla="*/ 46 h 96"/>
              <a:gd name="T64" fmla="*/ 4 w 50"/>
              <a:gd name="T65" fmla="*/ 48 h 96"/>
              <a:gd name="T66" fmla="*/ 2 w 50"/>
              <a:gd name="T67" fmla="*/ 52 h 96"/>
              <a:gd name="T68" fmla="*/ 0 w 50"/>
              <a:gd name="T69" fmla="*/ 56 h 96"/>
              <a:gd name="T70" fmla="*/ 0 w 50"/>
              <a:gd name="T71" fmla="*/ 64 h 96"/>
              <a:gd name="T72" fmla="*/ 0 w 50"/>
              <a:gd name="T73" fmla="*/ 66 h 96"/>
              <a:gd name="T74" fmla="*/ 2 w 50"/>
              <a:gd name="T75" fmla="*/ 68 h 96"/>
              <a:gd name="T76" fmla="*/ 6 w 50"/>
              <a:gd name="T77" fmla="*/ 70 h 96"/>
              <a:gd name="T78" fmla="*/ 10 w 50"/>
              <a:gd name="T79" fmla="*/ 70 h 96"/>
              <a:gd name="T80" fmla="*/ 12 w 50"/>
              <a:gd name="T81" fmla="*/ 74 h 96"/>
              <a:gd name="T82" fmla="*/ 12 w 50"/>
              <a:gd name="T83" fmla="*/ 80 h 96"/>
              <a:gd name="T84" fmla="*/ 12 w 50"/>
              <a:gd name="T85" fmla="*/ 86 h 96"/>
              <a:gd name="T86" fmla="*/ 12 w 50"/>
              <a:gd name="T87" fmla="*/ 90 h 96"/>
              <a:gd name="T88" fmla="*/ 14 w 50"/>
              <a:gd name="T89" fmla="*/ 94 h 96"/>
              <a:gd name="T90" fmla="*/ 20 w 50"/>
              <a:gd name="T91" fmla="*/ 94 h 96"/>
              <a:gd name="T92" fmla="*/ 28 w 50"/>
              <a:gd name="T93" fmla="*/ 96 h 96"/>
              <a:gd name="T94" fmla="*/ 34 w 50"/>
              <a:gd name="T95" fmla="*/ 96 h 96"/>
              <a:gd name="T96" fmla="*/ 36 w 50"/>
              <a:gd name="T97" fmla="*/ 94 h 96"/>
              <a:gd name="T98" fmla="*/ 40 w 50"/>
              <a:gd name="T9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96">
                <a:moveTo>
                  <a:pt x="42" y="82"/>
                </a:moveTo>
                <a:lnTo>
                  <a:pt x="42" y="82"/>
                </a:lnTo>
                <a:lnTo>
                  <a:pt x="42" y="80"/>
                </a:lnTo>
                <a:lnTo>
                  <a:pt x="42" y="74"/>
                </a:lnTo>
                <a:lnTo>
                  <a:pt x="42" y="70"/>
                </a:lnTo>
                <a:lnTo>
                  <a:pt x="42" y="66"/>
                </a:lnTo>
                <a:lnTo>
                  <a:pt x="42" y="64"/>
                </a:lnTo>
                <a:lnTo>
                  <a:pt x="42" y="62"/>
                </a:lnTo>
                <a:lnTo>
                  <a:pt x="40" y="62"/>
                </a:lnTo>
                <a:lnTo>
                  <a:pt x="40" y="60"/>
                </a:lnTo>
                <a:lnTo>
                  <a:pt x="40" y="60"/>
                </a:lnTo>
                <a:lnTo>
                  <a:pt x="36" y="58"/>
                </a:lnTo>
                <a:lnTo>
                  <a:pt x="36" y="58"/>
                </a:lnTo>
                <a:lnTo>
                  <a:pt x="34" y="56"/>
                </a:lnTo>
                <a:lnTo>
                  <a:pt x="34" y="56"/>
                </a:lnTo>
                <a:lnTo>
                  <a:pt x="34" y="56"/>
                </a:lnTo>
                <a:lnTo>
                  <a:pt x="34" y="54"/>
                </a:lnTo>
                <a:lnTo>
                  <a:pt x="34" y="54"/>
                </a:lnTo>
                <a:lnTo>
                  <a:pt x="34" y="54"/>
                </a:lnTo>
                <a:lnTo>
                  <a:pt x="34" y="54"/>
                </a:lnTo>
                <a:lnTo>
                  <a:pt x="34" y="52"/>
                </a:lnTo>
                <a:lnTo>
                  <a:pt x="36" y="52"/>
                </a:lnTo>
                <a:lnTo>
                  <a:pt x="38" y="50"/>
                </a:lnTo>
                <a:lnTo>
                  <a:pt x="38" y="50"/>
                </a:lnTo>
                <a:lnTo>
                  <a:pt x="40" y="48"/>
                </a:lnTo>
                <a:lnTo>
                  <a:pt x="40" y="48"/>
                </a:lnTo>
                <a:lnTo>
                  <a:pt x="40" y="46"/>
                </a:lnTo>
                <a:lnTo>
                  <a:pt x="40" y="44"/>
                </a:lnTo>
                <a:lnTo>
                  <a:pt x="42" y="42"/>
                </a:lnTo>
                <a:lnTo>
                  <a:pt x="42" y="38"/>
                </a:lnTo>
                <a:lnTo>
                  <a:pt x="42" y="34"/>
                </a:lnTo>
                <a:lnTo>
                  <a:pt x="42" y="30"/>
                </a:lnTo>
                <a:lnTo>
                  <a:pt x="42" y="26"/>
                </a:lnTo>
                <a:lnTo>
                  <a:pt x="44" y="24"/>
                </a:lnTo>
                <a:lnTo>
                  <a:pt x="44" y="22"/>
                </a:lnTo>
                <a:lnTo>
                  <a:pt x="44" y="20"/>
                </a:lnTo>
                <a:lnTo>
                  <a:pt x="46" y="20"/>
                </a:lnTo>
                <a:lnTo>
                  <a:pt x="46" y="18"/>
                </a:lnTo>
                <a:lnTo>
                  <a:pt x="48" y="16"/>
                </a:lnTo>
                <a:lnTo>
                  <a:pt x="48" y="16"/>
                </a:lnTo>
                <a:lnTo>
                  <a:pt x="50" y="14"/>
                </a:lnTo>
                <a:lnTo>
                  <a:pt x="50" y="12"/>
                </a:lnTo>
                <a:lnTo>
                  <a:pt x="50" y="12"/>
                </a:lnTo>
                <a:lnTo>
                  <a:pt x="50" y="10"/>
                </a:lnTo>
                <a:lnTo>
                  <a:pt x="50" y="10"/>
                </a:lnTo>
                <a:lnTo>
                  <a:pt x="50" y="10"/>
                </a:lnTo>
                <a:lnTo>
                  <a:pt x="50" y="8"/>
                </a:lnTo>
                <a:lnTo>
                  <a:pt x="48" y="6"/>
                </a:lnTo>
                <a:lnTo>
                  <a:pt x="48" y="6"/>
                </a:lnTo>
                <a:lnTo>
                  <a:pt x="48" y="6"/>
                </a:lnTo>
                <a:lnTo>
                  <a:pt x="48" y="6"/>
                </a:lnTo>
                <a:lnTo>
                  <a:pt x="46" y="6"/>
                </a:lnTo>
                <a:lnTo>
                  <a:pt x="46" y="6"/>
                </a:lnTo>
                <a:lnTo>
                  <a:pt x="44" y="6"/>
                </a:lnTo>
                <a:lnTo>
                  <a:pt x="44" y="6"/>
                </a:lnTo>
                <a:lnTo>
                  <a:pt x="42" y="6"/>
                </a:lnTo>
                <a:lnTo>
                  <a:pt x="40" y="8"/>
                </a:lnTo>
                <a:lnTo>
                  <a:pt x="38" y="8"/>
                </a:lnTo>
                <a:lnTo>
                  <a:pt x="36" y="10"/>
                </a:lnTo>
                <a:lnTo>
                  <a:pt x="34" y="10"/>
                </a:lnTo>
                <a:lnTo>
                  <a:pt x="30" y="10"/>
                </a:lnTo>
                <a:lnTo>
                  <a:pt x="28" y="12"/>
                </a:lnTo>
                <a:lnTo>
                  <a:pt x="26" y="12"/>
                </a:lnTo>
                <a:lnTo>
                  <a:pt x="24" y="12"/>
                </a:lnTo>
                <a:lnTo>
                  <a:pt x="24" y="10"/>
                </a:lnTo>
                <a:lnTo>
                  <a:pt x="24" y="10"/>
                </a:lnTo>
                <a:lnTo>
                  <a:pt x="22" y="10"/>
                </a:lnTo>
                <a:lnTo>
                  <a:pt x="22" y="10"/>
                </a:lnTo>
                <a:lnTo>
                  <a:pt x="22" y="8"/>
                </a:lnTo>
                <a:lnTo>
                  <a:pt x="22" y="6"/>
                </a:lnTo>
                <a:lnTo>
                  <a:pt x="22" y="6"/>
                </a:lnTo>
                <a:lnTo>
                  <a:pt x="20" y="2"/>
                </a:lnTo>
                <a:lnTo>
                  <a:pt x="20" y="0"/>
                </a:lnTo>
                <a:lnTo>
                  <a:pt x="18" y="6"/>
                </a:lnTo>
                <a:lnTo>
                  <a:pt x="16" y="10"/>
                </a:lnTo>
                <a:lnTo>
                  <a:pt x="14" y="12"/>
                </a:lnTo>
                <a:lnTo>
                  <a:pt x="14" y="14"/>
                </a:lnTo>
                <a:lnTo>
                  <a:pt x="14" y="14"/>
                </a:lnTo>
                <a:lnTo>
                  <a:pt x="14" y="16"/>
                </a:lnTo>
                <a:lnTo>
                  <a:pt x="14" y="20"/>
                </a:lnTo>
                <a:lnTo>
                  <a:pt x="14" y="24"/>
                </a:lnTo>
                <a:lnTo>
                  <a:pt x="14" y="26"/>
                </a:lnTo>
                <a:lnTo>
                  <a:pt x="14" y="28"/>
                </a:lnTo>
                <a:lnTo>
                  <a:pt x="14" y="28"/>
                </a:lnTo>
                <a:lnTo>
                  <a:pt x="14" y="30"/>
                </a:lnTo>
                <a:lnTo>
                  <a:pt x="16" y="32"/>
                </a:lnTo>
                <a:lnTo>
                  <a:pt x="16" y="34"/>
                </a:lnTo>
                <a:lnTo>
                  <a:pt x="16" y="34"/>
                </a:lnTo>
                <a:lnTo>
                  <a:pt x="16" y="34"/>
                </a:lnTo>
                <a:lnTo>
                  <a:pt x="16" y="36"/>
                </a:lnTo>
                <a:lnTo>
                  <a:pt x="16" y="38"/>
                </a:lnTo>
                <a:lnTo>
                  <a:pt x="16" y="38"/>
                </a:lnTo>
                <a:lnTo>
                  <a:pt x="14" y="40"/>
                </a:lnTo>
                <a:lnTo>
                  <a:pt x="12" y="42"/>
                </a:lnTo>
                <a:lnTo>
                  <a:pt x="10" y="44"/>
                </a:lnTo>
                <a:lnTo>
                  <a:pt x="10" y="46"/>
                </a:lnTo>
                <a:lnTo>
                  <a:pt x="8" y="46"/>
                </a:lnTo>
                <a:lnTo>
                  <a:pt x="6" y="48"/>
                </a:lnTo>
                <a:lnTo>
                  <a:pt x="4" y="48"/>
                </a:lnTo>
                <a:lnTo>
                  <a:pt x="4" y="50"/>
                </a:lnTo>
                <a:lnTo>
                  <a:pt x="2" y="50"/>
                </a:lnTo>
                <a:lnTo>
                  <a:pt x="2" y="52"/>
                </a:lnTo>
                <a:lnTo>
                  <a:pt x="2" y="52"/>
                </a:lnTo>
                <a:lnTo>
                  <a:pt x="0" y="54"/>
                </a:lnTo>
                <a:lnTo>
                  <a:pt x="0" y="56"/>
                </a:lnTo>
                <a:lnTo>
                  <a:pt x="0" y="58"/>
                </a:lnTo>
                <a:lnTo>
                  <a:pt x="0" y="60"/>
                </a:lnTo>
                <a:lnTo>
                  <a:pt x="0" y="64"/>
                </a:lnTo>
                <a:lnTo>
                  <a:pt x="0" y="64"/>
                </a:lnTo>
                <a:lnTo>
                  <a:pt x="0" y="66"/>
                </a:lnTo>
                <a:lnTo>
                  <a:pt x="0" y="66"/>
                </a:lnTo>
                <a:lnTo>
                  <a:pt x="0" y="66"/>
                </a:lnTo>
                <a:lnTo>
                  <a:pt x="2" y="68"/>
                </a:lnTo>
                <a:lnTo>
                  <a:pt x="2" y="68"/>
                </a:lnTo>
                <a:lnTo>
                  <a:pt x="4" y="68"/>
                </a:lnTo>
                <a:lnTo>
                  <a:pt x="6" y="68"/>
                </a:lnTo>
                <a:lnTo>
                  <a:pt x="6" y="70"/>
                </a:lnTo>
                <a:lnTo>
                  <a:pt x="8" y="70"/>
                </a:lnTo>
                <a:lnTo>
                  <a:pt x="10" y="70"/>
                </a:lnTo>
                <a:lnTo>
                  <a:pt x="10" y="70"/>
                </a:lnTo>
                <a:lnTo>
                  <a:pt x="10" y="72"/>
                </a:lnTo>
                <a:lnTo>
                  <a:pt x="12" y="72"/>
                </a:lnTo>
                <a:lnTo>
                  <a:pt x="12" y="74"/>
                </a:lnTo>
                <a:lnTo>
                  <a:pt x="12" y="74"/>
                </a:lnTo>
                <a:lnTo>
                  <a:pt x="12" y="76"/>
                </a:lnTo>
                <a:lnTo>
                  <a:pt x="12" y="80"/>
                </a:lnTo>
                <a:lnTo>
                  <a:pt x="12" y="82"/>
                </a:lnTo>
                <a:lnTo>
                  <a:pt x="12" y="84"/>
                </a:lnTo>
                <a:lnTo>
                  <a:pt x="12" y="86"/>
                </a:lnTo>
                <a:lnTo>
                  <a:pt x="12" y="88"/>
                </a:lnTo>
                <a:lnTo>
                  <a:pt x="12" y="90"/>
                </a:lnTo>
                <a:lnTo>
                  <a:pt x="12" y="90"/>
                </a:lnTo>
                <a:lnTo>
                  <a:pt x="14" y="92"/>
                </a:lnTo>
                <a:lnTo>
                  <a:pt x="14" y="92"/>
                </a:lnTo>
                <a:lnTo>
                  <a:pt x="14" y="94"/>
                </a:lnTo>
                <a:lnTo>
                  <a:pt x="16" y="94"/>
                </a:lnTo>
                <a:lnTo>
                  <a:pt x="18" y="94"/>
                </a:lnTo>
                <a:lnTo>
                  <a:pt x="20" y="94"/>
                </a:lnTo>
                <a:lnTo>
                  <a:pt x="24" y="96"/>
                </a:lnTo>
                <a:lnTo>
                  <a:pt x="26" y="96"/>
                </a:lnTo>
                <a:lnTo>
                  <a:pt x="28" y="96"/>
                </a:lnTo>
                <a:lnTo>
                  <a:pt x="30" y="96"/>
                </a:lnTo>
                <a:lnTo>
                  <a:pt x="32" y="96"/>
                </a:lnTo>
                <a:lnTo>
                  <a:pt x="34" y="96"/>
                </a:lnTo>
                <a:lnTo>
                  <a:pt x="34" y="96"/>
                </a:lnTo>
                <a:lnTo>
                  <a:pt x="36" y="94"/>
                </a:lnTo>
                <a:lnTo>
                  <a:pt x="36" y="94"/>
                </a:lnTo>
                <a:lnTo>
                  <a:pt x="36" y="92"/>
                </a:lnTo>
                <a:lnTo>
                  <a:pt x="38" y="90"/>
                </a:lnTo>
                <a:lnTo>
                  <a:pt x="40" y="88"/>
                </a:lnTo>
                <a:lnTo>
                  <a:pt x="42" y="84"/>
                </a:lnTo>
                <a:lnTo>
                  <a:pt x="42" y="8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2" name="Freeform 283"/>
          <p:cNvSpPr>
            <a:spLocks/>
          </p:cNvSpPr>
          <p:nvPr/>
        </p:nvSpPr>
        <p:spPr bwMode="auto">
          <a:xfrm>
            <a:off x="3098197" y="2412667"/>
            <a:ext cx="348976" cy="419191"/>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3" name="Freeform 284"/>
          <p:cNvSpPr>
            <a:spLocks/>
          </p:cNvSpPr>
          <p:nvPr/>
        </p:nvSpPr>
        <p:spPr bwMode="auto">
          <a:xfrm>
            <a:off x="3098197" y="2412667"/>
            <a:ext cx="348976" cy="419191"/>
          </a:xfrm>
          <a:custGeom>
            <a:avLst/>
            <a:gdLst>
              <a:gd name="T0" fmla="*/ 88 w 170"/>
              <a:gd name="T1" fmla="*/ 8 h 180"/>
              <a:gd name="T2" fmla="*/ 84 w 170"/>
              <a:gd name="T3" fmla="*/ 18 h 180"/>
              <a:gd name="T4" fmla="*/ 78 w 170"/>
              <a:gd name="T5" fmla="*/ 24 h 180"/>
              <a:gd name="T6" fmla="*/ 74 w 170"/>
              <a:gd name="T7" fmla="*/ 30 h 180"/>
              <a:gd name="T8" fmla="*/ 66 w 170"/>
              <a:gd name="T9" fmla="*/ 28 h 180"/>
              <a:gd name="T10" fmla="*/ 64 w 170"/>
              <a:gd name="T11" fmla="*/ 30 h 180"/>
              <a:gd name="T12" fmla="*/ 62 w 170"/>
              <a:gd name="T13" fmla="*/ 38 h 180"/>
              <a:gd name="T14" fmla="*/ 54 w 170"/>
              <a:gd name="T15" fmla="*/ 40 h 180"/>
              <a:gd name="T16" fmla="*/ 48 w 170"/>
              <a:gd name="T17" fmla="*/ 38 h 180"/>
              <a:gd name="T18" fmla="*/ 44 w 170"/>
              <a:gd name="T19" fmla="*/ 30 h 180"/>
              <a:gd name="T20" fmla="*/ 38 w 170"/>
              <a:gd name="T21" fmla="*/ 30 h 180"/>
              <a:gd name="T22" fmla="*/ 36 w 170"/>
              <a:gd name="T23" fmla="*/ 34 h 180"/>
              <a:gd name="T24" fmla="*/ 38 w 170"/>
              <a:gd name="T25" fmla="*/ 42 h 180"/>
              <a:gd name="T26" fmla="*/ 36 w 170"/>
              <a:gd name="T27" fmla="*/ 50 h 180"/>
              <a:gd name="T28" fmla="*/ 26 w 170"/>
              <a:gd name="T29" fmla="*/ 50 h 180"/>
              <a:gd name="T30" fmla="*/ 18 w 170"/>
              <a:gd name="T31" fmla="*/ 54 h 180"/>
              <a:gd name="T32" fmla="*/ 6 w 170"/>
              <a:gd name="T33" fmla="*/ 56 h 180"/>
              <a:gd name="T34" fmla="*/ 0 w 170"/>
              <a:gd name="T35" fmla="*/ 58 h 180"/>
              <a:gd name="T36" fmla="*/ 0 w 170"/>
              <a:gd name="T37" fmla="*/ 66 h 180"/>
              <a:gd name="T38" fmla="*/ 2 w 170"/>
              <a:gd name="T39" fmla="*/ 70 h 180"/>
              <a:gd name="T40" fmla="*/ 18 w 170"/>
              <a:gd name="T41" fmla="*/ 76 h 180"/>
              <a:gd name="T42" fmla="*/ 32 w 170"/>
              <a:gd name="T43" fmla="*/ 86 h 180"/>
              <a:gd name="T44" fmla="*/ 38 w 170"/>
              <a:gd name="T45" fmla="*/ 102 h 180"/>
              <a:gd name="T46" fmla="*/ 46 w 170"/>
              <a:gd name="T47" fmla="*/ 110 h 180"/>
              <a:gd name="T48" fmla="*/ 48 w 170"/>
              <a:gd name="T49" fmla="*/ 114 h 180"/>
              <a:gd name="T50" fmla="*/ 42 w 170"/>
              <a:gd name="T51" fmla="*/ 116 h 180"/>
              <a:gd name="T52" fmla="*/ 38 w 170"/>
              <a:gd name="T53" fmla="*/ 128 h 180"/>
              <a:gd name="T54" fmla="*/ 38 w 170"/>
              <a:gd name="T55" fmla="*/ 150 h 180"/>
              <a:gd name="T56" fmla="*/ 32 w 170"/>
              <a:gd name="T57" fmla="*/ 162 h 180"/>
              <a:gd name="T58" fmla="*/ 54 w 170"/>
              <a:gd name="T59" fmla="*/ 170 h 180"/>
              <a:gd name="T60" fmla="*/ 70 w 170"/>
              <a:gd name="T61" fmla="*/ 170 h 180"/>
              <a:gd name="T62" fmla="*/ 80 w 170"/>
              <a:gd name="T63" fmla="*/ 178 h 180"/>
              <a:gd name="T64" fmla="*/ 88 w 170"/>
              <a:gd name="T65" fmla="*/ 180 h 180"/>
              <a:gd name="T66" fmla="*/ 108 w 170"/>
              <a:gd name="T67" fmla="*/ 176 h 180"/>
              <a:gd name="T68" fmla="*/ 106 w 170"/>
              <a:gd name="T69" fmla="*/ 164 h 180"/>
              <a:gd name="T70" fmla="*/ 110 w 170"/>
              <a:gd name="T71" fmla="*/ 156 h 180"/>
              <a:gd name="T72" fmla="*/ 122 w 170"/>
              <a:gd name="T73" fmla="*/ 156 h 180"/>
              <a:gd name="T74" fmla="*/ 136 w 170"/>
              <a:gd name="T75" fmla="*/ 156 h 180"/>
              <a:gd name="T76" fmla="*/ 150 w 170"/>
              <a:gd name="T77" fmla="*/ 164 h 180"/>
              <a:gd name="T78" fmla="*/ 156 w 170"/>
              <a:gd name="T79" fmla="*/ 164 h 180"/>
              <a:gd name="T80" fmla="*/ 162 w 170"/>
              <a:gd name="T81" fmla="*/ 154 h 180"/>
              <a:gd name="T82" fmla="*/ 164 w 170"/>
              <a:gd name="T83" fmla="*/ 144 h 180"/>
              <a:gd name="T84" fmla="*/ 162 w 170"/>
              <a:gd name="T85" fmla="*/ 140 h 180"/>
              <a:gd name="T86" fmla="*/ 152 w 170"/>
              <a:gd name="T87" fmla="*/ 136 h 180"/>
              <a:gd name="T88" fmla="*/ 150 w 170"/>
              <a:gd name="T89" fmla="*/ 126 h 180"/>
              <a:gd name="T90" fmla="*/ 154 w 170"/>
              <a:gd name="T91" fmla="*/ 118 h 180"/>
              <a:gd name="T92" fmla="*/ 158 w 170"/>
              <a:gd name="T93" fmla="*/ 106 h 180"/>
              <a:gd name="T94" fmla="*/ 150 w 170"/>
              <a:gd name="T95" fmla="*/ 98 h 180"/>
              <a:gd name="T96" fmla="*/ 150 w 170"/>
              <a:gd name="T97" fmla="*/ 92 h 180"/>
              <a:gd name="T98" fmla="*/ 156 w 170"/>
              <a:gd name="T99" fmla="*/ 78 h 180"/>
              <a:gd name="T100" fmla="*/ 168 w 170"/>
              <a:gd name="T101" fmla="*/ 74 h 180"/>
              <a:gd name="T102" fmla="*/ 164 w 170"/>
              <a:gd name="T103" fmla="*/ 54 h 180"/>
              <a:gd name="T104" fmla="*/ 170 w 170"/>
              <a:gd name="T105" fmla="*/ 46 h 180"/>
              <a:gd name="T106" fmla="*/ 170 w 170"/>
              <a:gd name="T107" fmla="*/ 42 h 180"/>
              <a:gd name="T108" fmla="*/ 158 w 170"/>
              <a:gd name="T109" fmla="*/ 34 h 180"/>
              <a:gd name="T110" fmla="*/ 122 w 170"/>
              <a:gd name="T111" fmla="*/ 30 h 180"/>
              <a:gd name="T112" fmla="*/ 118 w 170"/>
              <a:gd name="T113" fmla="*/ 24 h 180"/>
              <a:gd name="T114" fmla="*/ 112 w 170"/>
              <a:gd name="T115" fmla="*/ 14 h 180"/>
              <a:gd name="T116" fmla="*/ 102 w 170"/>
              <a:gd name="T117" fmla="*/ 10 h 180"/>
              <a:gd name="T118" fmla="*/ 104 w 170"/>
              <a:gd name="T119" fmla="*/ 0 h 180"/>
              <a:gd name="T120" fmla="*/ 90 w 170"/>
              <a:gd name="T121" fmla="*/ 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80">
                <a:moveTo>
                  <a:pt x="90" y="4"/>
                </a:moveTo>
                <a:lnTo>
                  <a:pt x="90" y="4"/>
                </a:lnTo>
                <a:lnTo>
                  <a:pt x="90" y="4"/>
                </a:lnTo>
                <a:lnTo>
                  <a:pt x="88" y="4"/>
                </a:lnTo>
                <a:lnTo>
                  <a:pt x="88" y="6"/>
                </a:lnTo>
                <a:lnTo>
                  <a:pt x="88" y="8"/>
                </a:lnTo>
                <a:lnTo>
                  <a:pt x="88" y="10"/>
                </a:lnTo>
                <a:lnTo>
                  <a:pt x="86" y="14"/>
                </a:lnTo>
                <a:lnTo>
                  <a:pt x="86" y="16"/>
                </a:lnTo>
                <a:lnTo>
                  <a:pt x="86" y="16"/>
                </a:lnTo>
                <a:lnTo>
                  <a:pt x="86" y="18"/>
                </a:lnTo>
                <a:lnTo>
                  <a:pt x="84" y="18"/>
                </a:lnTo>
                <a:lnTo>
                  <a:pt x="82" y="20"/>
                </a:lnTo>
                <a:lnTo>
                  <a:pt x="80" y="22"/>
                </a:lnTo>
                <a:lnTo>
                  <a:pt x="78" y="22"/>
                </a:lnTo>
                <a:lnTo>
                  <a:pt x="78" y="22"/>
                </a:lnTo>
                <a:lnTo>
                  <a:pt x="78" y="24"/>
                </a:lnTo>
                <a:lnTo>
                  <a:pt x="78" y="24"/>
                </a:lnTo>
                <a:lnTo>
                  <a:pt x="78" y="26"/>
                </a:lnTo>
                <a:lnTo>
                  <a:pt x="76" y="28"/>
                </a:lnTo>
                <a:lnTo>
                  <a:pt x="76" y="28"/>
                </a:lnTo>
                <a:lnTo>
                  <a:pt x="76" y="30"/>
                </a:lnTo>
                <a:lnTo>
                  <a:pt x="76" y="30"/>
                </a:lnTo>
                <a:lnTo>
                  <a:pt x="74" y="30"/>
                </a:lnTo>
                <a:lnTo>
                  <a:pt x="74" y="30"/>
                </a:lnTo>
                <a:lnTo>
                  <a:pt x="74" y="30"/>
                </a:lnTo>
                <a:lnTo>
                  <a:pt x="72" y="30"/>
                </a:lnTo>
                <a:lnTo>
                  <a:pt x="70" y="30"/>
                </a:lnTo>
                <a:lnTo>
                  <a:pt x="68" y="30"/>
                </a:lnTo>
                <a:lnTo>
                  <a:pt x="66" y="28"/>
                </a:lnTo>
                <a:lnTo>
                  <a:pt x="66" y="28"/>
                </a:lnTo>
                <a:lnTo>
                  <a:pt x="64" y="28"/>
                </a:lnTo>
                <a:lnTo>
                  <a:pt x="64" y="30"/>
                </a:lnTo>
                <a:lnTo>
                  <a:pt x="64" y="30"/>
                </a:lnTo>
                <a:lnTo>
                  <a:pt x="64" y="30"/>
                </a:lnTo>
                <a:lnTo>
                  <a:pt x="64" y="30"/>
                </a:lnTo>
                <a:lnTo>
                  <a:pt x="62" y="32"/>
                </a:lnTo>
                <a:lnTo>
                  <a:pt x="62" y="34"/>
                </a:lnTo>
                <a:lnTo>
                  <a:pt x="62" y="34"/>
                </a:lnTo>
                <a:lnTo>
                  <a:pt x="62" y="36"/>
                </a:lnTo>
                <a:lnTo>
                  <a:pt x="62" y="38"/>
                </a:lnTo>
                <a:lnTo>
                  <a:pt x="62" y="38"/>
                </a:lnTo>
                <a:lnTo>
                  <a:pt x="62" y="38"/>
                </a:lnTo>
                <a:lnTo>
                  <a:pt x="60" y="38"/>
                </a:lnTo>
                <a:lnTo>
                  <a:pt x="60" y="38"/>
                </a:lnTo>
                <a:lnTo>
                  <a:pt x="58" y="40"/>
                </a:lnTo>
                <a:lnTo>
                  <a:pt x="56" y="40"/>
                </a:lnTo>
                <a:lnTo>
                  <a:pt x="54" y="40"/>
                </a:lnTo>
                <a:lnTo>
                  <a:pt x="52" y="40"/>
                </a:lnTo>
                <a:lnTo>
                  <a:pt x="52" y="40"/>
                </a:lnTo>
                <a:lnTo>
                  <a:pt x="50" y="40"/>
                </a:lnTo>
                <a:lnTo>
                  <a:pt x="50" y="38"/>
                </a:lnTo>
                <a:lnTo>
                  <a:pt x="50" y="38"/>
                </a:lnTo>
                <a:lnTo>
                  <a:pt x="48" y="38"/>
                </a:lnTo>
                <a:lnTo>
                  <a:pt x="48" y="36"/>
                </a:lnTo>
                <a:lnTo>
                  <a:pt x="46" y="34"/>
                </a:lnTo>
                <a:lnTo>
                  <a:pt x="46" y="32"/>
                </a:lnTo>
                <a:lnTo>
                  <a:pt x="44" y="32"/>
                </a:lnTo>
                <a:lnTo>
                  <a:pt x="44" y="30"/>
                </a:lnTo>
                <a:lnTo>
                  <a:pt x="44" y="30"/>
                </a:lnTo>
                <a:lnTo>
                  <a:pt x="42" y="30"/>
                </a:lnTo>
                <a:lnTo>
                  <a:pt x="42" y="30"/>
                </a:lnTo>
                <a:lnTo>
                  <a:pt x="40" y="30"/>
                </a:lnTo>
                <a:lnTo>
                  <a:pt x="40" y="30"/>
                </a:lnTo>
                <a:lnTo>
                  <a:pt x="38" y="30"/>
                </a:lnTo>
                <a:lnTo>
                  <a:pt x="38" y="30"/>
                </a:lnTo>
                <a:lnTo>
                  <a:pt x="36" y="32"/>
                </a:lnTo>
                <a:lnTo>
                  <a:pt x="36" y="32"/>
                </a:lnTo>
                <a:lnTo>
                  <a:pt x="36" y="32"/>
                </a:lnTo>
                <a:lnTo>
                  <a:pt x="36" y="32"/>
                </a:lnTo>
                <a:lnTo>
                  <a:pt x="36" y="34"/>
                </a:lnTo>
                <a:lnTo>
                  <a:pt x="36" y="34"/>
                </a:lnTo>
                <a:lnTo>
                  <a:pt x="36" y="36"/>
                </a:lnTo>
                <a:lnTo>
                  <a:pt x="36" y="36"/>
                </a:lnTo>
                <a:lnTo>
                  <a:pt x="38" y="38"/>
                </a:lnTo>
                <a:lnTo>
                  <a:pt x="38" y="40"/>
                </a:lnTo>
                <a:lnTo>
                  <a:pt x="38" y="40"/>
                </a:lnTo>
                <a:lnTo>
                  <a:pt x="38" y="42"/>
                </a:lnTo>
                <a:lnTo>
                  <a:pt x="38" y="44"/>
                </a:lnTo>
                <a:lnTo>
                  <a:pt x="38" y="46"/>
                </a:lnTo>
                <a:lnTo>
                  <a:pt x="38" y="48"/>
                </a:lnTo>
                <a:lnTo>
                  <a:pt x="36" y="48"/>
                </a:lnTo>
                <a:lnTo>
                  <a:pt x="36" y="50"/>
                </a:lnTo>
                <a:lnTo>
                  <a:pt x="36" y="50"/>
                </a:lnTo>
                <a:lnTo>
                  <a:pt x="36" y="50"/>
                </a:lnTo>
                <a:lnTo>
                  <a:pt x="34" y="50"/>
                </a:lnTo>
                <a:lnTo>
                  <a:pt x="32" y="50"/>
                </a:lnTo>
                <a:lnTo>
                  <a:pt x="30" y="50"/>
                </a:lnTo>
                <a:lnTo>
                  <a:pt x="26" y="50"/>
                </a:lnTo>
                <a:lnTo>
                  <a:pt x="26" y="50"/>
                </a:lnTo>
                <a:lnTo>
                  <a:pt x="24" y="50"/>
                </a:lnTo>
                <a:lnTo>
                  <a:pt x="24" y="50"/>
                </a:lnTo>
                <a:lnTo>
                  <a:pt x="22" y="52"/>
                </a:lnTo>
                <a:lnTo>
                  <a:pt x="20" y="52"/>
                </a:lnTo>
                <a:lnTo>
                  <a:pt x="18" y="54"/>
                </a:lnTo>
                <a:lnTo>
                  <a:pt x="18" y="54"/>
                </a:lnTo>
                <a:lnTo>
                  <a:pt x="16" y="56"/>
                </a:lnTo>
                <a:lnTo>
                  <a:pt x="14" y="56"/>
                </a:lnTo>
                <a:lnTo>
                  <a:pt x="14" y="56"/>
                </a:lnTo>
                <a:lnTo>
                  <a:pt x="12" y="56"/>
                </a:lnTo>
                <a:lnTo>
                  <a:pt x="8" y="56"/>
                </a:lnTo>
                <a:lnTo>
                  <a:pt x="6" y="56"/>
                </a:lnTo>
                <a:lnTo>
                  <a:pt x="4" y="56"/>
                </a:lnTo>
                <a:lnTo>
                  <a:pt x="2" y="56"/>
                </a:lnTo>
                <a:lnTo>
                  <a:pt x="2" y="58"/>
                </a:lnTo>
                <a:lnTo>
                  <a:pt x="2" y="58"/>
                </a:lnTo>
                <a:lnTo>
                  <a:pt x="0" y="58"/>
                </a:lnTo>
                <a:lnTo>
                  <a:pt x="0" y="58"/>
                </a:lnTo>
                <a:lnTo>
                  <a:pt x="0" y="58"/>
                </a:lnTo>
                <a:lnTo>
                  <a:pt x="0" y="60"/>
                </a:lnTo>
                <a:lnTo>
                  <a:pt x="0" y="60"/>
                </a:lnTo>
                <a:lnTo>
                  <a:pt x="0" y="62"/>
                </a:lnTo>
                <a:lnTo>
                  <a:pt x="0" y="64"/>
                </a:lnTo>
                <a:lnTo>
                  <a:pt x="0" y="66"/>
                </a:lnTo>
                <a:lnTo>
                  <a:pt x="0" y="66"/>
                </a:lnTo>
                <a:lnTo>
                  <a:pt x="0" y="68"/>
                </a:lnTo>
                <a:lnTo>
                  <a:pt x="0" y="68"/>
                </a:lnTo>
                <a:lnTo>
                  <a:pt x="0" y="68"/>
                </a:lnTo>
                <a:lnTo>
                  <a:pt x="2" y="70"/>
                </a:lnTo>
                <a:lnTo>
                  <a:pt x="2" y="70"/>
                </a:lnTo>
                <a:lnTo>
                  <a:pt x="4" y="72"/>
                </a:lnTo>
                <a:lnTo>
                  <a:pt x="6" y="72"/>
                </a:lnTo>
                <a:lnTo>
                  <a:pt x="8" y="74"/>
                </a:lnTo>
                <a:lnTo>
                  <a:pt x="14" y="76"/>
                </a:lnTo>
                <a:lnTo>
                  <a:pt x="16" y="76"/>
                </a:lnTo>
                <a:lnTo>
                  <a:pt x="18" y="76"/>
                </a:lnTo>
                <a:lnTo>
                  <a:pt x="22" y="78"/>
                </a:lnTo>
                <a:lnTo>
                  <a:pt x="24" y="80"/>
                </a:lnTo>
                <a:lnTo>
                  <a:pt x="26" y="80"/>
                </a:lnTo>
                <a:lnTo>
                  <a:pt x="28" y="82"/>
                </a:lnTo>
                <a:lnTo>
                  <a:pt x="28" y="82"/>
                </a:lnTo>
                <a:lnTo>
                  <a:pt x="32" y="86"/>
                </a:lnTo>
                <a:lnTo>
                  <a:pt x="34" y="88"/>
                </a:lnTo>
                <a:lnTo>
                  <a:pt x="36" y="90"/>
                </a:lnTo>
                <a:lnTo>
                  <a:pt x="36" y="92"/>
                </a:lnTo>
                <a:lnTo>
                  <a:pt x="36" y="94"/>
                </a:lnTo>
                <a:lnTo>
                  <a:pt x="38" y="98"/>
                </a:lnTo>
                <a:lnTo>
                  <a:pt x="38" y="102"/>
                </a:lnTo>
                <a:lnTo>
                  <a:pt x="40" y="104"/>
                </a:lnTo>
                <a:lnTo>
                  <a:pt x="40" y="104"/>
                </a:lnTo>
                <a:lnTo>
                  <a:pt x="40" y="106"/>
                </a:lnTo>
                <a:lnTo>
                  <a:pt x="42" y="106"/>
                </a:lnTo>
                <a:lnTo>
                  <a:pt x="46" y="110"/>
                </a:lnTo>
                <a:lnTo>
                  <a:pt x="46" y="110"/>
                </a:lnTo>
                <a:lnTo>
                  <a:pt x="48" y="112"/>
                </a:lnTo>
                <a:lnTo>
                  <a:pt x="48" y="112"/>
                </a:lnTo>
                <a:lnTo>
                  <a:pt x="48" y="112"/>
                </a:lnTo>
                <a:lnTo>
                  <a:pt x="48" y="112"/>
                </a:lnTo>
                <a:lnTo>
                  <a:pt x="48" y="114"/>
                </a:lnTo>
                <a:lnTo>
                  <a:pt x="48" y="114"/>
                </a:lnTo>
                <a:lnTo>
                  <a:pt x="48" y="114"/>
                </a:lnTo>
                <a:lnTo>
                  <a:pt x="48" y="114"/>
                </a:lnTo>
                <a:lnTo>
                  <a:pt x="46" y="116"/>
                </a:lnTo>
                <a:lnTo>
                  <a:pt x="46" y="116"/>
                </a:lnTo>
                <a:lnTo>
                  <a:pt x="44" y="116"/>
                </a:lnTo>
                <a:lnTo>
                  <a:pt x="42" y="116"/>
                </a:lnTo>
                <a:lnTo>
                  <a:pt x="42" y="118"/>
                </a:lnTo>
                <a:lnTo>
                  <a:pt x="40" y="118"/>
                </a:lnTo>
                <a:lnTo>
                  <a:pt x="40" y="120"/>
                </a:lnTo>
                <a:lnTo>
                  <a:pt x="40" y="122"/>
                </a:lnTo>
                <a:lnTo>
                  <a:pt x="38" y="126"/>
                </a:lnTo>
                <a:lnTo>
                  <a:pt x="38" y="128"/>
                </a:lnTo>
                <a:lnTo>
                  <a:pt x="38" y="130"/>
                </a:lnTo>
                <a:lnTo>
                  <a:pt x="38" y="136"/>
                </a:lnTo>
                <a:lnTo>
                  <a:pt x="38" y="140"/>
                </a:lnTo>
                <a:lnTo>
                  <a:pt x="38" y="146"/>
                </a:lnTo>
                <a:lnTo>
                  <a:pt x="38" y="148"/>
                </a:lnTo>
                <a:lnTo>
                  <a:pt x="38" y="150"/>
                </a:lnTo>
                <a:lnTo>
                  <a:pt x="36" y="152"/>
                </a:lnTo>
                <a:lnTo>
                  <a:pt x="36" y="154"/>
                </a:lnTo>
                <a:lnTo>
                  <a:pt x="36" y="154"/>
                </a:lnTo>
                <a:lnTo>
                  <a:pt x="36" y="156"/>
                </a:lnTo>
                <a:lnTo>
                  <a:pt x="34" y="160"/>
                </a:lnTo>
                <a:lnTo>
                  <a:pt x="32" y="162"/>
                </a:lnTo>
                <a:lnTo>
                  <a:pt x="40" y="166"/>
                </a:lnTo>
                <a:lnTo>
                  <a:pt x="46" y="168"/>
                </a:lnTo>
                <a:lnTo>
                  <a:pt x="48" y="168"/>
                </a:lnTo>
                <a:lnTo>
                  <a:pt x="50" y="170"/>
                </a:lnTo>
                <a:lnTo>
                  <a:pt x="52" y="170"/>
                </a:lnTo>
                <a:lnTo>
                  <a:pt x="54" y="170"/>
                </a:lnTo>
                <a:lnTo>
                  <a:pt x="60" y="170"/>
                </a:lnTo>
                <a:lnTo>
                  <a:pt x="64" y="170"/>
                </a:lnTo>
                <a:lnTo>
                  <a:pt x="66" y="170"/>
                </a:lnTo>
                <a:lnTo>
                  <a:pt x="68" y="170"/>
                </a:lnTo>
                <a:lnTo>
                  <a:pt x="70" y="170"/>
                </a:lnTo>
                <a:lnTo>
                  <a:pt x="70" y="170"/>
                </a:lnTo>
                <a:lnTo>
                  <a:pt x="72" y="170"/>
                </a:lnTo>
                <a:lnTo>
                  <a:pt x="72" y="172"/>
                </a:lnTo>
                <a:lnTo>
                  <a:pt x="76" y="174"/>
                </a:lnTo>
                <a:lnTo>
                  <a:pt x="76" y="176"/>
                </a:lnTo>
                <a:lnTo>
                  <a:pt x="78" y="178"/>
                </a:lnTo>
                <a:lnTo>
                  <a:pt x="80" y="178"/>
                </a:lnTo>
                <a:lnTo>
                  <a:pt x="80" y="178"/>
                </a:lnTo>
                <a:lnTo>
                  <a:pt x="80" y="180"/>
                </a:lnTo>
                <a:lnTo>
                  <a:pt x="82" y="180"/>
                </a:lnTo>
                <a:lnTo>
                  <a:pt x="84" y="180"/>
                </a:lnTo>
                <a:lnTo>
                  <a:pt x="86" y="180"/>
                </a:lnTo>
                <a:lnTo>
                  <a:pt x="88" y="180"/>
                </a:lnTo>
                <a:lnTo>
                  <a:pt x="92" y="180"/>
                </a:lnTo>
                <a:lnTo>
                  <a:pt x="96" y="180"/>
                </a:lnTo>
                <a:lnTo>
                  <a:pt x="102" y="178"/>
                </a:lnTo>
                <a:lnTo>
                  <a:pt x="104" y="178"/>
                </a:lnTo>
                <a:lnTo>
                  <a:pt x="108" y="178"/>
                </a:lnTo>
                <a:lnTo>
                  <a:pt x="108" y="176"/>
                </a:lnTo>
                <a:lnTo>
                  <a:pt x="108" y="174"/>
                </a:lnTo>
                <a:lnTo>
                  <a:pt x="106" y="170"/>
                </a:lnTo>
                <a:lnTo>
                  <a:pt x="106" y="170"/>
                </a:lnTo>
                <a:lnTo>
                  <a:pt x="106" y="168"/>
                </a:lnTo>
                <a:lnTo>
                  <a:pt x="106" y="166"/>
                </a:lnTo>
                <a:lnTo>
                  <a:pt x="106" y="164"/>
                </a:lnTo>
                <a:lnTo>
                  <a:pt x="106" y="164"/>
                </a:lnTo>
                <a:lnTo>
                  <a:pt x="108" y="162"/>
                </a:lnTo>
                <a:lnTo>
                  <a:pt x="108" y="160"/>
                </a:lnTo>
                <a:lnTo>
                  <a:pt x="108" y="158"/>
                </a:lnTo>
                <a:lnTo>
                  <a:pt x="110" y="158"/>
                </a:lnTo>
                <a:lnTo>
                  <a:pt x="110" y="156"/>
                </a:lnTo>
                <a:lnTo>
                  <a:pt x="112" y="156"/>
                </a:lnTo>
                <a:lnTo>
                  <a:pt x="114" y="156"/>
                </a:lnTo>
                <a:lnTo>
                  <a:pt x="114" y="156"/>
                </a:lnTo>
                <a:lnTo>
                  <a:pt x="116" y="156"/>
                </a:lnTo>
                <a:lnTo>
                  <a:pt x="120" y="156"/>
                </a:lnTo>
                <a:lnTo>
                  <a:pt x="122" y="156"/>
                </a:lnTo>
                <a:lnTo>
                  <a:pt x="128" y="154"/>
                </a:lnTo>
                <a:lnTo>
                  <a:pt x="132" y="154"/>
                </a:lnTo>
                <a:lnTo>
                  <a:pt x="134" y="154"/>
                </a:lnTo>
                <a:lnTo>
                  <a:pt x="134" y="156"/>
                </a:lnTo>
                <a:lnTo>
                  <a:pt x="136" y="156"/>
                </a:lnTo>
                <a:lnTo>
                  <a:pt x="136" y="156"/>
                </a:lnTo>
                <a:lnTo>
                  <a:pt x="140" y="158"/>
                </a:lnTo>
                <a:lnTo>
                  <a:pt x="142" y="160"/>
                </a:lnTo>
                <a:lnTo>
                  <a:pt x="142" y="162"/>
                </a:lnTo>
                <a:lnTo>
                  <a:pt x="144" y="162"/>
                </a:lnTo>
                <a:lnTo>
                  <a:pt x="146" y="164"/>
                </a:lnTo>
                <a:lnTo>
                  <a:pt x="150" y="164"/>
                </a:lnTo>
                <a:lnTo>
                  <a:pt x="152" y="164"/>
                </a:lnTo>
                <a:lnTo>
                  <a:pt x="152" y="166"/>
                </a:lnTo>
                <a:lnTo>
                  <a:pt x="154" y="166"/>
                </a:lnTo>
                <a:lnTo>
                  <a:pt x="154" y="166"/>
                </a:lnTo>
                <a:lnTo>
                  <a:pt x="156" y="166"/>
                </a:lnTo>
                <a:lnTo>
                  <a:pt x="156" y="164"/>
                </a:lnTo>
                <a:lnTo>
                  <a:pt x="156" y="164"/>
                </a:lnTo>
                <a:lnTo>
                  <a:pt x="158" y="164"/>
                </a:lnTo>
                <a:lnTo>
                  <a:pt x="158" y="162"/>
                </a:lnTo>
                <a:lnTo>
                  <a:pt x="160" y="160"/>
                </a:lnTo>
                <a:lnTo>
                  <a:pt x="160" y="158"/>
                </a:lnTo>
                <a:lnTo>
                  <a:pt x="162" y="154"/>
                </a:lnTo>
                <a:lnTo>
                  <a:pt x="162" y="152"/>
                </a:lnTo>
                <a:lnTo>
                  <a:pt x="164" y="150"/>
                </a:lnTo>
                <a:lnTo>
                  <a:pt x="164" y="150"/>
                </a:lnTo>
                <a:lnTo>
                  <a:pt x="164" y="146"/>
                </a:lnTo>
                <a:lnTo>
                  <a:pt x="164" y="144"/>
                </a:lnTo>
                <a:lnTo>
                  <a:pt x="164" y="144"/>
                </a:lnTo>
                <a:lnTo>
                  <a:pt x="164" y="142"/>
                </a:lnTo>
                <a:lnTo>
                  <a:pt x="164" y="142"/>
                </a:lnTo>
                <a:lnTo>
                  <a:pt x="164" y="140"/>
                </a:lnTo>
                <a:lnTo>
                  <a:pt x="162" y="140"/>
                </a:lnTo>
                <a:lnTo>
                  <a:pt x="162" y="140"/>
                </a:lnTo>
                <a:lnTo>
                  <a:pt x="162" y="140"/>
                </a:lnTo>
                <a:lnTo>
                  <a:pt x="160" y="138"/>
                </a:lnTo>
                <a:lnTo>
                  <a:pt x="158" y="138"/>
                </a:lnTo>
                <a:lnTo>
                  <a:pt x="156" y="138"/>
                </a:lnTo>
                <a:lnTo>
                  <a:pt x="154" y="138"/>
                </a:lnTo>
                <a:lnTo>
                  <a:pt x="152" y="136"/>
                </a:lnTo>
                <a:lnTo>
                  <a:pt x="152" y="136"/>
                </a:lnTo>
                <a:lnTo>
                  <a:pt x="152" y="136"/>
                </a:lnTo>
                <a:lnTo>
                  <a:pt x="152" y="134"/>
                </a:lnTo>
                <a:lnTo>
                  <a:pt x="150" y="132"/>
                </a:lnTo>
                <a:lnTo>
                  <a:pt x="150" y="130"/>
                </a:lnTo>
                <a:lnTo>
                  <a:pt x="150" y="128"/>
                </a:lnTo>
                <a:lnTo>
                  <a:pt x="150" y="126"/>
                </a:lnTo>
                <a:lnTo>
                  <a:pt x="150" y="124"/>
                </a:lnTo>
                <a:lnTo>
                  <a:pt x="150" y="124"/>
                </a:lnTo>
                <a:lnTo>
                  <a:pt x="150" y="122"/>
                </a:lnTo>
                <a:lnTo>
                  <a:pt x="152" y="120"/>
                </a:lnTo>
                <a:lnTo>
                  <a:pt x="152" y="120"/>
                </a:lnTo>
                <a:lnTo>
                  <a:pt x="154" y="118"/>
                </a:lnTo>
                <a:lnTo>
                  <a:pt x="156" y="116"/>
                </a:lnTo>
                <a:lnTo>
                  <a:pt x="156" y="114"/>
                </a:lnTo>
                <a:lnTo>
                  <a:pt x="158" y="112"/>
                </a:lnTo>
                <a:lnTo>
                  <a:pt x="158" y="112"/>
                </a:lnTo>
                <a:lnTo>
                  <a:pt x="158" y="110"/>
                </a:lnTo>
                <a:lnTo>
                  <a:pt x="158" y="106"/>
                </a:lnTo>
                <a:lnTo>
                  <a:pt x="158" y="104"/>
                </a:lnTo>
                <a:lnTo>
                  <a:pt x="158" y="102"/>
                </a:lnTo>
                <a:lnTo>
                  <a:pt x="156" y="102"/>
                </a:lnTo>
                <a:lnTo>
                  <a:pt x="154" y="100"/>
                </a:lnTo>
                <a:lnTo>
                  <a:pt x="152" y="98"/>
                </a:lnTo>
                <a:lnTo>
                  <a:pt x="150" y="98"/>
                </a:lnTo>
                <a:lnTo>
                  <a:pt x="150" y="96"/>
                </a:lnTo>
                <a:lnTo>
                  <a:pt x="150" y="96"/>
                </a:lnTo>
                <a:lnTo>
                  <a:pt x="148" y="96"/>
                </a:lnTo>
                <a:lnTo>
                  <a:pt x="148" y="94"/>
                </a:lnTo>
                <a:lnTo>
                  <a:pt x="148" y="94"/>
                </a:lnTo>
                <a:lnTo>
                  <a:pt x="150" y="92"/>
                </a:lnTo>
                <a:lnTo>
                  <a:pt x="150" y="90"/>
                </a:lnTo>
                <a:lnTo>
                  <a:pt x="150" y="88"/>
                </a:lnTo>
                <a:lnTo>
                  <a:pt x="152" y="86"/>
                </a:lnTo>
                <a:lnTo>
                  <a:pt x="152" y="84"/>
                </a:lnTo>
                <a:lnTo>
                  <a:pt x="154" y="80"/>
                </a:lnTo>
                <a:lnTo>
                  <a:pt x="156" y="78"/>
                </a:lnTo>
                <a:lnTo>
                  <a:pt x="158" y="78"/>
                </a:lnTo>
                <a:lnTo>
                  <a:pt x="158" y="76"/>
                </a:lnTo>
                <a:lnTo>
                  <a:pt x="158" y="76"/>
                </a:lnTo>
                <a:lnTo>
                  <a:pt x="160" y="76"/>
                </a:lnTo>
                <a:lnTo>
                  <a:pt x="164" y="74"/>
                </a:lnTo>
                <a:lnTo>
                  <a:pt x="168" y="74"/>
                </a:lnTo>
                <a:lnTo>
                  <a:pt x="166" y="72"/>
                </a:lnTo>
                <a:lnTo>
                  <a:pt x="166" y="66"/>
                </a:lnTo>
                <a:lnTo>
                  <a:pt x="164" y="62"/>
                </a:lnTo>
                <a:lnTo>
                  <a:pt x="164" y="58"/>
                </a:lnTo>
                <a:lnTo>
                  <a:pt x="164" y="54"/>
                </a:lnTo>
                <a:lnTo>
                  <a:pt x="164" y="54"/>
                </a:lnTo>
                <a:lnTo>
                  <a:pt x="164" y="52"/>
                </a:lnTo>
                <a:lnTo>
                  <a:pt x="164" y="52"/>
                </a:lnTo>
                <a:lnTo>
                  <a:pt x="166" y="50"/>
                </a:lnTo>
                <a:lnTo>
                  <a:pt x="168" y="48"/>
                </a:lnTo>
                <a:lnTo>
                  <a:pt x="170" y="48"/>
                </a:lnTo>
                <a:lnTo>
                  <a:pt x="170" y="46"/>
                </a:lnTo>
                <a:lnTo>
                  <a:pt x="170" y="46"/>
                </a:lnTo>
                <a:lnTo>
                  <a:pt x="170" y="46"/>
                </a:lnTo>
                <a:lnTo>
                  <a:pt x="170" y="44"/>
                </a:lnTo>
                <a:lnTo>
                  <a:pt x="170" y="44"/>
                </a:lnTo>
                <a:lnTo>
                  <a:pt x="170" y="44"/>
                </a:lnTo>
                <a:lnTo>
                  <a:pt x="170" y="42"/>
                </a:lnTo>
                <a:lnTo>
                  <a:pt x="168" y="42"/>
                </a:lnTo>
                <a:lnTo>
                  <a:pt x="166" y="40"/>
                </a:lnTo>
                <a:lnTo>
                  <a:pt x="164" y="38"/>
                </a:lnTo>
                <a:lnTo>
                  <a:pt x="162" y="36"/>
                </a:lnTo>
                <a:lnTo>
                  <a:pt x="160" y="34"/>
                </a:lnTo>
                <a:lnTo>
                  <a:pt x="158" y="34"/>
                </a:lnTo>
                <a:lnTo>
                  <a:pt x="136" y="34"/>
                </a:lnTo>
                <a:lnTo>
                  <a:pt x="134" y="34"/>
                </a:lnTo>
                <a:lnTo>
                  <a:pt x="130" y="32"/>
                </a:lnTo>
                <a:lnTo>
                  <a:pt x="128" y="32"/>
                </a:lnTo>
                <a:lnTo>
                  <a:pt x="124" y="30"/>
                </a:lnTo>
                <a:lnTo>
                  <a:pt x="122" y="30"/>
                </a:lnTo>
                <a:lnTo>
                  <a:pt x="120" y="28"/>
                </a:lnTo>
                <a:lnTo>
                  <a:pt x="120" y="28"/>
                </a:lnTo>
                <a:lnTo>
                  <a:pt x="120" y="28"/>
                </a:lnTo>
                <a:lnTo>
                  <a:pt x="120" y="28"/>
                </a:lnTo>
                <a:lnTo>
                  <a:pt x="118" y="26"/>
                </a:lnTo>
                <a:lnTo>
                  <a:pt x="118" y="24"/>
                </a:lnTo>
                <a:lnTo>
                  <a:pt x="118" y="22"/>
                </a:lnTo>
                <a:lnTo>
                  <a:pt x="116" y="18"/>
                </a:lnTo>
                <a:lnTo>
                  <a:pt x="114" y="16"/>
                </a:lnTo>
                <a:lnTo>
                  <a:pt x="114" y="16"/>
                </a:lnTo>
                <a:lnTo>
                  <a:pt x="112" y="14"/>
                </a:lnTo>
                <a:lnTo>
                  <a:pt x="112" y="14"/>
                </a:lnTo>
                <a:lnTo>
                  <a:pt x="108" y="12"/>
                </a:lnTo>
                <a:lnTo>
                  <a:pt x="106" y="12"/>
                </a:lnTo>
                <a:lnTo>
                  <a:pt x="104" y="12"/>
                </a:lnTo>
                <a:lnTo>
                  <a:pt x="104" y="10"/>
                </a:lnTo>
                <a:lnTo>
                  <a:pt x="102" y="10"/>
                </a:lnTo>
                <a:lnTo>
                  <a:pt x="102" y="10"/>
                </a:lnTo>
                <a:lnTo>
                  <a:pt x="102" y="8"/>
                </a:lnTo>
                <a:lnTo>
                  <a:pt x="102" y="8"/>
                </a:lnTo>
                <a:lnTo>
                  <a:pt x="102" y="6"/>
                </a:lnTo>
                <a:lnTo>
                  <a:pt x="102" y="4"/>
                </a:lnTo>
                <a:lnTo>
                  <a:pt x="104" y="2"/>
                </a:lnTo>
                <a:lnTo>
                  <a:pt x="104" y="0"/>
                </a:lnTo>
                <a:lnTo>
                  <a:pt x="102" y="0"/>
                </a:lnTo>
                <a:lnTo>
                  <a:pt x="98" y="2"/>
                </a:lnTo>
                <a:lnTo>
                  <a:pt x="96" y="2"/>
                </a:lnTo>
                <a:lnTo>
                  <a:pt x="92" y="2"/>
                </a:lnTo>
                <a:lnTo>
                  <a:pt x="90" y="2"/>
                </a:lnTo>
                <a:lnTo>
                  <a:pt x="90" y="4"/>
                </a:lnTo>
                <a:lnTo>
                  <a:pt x="90"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4" name="Freeform 285"/>
          <p:cNvSpPr>
            <a:spLocks/>
          </p:cNvSpPr>
          <p:nvPr/>
        </p:nvSpPr>
        <p:spPr bwMode="auto">
          <a:xfrm>
            <a:off x="3475914" y="2808567"/>
            <a:ext cx="32845" cy="65207"/>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5" name="Freeform 286"/>
          <p:cNvSpPr>
            <a:spLocks/>
          </p:cNvSpPr>
          <p:nvPr/>
        </p:nvSpPr>
        <p:spPr bwMode="auto">
          <a:xfrm>
            <a:off x="3475914" y="2808567"/>
            <a:ext cx="32845" cy="65207"/>
          </a:xfrm>
          <a:custGeom>
            <a:avLst/>
            <a:gdLst>
              <a:gd name="T0" fmla="*/ 12 w 16"/>
              <a:gd name="T1" fmla="*/ 0 h 28"/>
              <a:gd name="T2" fmla="*/ 12 w 16"/>
              <a:gd name="T3" fmla="*/ 0 h 28"/>
              <a:gd name="T4" fmla="*/ 12 w 16"/>
              <a:gd name="T5" fmla="*/ 0 h 28"/>
              <a:gd name="T6" fmla="*/ 12 w 16"/>
              <a:gd name="T7" fmla="*/ 0 h 28"/>
              <a:gd name="T8" fmla="*/ 12 w 16"/>
              <a:gd name="T9" fmla="*/ 0 h 28"/>
              <a:gd name="T10" fmla="*/ 12 w 16"/>
              <a:gd name="T11" fmla="*/ 2 h 28"/>
              <a:gd name="T12" fmla="*/ 10 w 16"/>
              <a:gd name="T13" fmla="*/ 2 h 28"/>
              <a:gd name="T14" fmla="*/ 10 w 16"/>
              <a:gd name="T15" fmla="*/ 4 h 28"/>
              <a:gd name="T16" fmla="*/ 10 w 16"/>
              <a:gd name="T17" fmla="*/ 4 h 28"/>
              <a:gd name="T18" fmla="*/ 10 w 16"/>
              <a:gd name="T19" fmla="*/ 6 h 28"/>
              <a:gd name="T20" fmla="*/ 8 w 16"/>
              <a:gd name="T21" fmla="*/ 6 h 28"/>
              <a:gd name="T22" fmla="*/ 8 w 16"/>
              <a:gd name="T23" fmla="*/ 6 h 28"/>
              <a:gd name="T24" fmla="*/ 4 w 16"/>
              <a:gd name="T25" fmla="*/ 8 h 28"/>
              <a:gd name="T26" fmla="*/ 4 w 16"/>
              <a:gd name="T27" fmla="*/ 8 h 28"/>
              <a:gd name="T28" fmla="*/ 2 w 16"/>
              <a:gd name="T29" fmla="*/ 10 h 28"/>
              <a:gd name="T30" fmla="*/ 2 w 16"/>
              <a:gd name="T31" fmla="*/ 10 h 28"/>
              <a:gd name="T32" fmla="*/ 0 w 16"/>
              <a:gd name="T33" fmla="*/ 12 h 28"/>
              <a:gd name="T34" fmla="*/ 0 w 16"/>
              <a:gd name="T35" fmla="*/ 12 h 28"/>
              <a:gd name="T36" fmla="*/ 0 w 16"/>
              <a:gd name="T37" fmla="*/ 14 h 28"/>
              <a:gd name="T38" fmla="*/ 0 w 16"/>
              <a:gd name="T39" fmla="*/ 14 h 28"/>
              <a:gd name="T40" fmla="*/ 0 w 16"/>
              <a:gd name="T41" fmla="*/ 16 h 28"/>
              <a:gd name="T42" fmla="*/ 2 w 16"/>
              <a:gd name="T43" fmla="*/ 18 h 28"/>
              <a:gd name="T44" fmla="*/ 2 w 16"/>
              <a:gd name="T45" fmla="*/ 18 h 28"/>
              <a:gd name="T46" fmla="*/ 2 w 16"/>
              <a:gd name="T47" fmla="*/ 20 h 28"/>
              <a:gd name="T48" fmla="*/ 2 w 16"/>
              <a:gd name="T49" fmla="*/ 22 h 28"/>
              <a:gd name="T50" fmla="*/ 4 w 16"/>
              <a:gd name="T51" fmla="*/ 22 h 28"/>
              <a:gd name="T52" fmla="*/ 6 w 16"/>
              <a:gd name="T53" fmla="*/ 24 h 28"/>
              <a:gd name="T54" fmla="*/ 6 w 16"/>
              <a:gd name="T55" fmla="*/ 26 h 28"/>
              <a:gd name="T56" fmla="*/ 8 w 16"/>
              <a:gd name="T57" fmla="*/ 26 h 28"/>
              <a:gd name="T58" fmla="*/ 8 w 16"/>
              <a:gd name="T59" fmla="*/ 28 h 28"/>
              <a:gd name="T60" fmla="*/ 10 w 16"/>
              <a:gd name="T61" fmla="*/ 28 h 28"/>
              <a:gd name="T62" fmla="*/ 10 w 16"/>
              <a:gd name="T63" fmla="*/ 28 h 28"/>
              <a:gd name="T64" fmla="*/ 10 w 16"/>
              <a:gd name="T65" fmla="*/ 28 h 28"/>
              <a:gd name="T66" fmla="*/ 10 w 16"/>
              <a:gd name="T67" fmla="*/ 28 h 28"/>
              <a:gd name="T68" fmla="*/ 12 w 16"/>
              <a:gd name="T69" fmla="*/ 26 h 28"/>
              <a:gd name="T70" fmla="*/ 12 w 16"/>
              <a:gd name="T71" fmla="*/ 26 h 28"/>
              <a:gd name="T72" fmla="*/ 14 w 16"/>
              <a:gd name="T73" fmla="*/ 24 h 28"/>
              <a:gd name="T74" fmla="*/ 14 w 16"/>
              <a:gd name="T75" fmla="*/ 22 h 28"/>
              <a:gd name="T76" fmla="*/ 16 w 16"/>
              <a:gd name="T77" fmla="*/ 20 h 28"/>
              <a:gd name="T78" fmla="*/ 16 w 16"/>
              <a:gd name="T79" fmla="*/ 18 h 28"/>
              <a:gd name="T80" fmla="*/ 16 w 16"/>
              <a:gd name="T81" fmla="*/ 16 h 28"/>
              <a:gd name="T82" fmla="*/ 16 w 16"/>
              <a:gd name="T83" fmla="*/ 14 h 28"/>
              <a:gd name="T84" fmla="*/ 16 w 16"/>
              <a:gd name="T85" fmla="*/ 12 h 28"/>
              <a:gd name="T86" fmla="*/ 16 w 16"/>
              <a:gd name="T87" fmla="*/ 10 h 28"/>
              <a:gd name="T88" fmla="*/ 16 w 16"/>
              <a:gd name="T89" fmla="*/ 8 h 28"/>
              <a:gd name="T90" fmla="*/ 16 w 16"/>
              <a:gd name="T91" fmla="*/ 6 h 28"/>
              <a:gd name="T92" fmla="*/ 16 w 16"/>
              <a:gd name="T93" fmla="*/ 4 h 28"/>
              <a:gd name="T94" fmla="*/ 14 w 16"/>
              <a:gd name="T95" fmla="*/ 2 h 28"/>
              <a:gd name="T96" fmla="*/ 14 w 16"/>
              <a:gd name="T97" fmla="*/ 2 h 28"/>
              <a:gd name="T98" fmla="*/ 14 w 16"/>
              <a:gd name="T99" fmla="*/ 2 h 28"/>
              <a:gd name="T100" fmla="*/ 14 w 16"/>
              <a:gd name="T101" fmla="*/ 0 h 28"/>
              <a:gd name="T102" fmla="*/ 12 w 16"/>
              <a:gd name="T10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28">
                <a:moveTo>
                  <a:pt x="12" y="0"/>
                </a:moveTo>
                <a:lnTo>
                  <a:pt x="12" y="0"/>
                </a:lnTo>
                <a:lnTo>
                  <a:pt x="12" y="0"/>
                </a:lnTo>
                <a:lnTo>
                  <a:pt x="12" y="0"/>
                </a:lnTo>
                <a:lnTo>
                  <a:pt x="12" y="0"/>
                </a:lnTo>
                <a:lnTo>
                  <a:pt x="12" y="2"/>
                </a:lnTo>
                <a:lnTo>
                  <a:pt x="10" y="2"/>
                </a:lnTo>
                <a:lnTo>
                  <a:pt x="10" y="4"/>
                </a:lnTo>
                <a:lnTo>
                  <a:pt x="10" y="4"/>
                </a:lnTo>
                <a:lnTo>
                  <a:pt x="10" y="6"/>
                </a:lnTo>
                <a:lnTo>
                  <a:pt x="8" y="6"/>
                </a:lnTo>
                <a:lnTo>
                  <a:pt x="8" y="6"/>
                </a:lnTo>
                <a:lnTo>
                  <a:pt x="4" y="8"/>
                </a:lnTo>
                <a:lnTo>
                  <a:pt x="4" y="8"/>
                </a:lnTo>
                <a:lnTo>
                  <a:pt x="2" y="10"/>
                </a:lnTo>
                <a:lnTo>
                  <a:pt x="2" y="10"/>
                </a:lnTo>
                <a:lnTo>
                  <a:pt x="0" y="12"/>
                </a:lnTo>
                <a:lnTo>
                  <a:pt x="0" y="12"/>
                </a:lnTo>
                <a:lnTo>
                  <a:pt x="0" y="14"/>
                </a:lnTo>
                <a:lnTo>
                  <a:pt x="0" y="14"/>
                </a:lnTo>
                <a:lnTo>
                  <a:pt x="0" y="16"/>
                </a:lnTo>
                <a:lnTo>
                  <a:pt x="2" y="18"/>
                </a:lnTo>
                <a:lnTo>
                  <a:pt x="2" y="18"/>
                </a:lnTo>
                <a:lnTo>
                  <a:pt x="2" y="20"/>
                </a:lnTo>
                <a:lnTo>
                  <a:pt x="2" y="22"/>
                </a:lnTo>
                <a:lnTo>
                  <a:pt x="4" y="22"/>
                </a:lnTo>
                <a:lnTo>
                  <a:pt x="6" y="24"/>
                </a:lnTo>
                <a:lnTo>
                  <a:pt x="6" y="26"/>
                </a:lnTo>
                <a:lnTo>
                  <a:pt x="8" y="26"/>
                </a:lnTo>
                <a:lnTo>
                  <a:pt x="8" y="28"/>
                </a:lnTo>
                <a:lnTo>
                  <a:pt x="10" y="28"/>
                </a:lnTo>
                <a:lnTo>
                  <a:pt x="10" y="28"/>
                </a:lnTo>
                <a:lnTo>
                  <a:pt x="10" y="28"/>
                </a:lnTo>
                <a:lnTo>
                  <a:pt x="10" y="28"/>
                </a:lnTo>
                <a:lnTo>
                  <a:pt x="12" y="26"/>
                </a:lnTo>
                <a:lnTo>
                  <a:pt x="12" y="26"/>
                </a:lnTo>
                <a:lnTo>
                  <a:pt x="14" y="24"/>
                </a:lnTo>
                <a:lnTo>
                  <a:pt x="14" y="22"/>
                </a:lnTo>
                <a:lnTo>
                  <a:pt x="16" y="20"/>
                </a:lnTo>
                <a:lnTo>
                  <a:pt x="16" y="18"/>
                </a:lnTo>
                <a:lnTo>
                  <a:pt x="16" y="16"/>
                </a:lnTo>
                <a:lnTo>
                  <a:pt x="16" y="14"/>
                </a:lnTo>
                <a:lnTo>
                  <a:pt x="16" y="12"/>
                </a:lnTo>
                <a:lnTo>
                  <a:pt x="16" y="10"/>
                </a:lnTo>
                <a:lnTo>
                  <a:pt x="16" y="8"/>
                </a:lnTo>
                <a:lnTo>
                  <a:pt x="16" y="6"/>
                </a:lnTo>
                <a:lnTo>
                  <a:pt x="16" y="4"/>
                </a:lnTo>
                <a:lnTo>
                  <a:pt x="14" y="2"/>
                </a:lnTo>
                <a:lnTo>
                  <a:pt x="14" y="2"/>
                </a:lnTo>
                <a:lnTo>
                  <a:pt x="14" y="2"/>
                </a:lnTo>
                <a:lnTo>
                  <a:pt x="14" y="0"/>
                </a:lnTo>
                <a:lnTo>
                  <a:pt x="12"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6" name="Freeform 287"/>
          <p:cNvSpPr>
            <a:spLocks/>
          </p:cNvSpPr>
          <p:nvPr/>
        </p:nvSpPr>
        <p:spPr bwMode="auto">
          <a:xfrm>
            <a:off x="3611399" y="3008847"/>
            <a:ext cx="65690" cy="46577"/>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7" name="Freeform 288"/>
          <p:cNvSpPr>
            <a:spLocks/>
          </p:cNvSpPr>
          <p:nvPr/>
        </p:nvSpPr>
        <p:spPr bwMode="auto">
          <a:xfrm>
            <a:off x="3611399" y="3008847"/>
            <a:ext cx="65690" cy="46577"/>
          </a:xfrm>
          <a:custGeom>
            <a:avLst/>
            <a:gdLst>
              <a:gd name="T0" fmla="*/ 28 w 32"/>
              <a:gd name="T1" fmla="*/ 2 h 20"/>
              <a:gd name="T2" fmla="*/ 28 w 32"/>
              <a:gd name="T3" fmla="*/ 2 h 20"/>
              <a:gd name="T4" fmla="*/ 26 w 32"/>
              <a:gd name="T5" fmla="*/ 0 h 20"/>
              <a:gd name="T6" fmla="*/ 26 w 32"/>
              <a:gd name="T7" fmla="*/ 0 h 20"/>
              <a:gd name="T8" fmla="*/ 24 w 32"/>
              <a:gd name="T9" fmla="*/ 0 h 20"/>
              <a:gd name="T10" fmla="*/ 24 w 32"/>
              <a:gd name="T11" fmla="*/ 2 h 20"/>
              <a:gd name="T12" fmla="*/ 22 w 32"/>
              <a:gd name="T13" fmla="*/ 2 h 20"/>
              <a:gd name="T14" fmla="*/ 18 w 32"/>
              <a:gd name="T15" fmla="*/ 2 h 20"/>
              <a:gd name="T16" fmla="*/ 18 w 32"/>
              <a:gd name="T17" fmla="*/ 4 h 20"/>
              <a:gd name="T18" fmla="*/ 16 w 32"/>
              <a:gd name="T19" fmla="*/ 4 h 20"/>
              <a:gd name="T20" fmla="*/ 16 w 32"/>
              <a:gd name="T21" fmla="*/ 4 h 20"/>
              <a:gd name="T22" fmla="*/ 14 w 32"/>
              <a:gd name="T23" fmla="*/ 4 h 20"/>
              <a:gd name="T24" fmla="*/ 12 w 32"/>
              <a:gd name="T25" fmla="*/ 2 h 20"/>
              <a:gd name="T26" fmla="*/ 8 w 32"/>
              <a:gd name="T27" fmla="*/ 2 h 20"/>
              <a:gd name="T28" fmla="*/ 6 w 32"/>
              <a:gd name="T29" fmla="*/ 2 h 20"/>
              <a:gd name="T30" fmla="*/ 4 w 32"/>
              <a:gd name="T31" fmla="*/ 2 h 20"/>
              <a:gd name="T32" fmla="*/ 2 w 32"/>
              <a:gd name="T33" fmla="*/ 2 h 20"/>
              <a:gd name="T34" fmla="*/ 2 w 32"/>
              <a:gd name="T35" fmla="*/ 2 h 20"/>
              <a:gd name="T36" fmla="*/ 0 w 32"/>
              <a:gd name="T37" fmla="*/ 2 h 20"/>
              <a:gd name="T38" fmla="*/ 0 w 32"/>
              <a:gd name="T39" fmla="*/ 2 h 20"/>
              <a:gd name="T40" fmla="*/ 0 w 32"/>
              <a:gd name="T41" fmla="*/ 2 h 20"/>
              <a:gd name="T42" fmla="*/ 0 w 32"/>
              <a:gd name="T43" fmla="*/ 4 h 20"/>
              <a:gd name="T44" fmla="*/ 0 w 32"/>
              <a:gd name="T45" fmla="*/ 4 h 20"/>
              <a:gd name="T46" fmla="*/ 2 w 32"/>
              <a:gd name="T47" fmla="*/ 4 h 20"/>
              <a:gd name="T48" fmla="*/ 2 w 32"/>
              <a:gd name="T49" fmla="*/ 6 h 20"/>
              <a:gd name="T50" fmla="*/ 4 w 32"/>
              <a:gd name="T51" fmla="*/ 6 h 20"/>
              <a:gd name="T52" fmla="*/ 4 w 32"/>
              <a:gd name="T53" fmla="*/ 8 h 20"/>
              <a:gd name="T54" fmla="*/ 4 w 32"/>
              <a:gd name="T55" fmla="*/ 10 h 20"/>
              <a:gd name="T56" fmla="*/ 6 w 32"/>
              <a:gd name="T57" fmla="*/ 12 h 20"/>
              <a:gd name="T58" fmla="*/ 6 w 32"/>
              <a:gd name="T59" fmla="*/ 14 h 20"/>
              <a:gd name="T60" fmla="*/ 6 w 32"/>
              <a:gd name="T61" fmla="*/ 14 h 20"/>
              <a:gd name="T62" fmla="*/ 6 w 32"/>
              <a:gd name="T63" fmla="*/ 14 h 20"/>
              <a:gd name="T64" fmla="*/ 8 w 32"/>
              <a:gd name="T65" fmla="*/ 14 h 20"/>
              <a:gd name="T66" fmla="*/ 10 w 32"/>
              <a:gd name="T67" fmla="*/ 14 h 20"/>
              <a:gd name="T68" fmla="*/ 12 w 32"/>
              <a:gd name="T69" fmla="*/ 14 h 20"/>
              <a:gd name="T70" fmla="*/ 14 w 32"/>
              <a:gd name="T71" fmla="*/ 14 h 20"/>
              <a:gd name="T72" fmla="*/ 14 w 32"/>
              <a:gd name="T73" fmla="*/ 14 h 20"/>
              <a:gd name="T74" fmla="*/ 16 w 32"/>
              <a:gd name="T75" fmla="*/ 16 h 20"/>
              <a:gd name="T76" fmla="*/ 18 w 32"/>
              <a:gd name="T77" fmla="*/ 16 h 20"/>
              <a:gd name="T78" fmla="*/ 22 w 32"/>
              <a:gd name="T79" fmla="*/ 18 h 20"/>
              <a:gd name="T80" fmla="*/ 26 w 32"/>
              <a:gd name="T81" fmla="*/ 20 h 20"/>
              <a:gd name="T82" fmla="*/ 26 w 32"/>
              <a:gd name="T83" fmla="*/ 20 h 20"/>
              <a:gd name="T84" fmla="*/ 28 w 32"/>
              <a:gd name="T85" fmla="*/ 20 h 20"/>
              <a:gd name="T86" fmla="*/ 28 w 32"/>
              <a:gd name="T87" fmla="*/ 20 h 20"/>
              <a:gd name="T88" fmla="*/ 30 w 32"/>
              <a:gd name="T89" fmla="*/ 20 h 20"/>
              <a:gd name="T90" fmla="*/ 30 w 32"/>
              <a:gd name="T91" fmla="*/ 20 h 20"/>
              <a:gd name="T92" fmla="*/ 30 w 32"/>
              <a:gd name="T93" fmla="*/ 20 h 20"/>
              <a:gd name="T94" fmla="*/ 30 w 32"/>
              <a:gd name="T95" fmla="*/ 20 h 20"/>
              <a:gd name="T96" fmla="*/ 32 w 32"/>
              <a:gd name="T97" fmla="*/ 20 h 20"/>
              <a:gd name="T98" fmla="*/ 32 w 32"/>
              <a:gd name="T99" fmla="*/ 20 h 20"/>
              <a:gd name="T100" fmla="*/ 32 w 32"/>
              <a:gd name="T101" fmla="*/ 18 h 20"/>
              <a:gd name="T102" fmla="*/ 32 w 32"/>
              <a:gd name="T103" fmla="*/ 18 h 20"/>
              <a:gd name="T104" fmla="*/ 30 w 32"/>
              <a:gd name="T105" fmla="*/ 16 h 20"/>
              <a:gd name="T106" fmla="*/ 30 w 32"/>
              <a:gd name="T107" fmla="*/ 12 h 20"/>
              <a:gd name="T108" fmla="*/ 30 w 32"/>
              <a:gd name="T109" fmla="*/ 10 h 20"/>
              <a:gd name="T110" fmla="*/ 30 w 32"/>
              <a:gd name="T111" fmla="*/ 8 h 20"/>
              <a:gd name="T112" fmla="*/ 30 w 32"/>
              <a:gd name="T113" fmla="*/ 6 h 20"/>
              <a:gd name="T114" fmla="*/ 28 w 32"/>
              <a:gd name="T115" fmla="*/ 4 h 20"/>
              <a:gd name="T116" fmla="*/ 28 w 32"/>
              <a:gd name="T117" fmla="*/ 2 h 20"/>
              <a:gd name="T118" fmla="*/ 28 w 32"/>
              <a:gd name="T119" fmla="*/ 2 h 20"/>
              <a:gd name="T120" fmla="*/ 28 w 32"/>
              <a:gd name="T121" fmla="*/ 2 h 20"/>
              <a:gd name="T122" fmla="*/ 28 w 32"/>
              <a:gd name="T1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 h="20">
                <a:moveTo>
                  <a:pt x="28" y="2"/>
                </a:moveTo>
                <a:lnTo>
                  <a:pt x="28" y="2"/>
                </a:lnTo>
                <a:lnTo>
                  <a:pt x="26" y="0"/>
                </a:lnTo>
                <a:lnTo>
                  <a:pt x="26" y="0"/>
                </a:lnTo>
                <a:lnTo>
                  <a:pt x="24" y="0"/>
                </a:lnTo>
                <a:lnTo>
                  <a:pt x="24" y="2"/>
                </a:lnTo>
                <a:lnTo>
                  <a:pt x="22" y="2"/>
                </a:lnTo>
                <a:lnTo>
                  <a:pt x="18" y="2"/>
                </a:lnTo>
                <a:lnTo>
                  <a:pt x="18" y="4"/>
                </a:lnTo>
                <a:lnTo>
                  <a:pt x="16" y="4"/>
                </a:lnTo>
                <a:lnTo>
                  <a:pt x="16" y="4"/>
                </a:lnTo>
                <a:lnTo>
                  <a:pt x="14" y="4"/>
                </a:lnTo>
                <a:lnTo>
                  <a:pt x="12" y="2"/>
                </a:lnTo>
                <a:lnTo>
                  <a:pt x="8" y="2"/>
                </a:lnTo>
                <a:lnTo>
                  <a:pt x="6" y="2"/>
                </a:lnTo>
                <a:lnTo>
                  <a:pt x="4" y="2"/>
                </a:lnTo>
                <a:lnTo>
                  <a:pt x="2" y="2"/>
                </a:lnTo>
                <a:lnTo>
                  <a:pt x="2" y="2"/>
                </a:lnTo>
                <a:lnTo>
                  <a:pt x="0" y="2"/>
                </a:lnTo>
                <a:lnTo>
                  <a:pt x="0" y="2"/>
                </a:lnTo>
                <a:lnTo>
                  <a:pt x="0" y="2"/>
                </a:lnTo>
                <a:lnTo>
                  <a:pt x="0" y="4"/>
                </a:lnTo>
                <a:lnTo>
                  <a:pt x="0" y="4"/>
                </a:lnTo>
                <a:lnTo>
                  <a:pt x="2" y="4"/>
                </a:lnTo>
                <a:lnTo>
                  <a:pt x="2" y="6"/>
                </a:lnTo>
                <a:lnTo>
                  <a:pt x="4" y="6"/>
                </a:lnTo>
                <a:lnTo>
                  <a:pt x="4" y="8"/>
                </a:lnTo>
                <a:lnTo>
                  <a:pt x="4" y="10"/>
                </a:lnTo>
                <a:lnTo>
                  <a:pt x="6" y="12"/>
                </a:lnTo>
                <a:lnTo>
                  <a:pt x="6" y="14"/>
                </a:lnTo>
                <a:lnTo>
                  <a:pt x="6" y="14"/>
                </a:lnTo>
                <a:lnTo>
                  <a:pt x="6" y="14"/>
                </a:lnTo>
                <a:lnTo>
                  <a:pt x="8" y="14"/>
                </a:lnTo>
                <a:lnTo>
                  <a:pt x="10" y="14"/>
                </a:lnTo>
                <a:lnTo>
                  <a:pt x="12" y="14"/>
                </a:lnTo>
                <a:lnTo>
                  <a:pt x="14" y="14"/>
                </a:lnTo>
                <a:lnTo>
                  <a:pt x="14" y="14"/>
                </a:lnTo>
                <a:lnTo>
                  <a:pt x="16" y="16"/>
                </a:lnTo>
                <a:lnTo>
                  <a:pt x="18" y="16"/>
                </a:lnTo>
                <a:lnTo>
                  <a:pt x="22" y="18"/>
                </a:lnTo>
                <a:lnTo>
                  <a:pt x="26" y="20"/>
                </a:lnTo>
                <a:lnTo>
                  <a:pt x="26" y="20"/>
                </a:lnTo>
                <a:lnTo>
                  <a:pt x="28" y="20"/>
                </a:lnTo>
                <a:lnTo>
                  <a:pt x="28" y="20"/>
                </a:lnTo>
                <a:lnTo>
                  <a:pt x="30" y="20"/>
                </a:lnTo>
                <a:lnTo>
                  <a:pt x="30" y="20"/>
                </a:lnTo>
                <a:lnTo>
                  <a:pt x="30" y="20"/>
                </a:lnTo>
                <a:lnTo>
                  <a:pt x="30" y="20"/>
                </a:lnTo>
                <a:lnTo>
                  <a:pt x="32" y="20"/>
                </a:lnTo>
                <a:lnTo>
                  <a:pt x="32" y="20"/>
                </a:lnTo>
                <a:lnTo>
                  <a:pt x="32" y="18"/>
                </a:lnTo>
                <a:lnTo>
                  <a:pt x="32" y="18"/>
                </a:lnTo>
                <a:lnTo>
                  <a:pt x="30" y="16"/>
                </a:lnTo>
                <a:lnTo>
                  <a:pt x="30" y="12"/>
                </a:lnTo>
                <a:lnTo>
                  <a:pt x="30" y="10"/>
                </a:lnTo>
                <a:lnTo>
                  <a:pt x="30" y="8"/>
                </a:lnTo>
                <a:lnTo>
                  <a:pt x="30" y="6"/>
                </a:lnTo>
                <a:lnTo>
                  <a:pt x="28" y="4"/>
                </a:lnTo>
                <a:lnTo>
                  <a:pt x="28" y="2"/>
                </a:lnTo>
                <a:lnTo>
                  <a:pt x="28" y="2"/>
                </a:lnTo>
                <a:lnTo>
                  <a:pt x="28" y="2"/>
                </a:lnTo>
                <a:lnTo>
                  <a:pt x="28"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8" name="Freeform 289"/>
          <p:cNvSpPr>
            <a:spLocks/>
          </p:cNvSpPr>
          <p:nvPr/>
        </p:nvSpPr>
        <p:spPr bwMode="auto">
          <a:xfrm>
            <a:off x="3406119" y="2612945"/>
            <a:ext cx="357188" cy="395902"/>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9" name="Freeform 290"/>
          <p:cNvSpPr>
            <a:spLocks/>
          </p:cNvSpPr>
          <p:nvPr/>
        </p:nvSpPr>
        <p:spPr bwMode="auto">
          <a:xfrm>
            <a:off x="3406119" y="2612945"/>
            <a:ext cx="357188" cy="395902"/>
          </a:xfrm>
          <a:custGeom>
            <a:avLst/>
            <a:gdLst>
              <a:gd name="T0" fmla="*/ 14 w 174"/>
              <a:gd name="T1" fmla="*/ 58 h 170"/>
              <a:gd name="T2" fmla="*/ 10 w 174"/>
              <a:gd name="T3" fmla="*/ 54 h 170"/>
              <a:gd name="T4" fmla="*/ 2 w 174"/>
              <a:gd name="T5" fmla="*/ 50 h 170"/>
              <a:gd name="T6" fmla="*/ 0 w 174"/>
              <a:gd name="T7" fmla="*/ 40 h 170"/>
              <a:gd name="T8" fmla="*/ 4 w 174"/>
              <a:gd name="T9" fmla="*/ 32 h 170"/>
              <a:gd name="T10" fmla="*/ 6 w 174"/>
              <a:gd name="T11" fmla="*/ 20 h 170"/>
              <a:gd name="T12" fmla="*/ 16 w 174"/>
              <a:gd name="T13" fmla="*/ 16 h 170"/>
              <a:gd name="T14" fmla="*/ 24 w 174"/>
              <a:gd name="T15" fmla="*/ 12 h 170"/>
              <a:gd name="T16" fmla="*/ 26 w 174"/>
              <a:gd name="T17" fmla="*/ 10 h 170"/>
              <a:gd name="T18" fmla="*/ 30 w 174"/>
              <a:gd name="T19" fmla="*/ 16 h 170"/>
              <a:gd name="T20" fmla="*/ 32 w 174"/>
              <a:gd name="T21" fmla="*/ 16 h 170"/>
              <a:gd name="T22" fmla="*/ 36 w 174"/>
              <a:gd name="T23" fmla="*/ 12 h 170"/>
              <a:gd name="T24" fmla="*/ 42 w 174"/>
              <a:gd name="T25" fmla="*/ 14 h 170"/>
              <a:gd name="T26" fmla="*/ 46 w 174"/>
              <a:gd name="T27" fmla="*/ 4 h 170"/>
              <a:gd name="T28" fmla="*/ 54 w 174"/>
              <a:gd name="T29" fmla="*/ 6 h 170"/>
              <a:gd name="T30" fmla="*/ 70 w 174"/>
              <a:gd name="T31" fmla="*/ 6 h 170"/>
              <a:gd name="T32" fmla="*/ 80 w 174"/>
              <a:gd name="T33" fmla="*/ 0 h 170"/>
              <a:gd name="T34" fmla="*/ 84 w 174"/>
              <a:gd name="T35" fmla="*/ 2 h 170"/>
              <a:gd name="T36" fmla="*/ 86 w 174"/>
              <a:gd name="T37" fmla="*/ 26 h 170"/>
              <a:gd name="T38" fmla="*/ 82 w 174"/>
              <a:gd name="T39" fmla="*/ 38 h 170"/>
              <a:gd name="T40" fmla="*/ 80 w 174"/>
              <a:gd name="T41" fmla="*/ 48 h 170"/>
              <a:gd name="T42" fmla="*/ 86 w 174"/>
              <a:gd name="T43" fmla="*/ 52 h 170"/>
              <a:gd name="T44" fmla="*/ 92 w 174"/>
              <a:gd name="T45" fmla="*/ 62 h 170"/>
              <a:gd name="T46" fmla="*/ 104 w 174"/>
              <a:gd name="T47" fmla="*/ 80 h 170"/>
              <a:gd name="T48" fmla="*/ 120 w 174"/>
              <a:gd name="T49" fmla="*/ 98 h 170"/>
              <a:gd name="T50" fmla="*/ 130 w 174"/>
              <a:gd name="T51" fmla="*/ 102 h 170"/>
              <a:gd name="T52" fmla="*/ 138 w 174"/>
              <a:gd name="T53" fmla="*/ 100 h 170"/>
              <a:gd name="T54" fmla="*/ 142 w 174"/>
              <a:gd name="T55" fmla="*/ 100 h 170"/>
              <a:gd name="T56" fmla="*/ 142 w 174"/>
              <a:gd name="T57" fmla="*/ 106 h 170"/>
              <a:gd name="T58" fmla="*/ 150 w 174"/>
              <a:gd name="T59" fmla="*/ 114 h 170"/>
              <a:gd name="T60" fmla="*/ 154 w 174"/>
              <a:gd name="T61" fmla="*/ 122 h 170"/>
              <a:gd name="T62" fmla="*/ 170 w 174"/>
              <a:gd name="T63" fmla="*/ 134 h 170"/>
              <a:gd name="T64" fmla="*/ 174 w 174"/>
              <a:gd name="T65" fmla="*/ 140 h 170"/>
              <a:gd name="T66" fmla="*/ 170 w 174"/>
              <a:gd name="T67" fmla="*/ 142 h 170"/>
              <a:gd name="T68" fmla="*/ 164 w 174"/>
              <a:gd name="T69" fmla="*/ 142 h 170"/>
              <a:gd name="T70" fmla="*/ 156 w 174"/>
              <a:gd name="T71" fmla="*/ 134 h 170"/>
              <a:gd name="T72" fmla="*/ 150 w 174"/>
              <a:gd name="T73" fmla="*/ 136 h 170"/>
              <a:gd name="T74" fmla="*/ 144 w 174"/>
              <a:gd name="T75" fmla="*/ 142 h 170"/>
              <a:gd name="T76" fmla="*/ 148 w 174"/>
              <a:gd name="T77" fmla="*/ 150 h 170"/>
              <a:gd name="T78" fmla="*/ 150 w 174"/>
              <a:gd name="T79" fmla="*/ 156 h 170"/>
              <a:gd name="T80" fmla="*/ 144 w 174"/>
              <a:gd name="T81" fmla="*/ 162 h 170"/>
              <a:gd name="T82" fmla="*/ 140 w 174"/>
              <a:gd name="T83" fmla="*/ 170 h 170"/>
              <a:gd name="T84" fmla="*/ 134 w 174"/>
              <a:gd name="T85" fmla="*/ 170 h 170"/>
              <a:gd name="T86" fmla="*/ 130 w 174"/>
              <a:gd name="T87" fmla="*/ 166 h 170"/>
              <a:gd name="T88" fmla="*/ 132 w 174"/>
              <a:gd name="T89" fmla="*/ 150 h 170"/>
              <a:gd name="T90" fmla="*/ 132 w 174"/>
              <a:gd name="T91" fmla="*/ 144 h 170"/>
              <a:gd name="T92" fmla="*/ 124 w 174"/>
              <a:gd name="T93" fmla="*/ 138 h 170"/>
              <a:gd name="T94" fmla="*/ 120 w 174"/>
              <a:gd name="T95" fmla="*/ 130 h 170"/>
              <a:gd name="T96" fmla="*/ 112 w 174"/>
              <a:gd name="T97" fmla="*/ 128 h 170"/>
              <a:gd name="T98" fmla="*/ 108 w 174"/>
              <a:gd name="T99" fmla="*/ 126 h 170"/>
              <a:gd name="T100" fmla="*/ 110 w 174"/>
              <a:gd name="T101" fmla="*/ 118 h 170"/>
              <a:gd name="T102" fmla="*/ 106 w 174"/>
              <a:gd name="T103" fmla="*/ 116 h 170"/>
              <a:gd name="T104" fmla="*/ 88 w 174"/>
              <a:gd name="T105" fmla="*/ 112 h 170"/>
              <a:gd name="T106" fmla="*/ 70 w 174"/>
              <a:gd name="T107" fmla="*/ 96 h 170"/>
              <a:gd name="T108" fmla="*/ 58 w 174"/>
              <a:gd name="T109" fmla="*/ 86 h 170"/>
              <a:gd name="T110" fmla="*/ 54 w 174"/>
              <a:gd name="T111" fmla="*/ 74 h 170"/>
              <a:gd name="T112" fmla="*/ 52 w 174"/>
              <a:gd name="T113" fmla="*/ 62 h 170"/>
              <a:gd name="T114" fmla="*/ 42 w 174"/>
              <a:gd name="T115" fmla="*/ 56 h 170"/>
              <a:gd name="T116" fmla="*/ 32 w 174"/>
              <a:gd name="T117" fmla="*/ 56 h 170"/>
              <a:gd name="T118" fmla="*/ 30 w 174"/>
              <a:gd name="T119" fmla="*/ 62 h 170"/>
              <a:gd name="T120" fmla="*/ 26 w 174"/>
              <a:gd name="T121"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170">
                <a:moveTo>
                  <a:pt x="12" y="64"/>
                </a:moveTo>
                <a:lnTo>
                  <a:pt x="12" y="64"/>
                </a:lnTo>
                <a:lnTo>
                  <a:pt x="12" y="64"/>
                </a:lnTo>
                <a:lnTo>
                  <a:pt x="12" y="60"/>
                </a:lnTo>
                <a:lnTo>
                  <a:pt x="14" y="58"/>
                </a:lnTo>
                <a:lnTo>
                  <a:pt x="14" y="58"/>
                </a:lnTo>
                <a:lnTo>
                  <a:pt x="12" y="56"/>
                </a:lnTo>
                <a:lnTo>
                  <a:pt x="12" y="56"/>
                </a:lnTo>
                <a:lnTo>
                  <a:pt x="12" y="54"/>
                </a:lnTo>
                <a:lnTo>
                  <a:pt x="12" y="54"/>
                </a:lnTo>
                <a:lnTo>
                  <a:pt x="12" y="54"/>
                </a:lnTo>
                <a:lnTo>
                  <a:pt x="10" y="54"/>
                </a:lnTo>
                <a:lnTo>
                  <a:pt x="8" y="52"/>
                </a:lnTo>
                <a:lnTo>
                  <a:pt x="6" y="52"/>
                </a:lnTo>
                <a:lnTo>
                  <a:pt x="4" y="52"/>
                </a:lnTo>
                <a:lnTo>
                  <a:pt x="4" y="52"/>
                </a:lnTo>
                <a:lnTo>
                  <a:pt x="2" y="50"/>
                </a:lnTo>
                <a:lnTo>
                  <a:pt x="2" y="50"/>
                </a:lnTo>
                <a:lnTo>
                  <a:pt x="2" y="50"/>
                </a:lnTo>
                <a:lnTo>
                  <a:pt x="0" y="48"/>
                </a:lnTo>
                <a:lnTo>
                  <a:pt x="0" y="46"/>
                </a:lnTo>
                <a:lnTo>
                  <a:pt x="0" y="44"/>
                </a:lnTo>
                <a:lnTo>
                  <a:pt x="0" y="44"/>
                </a:lnTo>
                <a:lnTo>
                  <a:pt x="0" y="40"/>
                </a:lnTo>
                <a:lnTo>
                  <a:pt x="0" y="38"/>
                </a:lnTo>
                <a:lnTo>
                  <a:pt x="0" y="38"/>
                </a:lnTo>
                <a:lnTo>
                  <a:pt x="0" y="36"/>
                </a:lnTo>
                <a:lnTo>
                  <a:pt x="0" y="34"/>
                </a:lnTo>
                <a:lnTo>
                  <a:pt x="0" y="34"/>
                </a:lnTo>
                <a:lnTo>
                  <a:pt x="4" y="32"/>
                </a:lnTo>
                <a:lnTo>
                  <a:pt x="4" y="30"/>
                </a:lnTo>
                <a:lnTo>
                  <a:pt x="6" y="28"/>
                </a:lnTo>
                <a:lnTo>
                  <a:pt x="6" y="28"/>
                </a:lnTo>
                <a:lnTo>
                  <a:pt x="6" y="26"/>
                </a:lnTo>
                <a:lnTo>
                  <a:pt x="6" y="24"/>
                </a:lnTo>
                <a:lnTo>
                  <a:pt x="6" y="20"/>
                </a:lnTo>
                <a:lnTo>
                  <a:pt x="6" y="18"/>
                </a:lnTo>
                <a:lnTo>
                  <a:pt x="6" y="16"/>
                </a:lnTo>
                <a:lnTo>
                  <a:pt x="8" y="16"/>
                </a:lnTo>
                <a:lnTo>
                  <a:pt x="12" y="16"/>
                </a:lnTo>
                <a:lnTo>
                  <a:pt x="14" y="16"/>
                </a:lnTo>
                <a:lnTo>
                  <a:pt x="16" y="16"/>
                </a:lnTo>
                <a:lnTo>
                  <a:pt x="18" y="16"/>
                </a:lnTo>
                <a:lnTo>
                  <a:pt x="20" y="16"/>
                </a:lnTo>
                <a:lnTo>
                  <a:pt x="20" y="16"/>
                </a:lnTo>
                <a:lnTo>
                  <a:pt x="22" y="14"/>
                </a:lnTo>
                <a:lnTo>
                  <a:pt x="22" y="12"/>
                </a:lnTo>
                <a:lnTo>
                  <a:pt x="24" y="12"/>
                </a:lnTo>
                <a:lnTo>
                  <a:pt x="24" y="10"/>
                </a:lnTo>
                <a:lnTo>
                  <a:pt x="26" y="10"/>
                </a:lnTo>
                <a:lnTo>
                  <a:pt x="26" y="10"/>
                </a:lnTo>
                <a:lnTo>
                  <a:pt x="26" y="10"/>
                </a:lnTo>
                <a:lnTo>
                  <a:pt x="26" y="10"/>
                </a:lnTo>
                <a:lnTo>
                  <a:pt x="26" y="10"/>
                </a:lnTo>
                <a:lnTo>
                  <a:pt x="28" y="12"/>
                </a:lnTo>
                <a:lnTo>
                  <a:pt x="28" y="12"/>
                </a:lnTo>
                <a:lnTo>
                  <a:pt x="28" y="14"/>
                </a:lnTo>
                <a:lnTo>
                  <a:pt x="28" y="14"/>
                </a:lnTo>
                <a:lnTo>
                  <a:pt x="30" y="16"/>
                </a:lnTo>
                <a:lnTo>
                  <a:pt x="30" y="16"/>
                </a:lnTo>
                <a:lnTo>
                  <a:pt x="30" y="16"/>
                </a:lnTo>
                <a:lnTo>
                  <a:pt x="32" y="16"/>
                </a:lnTo>
                <a:lnTo>
                  <a:pt x="32" y="16"/>
                </a:lnTo>
                <a:lnTo>
                  <a:pt x="32" y="16"/>
                </a:lnTo>
                <a:lnTo>
                  <a:pt x="32" y="16"/>
                </a:lnTo>
                <a:lnTo>
                  <a:pt x="32" y="16"/>
                </a:lnTo>
                <a:lnTo>
                  <a:pt x="34" y="14"/>
                </a:lnTo>
                <a:lnTo>
                  <a:pt x="34" y="12"/>
                </a:lnTo>
                <a:lnTo>
                  <a:pt x="34" y="12"/>
                </a:lnTo>
                <a:lnTo>
                  <a:pt x="36" y="12"/>
                </a:lnTo>
                <a:lnTo>
                  <a:pt x="36" y="12"/>
                </a:lnTo>
                <a:lnTo>
                  <a:pt x="36" y="12"/>
                </a:lnTo>
                <a:lnTo>
                  <a:pt x="36" y="12"/>
                </a:lnTo>
                <a:lnTo>
                  <a:pt x="38" y="12"/>
                </a:lnTo>
                <a:lnTo>
                  <a:pt x="40" y="14"/>
                </a:lnTo>
                <a:lnTo>
                  <a:pt x="40" y="14"/>
                </a:lnTo>
                <a:lnTo>
                  <a:pt x="42" y="14"/>
                </a:lnTo>
                <a:lnTo>
                  <a:pt x="42" y="14"/>
                </a:lnTo>
                <a:lnTo>
                  <a:pt x="42" y="12"/>
                </a:lnTo>
                <a:lnTo>
                  <a:pt x="42" y="12"/>
                </a:lnTo>
                <a:lnTo>
                  <a:pt x="44" y="12"/>
                </a:lnTo>
                <a:lnTo>
                  <a:pt x="44" y="10"/>
                </a:lnTo>
                <a:lnTo>
                  <a:pt x="44" y="8"/>
                </a:lnTo>
                <a:lnTo>
                  <a:pt x="46" y="4"/>
                </a:lnTo>
                <a:lnTo>
                  <a:pt x="46" y="2"/>
                </a:lnTo>
                <a:lnTo>
                  <a:pt x="48" y="4"/>
                </a:lnTo>
                <a:lnTo>
                  <a:pt x="50" y="4"/>
                </a:lnTo>
                <a:lnTo>
                  <a:pt x="52" y="6"/>
                </a:lnTo>
                <a:lnTo>
                  <a:pt x="52" y="6"/>
                </a:lnTo>
                <a:lnTo>
                  <a:pt x="54" y="6"/>
                </a:lnTo>
                <a:lnTo>
                  <a:pt x="56" y="6"/>
                </a:lnTo>
                <a:lnTo>
                  <a:pt x="60" y="6"/>
                </a:lnTo>
                <a:lnTo>
                  <a:pt x="64" y="6"/>
                </a:lnTo>
                <a:lnTo>
                  <a:pt x="66" y="6"/>
                </a:lnTo>
                <a:lnTo>
                  <a:pt x="68" y="6"/>
                </a:lnTo>
                <a:lnTo>
                  <a:pt x="70" y="6"/>
                </a:lnTo>
                <a:lnTo>
                  <a:pt x="70" y="4"/>
                </a:lnTo>
                <a:lnTo>
                  <a:pt x="74" y="2"/>
                </a:lnTo>
                <a:lnTo>
                  <a:pt x="76" y="0"/>
                </a:lnTo>
                <a:lnTo>
                  <a:pt x="78" y="0"/>
                </a:lnTo>
                <a:lnTo>
                  <a:pt x="78" y="0"/>
                </a:lnTo>
                <a:lnTo>
                  <a:pt x="80" y="0"/>
                </a:lnTo>
                <a:lnTo>
                  <a:pt x="80" y="0"/>
                </a:lnTo>
                <a:lnTo>
                  <a:pt x="80" y="0"/>
                </a:lnTo>
                <a:lnTo>
                  <a:pt x="82" y="0"/>
                </a:lnTo>
                <a:lnTo>
                  <a:pt x="82" y="0"/>
                </a:lnTo>
                <a:lnTo>
                  <a:pt x="84" y="2"/>
                </a:lnTo>
                <a:lnTo>
                  <a:pt x="84" y="2"/>
                </a:lnTo>
                <a:lnTo>
                  <a:pt x="86" y="4"/>
                </a:lnTo>
                <a:lnTo>
                  <a:pt x="88" y="8"/>
                </a:lnTo>
                <a:lnTo>
                  <a:pt x="90" y="10"/>
                </a:lnTo>
                <a:lnTo>
                  <a:pt x="92" y="20"/>
                </a:lnTo>
                <a:lnTo>
                  <a:pt x="90" y="24"/>
                </a:lnTo>
                <a:lnTo>
                  <a:pt x="86" y="26"/>
                </a:lnTo>
                <a:lnTo>
                  <a:pt x="86" y="26"/>
                </a:lnTo>
                <a:lnTo>
                  <a:pt x="84" y="28"/>
                </a:lnTo>
                <a:lnTo>
                  <a:pt x="84" y="28"/>
                </a:lnTo>
                <a:lnTo>
                  <a:pt x="84" y="30"/>
                </a:lnTo>
                <a:lnTo>
                  <a:pt x="82" y="34"/>
                </a:lnTo>
                <a:lnTo>
                  <a:pt x="82" y="38"/>
                </a:lnTo>
                <a:lnTo>
                  <a:pt x="80" y="38"/>
                </a:lnTo>
                <a:lnTo>
                  <a:pt x="80" y="40"/>
                </a:lnTo>
                <a:lnTo>
                  <a:pt x="80" y="42"/>
                </a:lnTo>
                <a:lnTo>
                  <a:pt x="80" y="46"/>
                </a:lnTo>
                <a:lnTo>
                  <a:pt x="80" y="46"/>
                </a:lnTo>
                <a:lnTo>
                  <a:pt x="80" y="48"/>
                </a:lnTo>
                <a:lnTo>
                  <a:pt x="82" y="50"/>
                </a:lnTo>
                <a:lnTo>
                  <a:pt x="82" y="50"/>
                </a:lnTo>
                <a:lnTo>
                  <a:pt x="82" y="50"/>
                </a:lnTo>
                <a:lnTo>
                  <a:pt x="82" y="52"/>
                </a:lnTo>
                <a:lnTo>
                  <a:pt x="84" y="52"/>
                </a:lnTo>
                <a:lnTo>
                  <a:pt x="86" y="52"/>
                </a:lnTo>
                <a:lnTo>
                  <a:pt x="88" y="54"/>
                </a:lnTo>
                <a:lnTo>
                  <a:pt x="88" y="54"/>
                </a:lnTo>
                <a:lnTo>
                  <a:pt x="90" y="56"/>
                </a:lnTo>
                <a:lnTo>
                  <a:pt x="90" y="58"/>
                </a:lnTo>
                <a:lnTo>
                  <a:pt x="92" y="60"/>
                </a:lnTo>
                <a:lnTo>
                  <a:pt x="92" y="62"/>
                </a:lnTo>
                <a:lnTo>
                  <a:pt x="94" y="66"/>
                </a:lnTo>
                <a:lnTo>
                  <a:pt x="96" y="68"/>
                </a:lnTo>
                <a:lnTo>
                  <a:pt x="96" y="68"/>
                </a:lnTo>
                <a:lnTo>
                  <a:pt x="98" y="72"/>
                </a:lnTo>
                <a:lnTo>
                  <a:pt x="102" y="76"/>
                </a:lnTo>
                <a:lnTo>
                  <a:pt x="104" y="80"/>
                </a:lnTo>
                <a:lnTo>
                  <a:pt x="108" y="84"/>
                </a:lnTo>
                <a:lnTo>
                  <a:pt x="110" y="88"/>
                </a:lnTo>
                <a:lnTo>
                  <a:pt x="112" y="90"/>
                </a:lnTo>
                <a:lnTo>
                  <a:pt x="116" y="94"/>
                </a:lnTo>
                <a:lnTo>
                  <a:pt x="118" y="96"/>
                </a:lnTo>
                <a:lnTo>
                  <a:pt x="120" y="98"/>
                </a:lnTo>
                <a:lnTo>
                  <a:pt x="122" y="100"/>
                </a:lnTo>
                <a:lnTo>
                  <a:pt x="124" y="100"/>
                </a:lnTo>
                <a:lnTo>
                  <a:pt x="124" y="102"/>
                </a:lnTo>
                <a:lnTo>
                  <a:pt x="126" y="102"/>
                </a:lnTo>
                <a:lnTo>
                  <a:pt x="126" y="102"/>
                </a:lnTo>
                <a:lnTo>
                  <a:pt x="130" y="102"/>
                </a:lnTo>
                <a:lnTo>
                  <a:pt x="132" y="102"/>
                </a:lnTo>
                <a:lnTo>
                  <a:pt x="134" y="102"/>
                </a:lnTo>
                <a:lnTo>
                  <a:pt x="134" y="102"/>
                </a:lnTo>
                <a:lnTo>
                  <a:pt x="136" y="102"/>
                </a:lnTo>
                <a:lnTo>
                  <a:pt x="138" y="100"/>
                </a:lnTo>
                <a:lnTo>
                  <a:pt x="138" y="100"/>
                </a:lnTo>
                <a:lnTo>
                  <a:pt x="140" y="100"/>
                </a:lnTo>
                <a:lnTo>
                  <a:pt x="140" y="100"/>
                </a:lnTo>
                <a:lnTo>
                  <a:pt x="140" y="100"/>
                </a:lnTo>
                <a:lnTo>
                  <a:pt x="142" y="100"/>
                </a:lnTo>
                <a:lnTo>
                  <a:pt x="142" y="100"/>
                </a:lnTo>
                <a:lnTo>
                  <a:pt x="142" y="100"/>
                </a:lnTo>
                <a:lnTo>
                  <a:pt x="142" y="102"/>
                </a:lnTo>
                <a:lnTo>
                  <a:pt x="142" y="102"/>
                </a:lnTo>
                <a:lnTo>
                  <a:pt x="142" y="104"/>
                </a:lnTo>
                <a:lnTo>
                  <a:pt x="142" y="104"/>
                </a:lnTo>
                <a:lnTo>
                  <a:pt x="142" y="106"/>
                </a:lnTo>
                <a:lnTo>
                  <a:pt x="142" y="106"/>
                </a:lnTo>
                <a:lnTo>
                  <a:pt x="144" y="106"/>
                </a:lnTo>
                <a:lnTo>
                  <a:pt x="144" y="108"/>
                </a:lnTo>
                <a:lnTo>
                  <a:pt x="146" y="110"/>
                </a:lnTo>
                <a:lnTo>
                  <a:pt x="148" y="112"/>
                </a:lnTo>
                <a:lnTo>
                  <a:pt x="148" y="112"/>
                </a:lnTo>
                <a:lnTo>
                  <a:pt x="150" y="114"/>
                </a:lnTo>
                <a:lnTo>
                  <a:pt x="150" y="116"/>
                </a:lnTo>
                <a:lnTo>
                  <a:pt x="150" y="118"/>
                </a:lnTo>
                <a:lnTo>
                  <a:pt x="152" y="118"/>
                </a:lnTo>
                <a:lnTo>
                  <a:pt x="152" y="120"/>
                </a:lnTo>
                <a:lnTo>
                  <a:pt x="152" y="120"/>
                </a:lnTo>
                <a:lnTo>
                  <a:pt x="154" y="122"/>
                </a:lnTo>
                <a:lnTo>
                  <a:pt x="156" y="122"/>
                </a:lnTo>
                <a:lnTo>
                  <a:pt x="158" y="124"/>
                </a:lnTo>
                <a:lnTo>
                  <a:pt x="162" y="126"/>
                </a:lnTo>
                <a:lnTo>
                  <a:pt x="166" y="130"/>
                </a:lnTo>
                <a:lnTo>
                  <a:pt x="168" y="132"/>
                </a:lnTo>
                <a:lnTo>
                  <a:pt x="170" y="134"/>
                </a:lnTo>
                <a:lnTo>
                  <a:pt x="172" y="136"/>
                </a:lnTo>
                <a:lnTo>
                  <a:pt x="172" y="136"/>
                </a:lnTo>
                <a:lnTo>
                  <a:pt x="172" y="138"/>
                </a:lnTo>
                <a:lnTo>
                  <a:pt x="172" y="138"/>
                </a:lnTo>
                <a:lnTo>
                  <a:pt x="174" y="138"/>
                </a:lnTo>
                <a:lnTo>
                  <a:pt x="174" y="140"/>
                </a:lnTo>
                <a:lnTo>
                  <a:pt x="172" y="140"/>
                </a:lnTo>
                <a:lnTo>
                  <a:pt x="172" y="140"/>
                </a:lnTo>
                <a:lnTo>
                  <a:pt x="172" y="142"/>
                </a:lnTo>
                <a:lnTo>
                  <a:pt x="170" y="142"/>
                </a:lnTo>
                <a:lnTo>
                  <a:pt x="170" y="142"/>
                </a:lnTo>
                <a:lnTo>
                  <a:pt x="170" y="142"/>
                </a:lnTo>
                <a:lnTo>
                  <a:pt x="168" y="142"/>
                </a:lnTo>
                <a:lnTo>
                  <a:pt x="168" y="144"/>
                </a:lnTo>
                <a:lnTo>
                  <a:pt x="166" y="142"/>
                </a:lnTo>
                <a:lnTo>
                  <a:pt x="166" y="142"/>
                </a:lnTo>
                <a:lnTo>
                  <a:pt x="166" y="142"/>
                </a:lnTo>
                <a:lnTo>
                  <a:pt x="164" y="142"/>
                </a:lnTo>
                <a:lnTo>
                  <a:pt x="164" y="140"/>
                </a:lnTo>
                <a:lnTo>
                  <a:pt x="162" y="140"/>
                </a:lnTo>
                <a:lnTo>
                  <a:pt x="160" y="138"/>
                </a:lnTo>
                <a:lnTo>
                  <a:pt x="158" y="136"/>
                </a:lnTo>
                <a:lnTo>
                  <a:pt x="158" y="134"/>
                </a:lnTo>
                <a:lnTo>
                  <a:pt x="156" y="134"/>
                </a:lnTo>
                <a:lnTo>
                  <a:pt x="156" y="134"/>
                </a:lnTo>
                <a:lnTo>
                  <a:pt x="154" y="134"/>
                </a:lnTo>
                <a:lnTo>
                  <a:pt x="154" y="134"/>
                </a:lnTo>
                <a:lnTo>
                  <a:pt x="152" y="134"/>
                </a:lnTo>
                <a:lnTo>
                  <a:pt x="150" y="136"/>
                </a:lnTo>
                <a:lnTo>
                  <a:pt x="150" y="136"/>
                </a:lnTo>
                <a:lnTo>
                  <a:pt x="148" y="136"/>
                </a:lnTo>
                <a:lnTo>
                  <a:pt x="148" y="138"/>
                </a:lnTo>
                <a:lnTo>
                  <a:pt x="146" y="138"/>
                </a:lnTo>
                <a:lnTo>
                  <a:pt x="146" y="138"/>
                </a:lnTo>
                <a:lnTo>
                  <a:pt x="146" y="140"/>
                </a:lnTo>
                <a:lnTo>
                  <a:pt x="144" y="142"/>
                </a:lnTo>
                <a:lnTo>
                  <a:pt x="144" y="144"/>
                </a:lnTo>
                <a:lnTo>
                  <a:pt x="144" y="146"/>
                </a:lnTo>
                <a:lnTo>
                  <a:pt x="144" y="146"/>
                </a:lnTo>
                <a:lnTo>
                  <a:pt x="144" y="146"/>
                </a:lnTo>
                <a:lnTo>
                  <a:pt x="146" y="148"/>
                </a:lnTo>
                <a:lnTo>
                  <a:pt x="148" y="150"/>
                </a:lnTo>
                <a:lnTo>
                  <a:pt x="148" y="152"/>
                </a:lnTo>
                <a:lnTo>
                  <a:pt x="148" y="154"/>
                </a:lnTo>
                <a:lnTo>
                  <a:pt x="150" y="154"/>
                </a:lnTo>
                <a:lnTo>
                  <a:pt x="150" y="156"/>
                </a:lnTo>
                <a:lnTo>
                  <a:pt x="150" y="156"/>
                </a:lnTo>
                <a:lnTo>
                  <a:pt x="150" y="156"/>
                </a:lnTo>
                <a:lnTo>
                  <a:pt x="148" y="158"/>
                </a:lnTo>
                <a:lnTo>
                  <a:pt x="148" y="160"/>
                </a:lnTo>
                <a:lnTo>
                  <a:pt x="146" y="160"/>
                </a:lnTo>
                <a:lnTo>
                  <a:pt x="144" y="162"/>
                </a:lnTo>
                <a:lnTo>
                  <a:pt x="144" y="162"/>
                </a:lnTo>
                <a:lnTo>
                  <a:pt x="144" y="162"/>
                </a:lnTo>
                <a:lnTo>
                  <a:pt x="144" y="164"/>
                </a:lnTo>
                <a:lnTo>
                  <a:pt x="142" y="166"/>
                </a:lnTo>
                <a:lnTo>
                  <a:pt x="142" y="168"/>
                </a:lnTo>
                <a:lnTo>
                  <a:pt x="142" y="168"/>
                </a:lnTo>
                <a:lnTo>
                  <a:pt x="140" y="170"/>
                </a:lnTo>
                <a:lnTo>
                  <a:pt x="140" y="170"/>
                </a:lnTo>
                <a:lnTo>
                  <a:pt x="138" y="170"/>
                </a:lnTo>
                <a:lnTo>
                  <a:pt x="138" y="170"/>
                </a:lnTo>
                <a:lnTo>
                  <a:pt x="136" y="170"/>
                </a:lnTo>
                <a:lnTo>
                  <a:pt x="136" y="170"/>
                </a:lnTo>
                <a:lnTo>
                  <a:pt x="134" y="170"/>
                </a:lnTo>
                <a:lnTo>
                  <a:pt x="134" y="170"/>
                </a:lnTo>
                <a:lnTo>
                  <a:pt x="132" y="170"/>
                </a:lnTo>
                <a:lnTo>
                  <a:pt x="132" y="170"/>
                </a:lnTo>
                <a:lnTo>
                  <a:pt x="132" y="168"/>
                </a:lnTo>
                <a:lnTo>
                  <a:pt x="130" y="168"/>
                </a:lnTo>
                <a:lnTo>
                  <a:pt x="130" y="168"/>
                </a:lnTo>
                <a:lnTo>
                  <a:pt x="130" y="166"/>
                </a:lnTo>
                <a:lnTo>
                  <a:pt x="130" y="164"/>
                </a:lnTo>
                <a:lnTo>
                  <a:pt x="132" y="162"/>
                </a:lnTo>
                <a:lnTo>
                  <a:pt x="132" y="156"/>
                </a:lnTo>
                <a:lnTo>
                  <a:pt x="132" y="154"/>
                </a:lnTo>
                <a:lnTo>
                  <a:pt x="132" y="154"/>
                </a:lnTo>
                <a:lnTo>
                  <a:pt x="132" y="150"/>
                </a:lnTo>
                <a:lnTo>
                  <a:pt x="134" y="148"/>
                </a:lnTo>
                <a:lnTo>
                  <a:pt x="134" y="146"/>
                </a:lnTo>
                <a:lnTo>
                  <a:pt x="134" y="146"/>
                </a:lnTo>
                <a:lnTo>
                  <a:pt x="134" y="144"/>
                </a:lnTo>
                <a:lnTo>
                  <a:pt x="132" y="144"/>
                </a:lnTo>
                <a:lnTo>
                  <a:pt x="132" y="144"/>
                </a:lnTo>
                <a:lnTo>
                  <a:pt x="132" y="142"/>
                </a:lnTo>
                <a:lnTo>
                  <a:pt x="130" y="142"/>
                </a:lnTo>
                <a:lnTo>
                  <a:pt x="130" y="142"/>
                </a:lnTo>
                <a:lnTo>
                  <a:pt x="128" y="140"/>
                </a:lnTo>
                <a:lnTo>
                  <a:pt x="124" y="140"/>
                </a:lnTo>
                <a:lnTo>
                  <a:pt x="124" y="138"/>
                </a:lnTo>
                <a:lnTo>
                  <a:pt x="122" y="138"/>
                </a:lnTo>
                <a:lnTo>
                  <a:pt x="122" y="136"/>
                </a:lnTo>
                <a:lnTo>
                  <a:pt x="122" y="136"/>
                </a:lnTo>
                <a:lnTo>
                  <a:pt x="120" y="132"/>
                </a:lnTo>
                <a:lnTo>
                  <a:pt x="120" y="132"/>
                </a:lnTo>
                <a:lnTo>
                  <a:pt x="120" y="130"/>
                </a:lnTo>
                <a:lnTo>
                  <a:pt x="118" y="128"/>
                </a:lnTo>
                <a:lnTo>
                  <a:pt x="118" y="128"/>
                </a:lnTo>
                <a:lnTo>
                  <a:pt x="116" y="128"/>
                </a:lnTo>
                <a:lnTo>
                  <a:pt x="116" y="128"/>
                </a:lnTo>
                <a:lnTo>
                  <a:pt x="114" y="128"/>
                </a:lnTo>
                <a:lnTo>
                  <a:pt x="112" y="128"/>
                </a:lnTo>
                <a:lnTo>
                  <a:pt x="110" y="128"/>
                </a:lnTo>
                <a:lnTo>
                  <a:pt x="110" y="128"/>
                </a:lnTo>
                <a:lnTo>
                  <a:pt x="110" y="128"/>
                </a:lnTo>
                <a:lnTo>
                  <a:pt x="108" y="126"/>
                </a:lnTo>
                <a:lnTo>
                  <a:pt x="108" y="126"/>
                </a:lnTo>
                <a:lnTo>
                  <a:pt x="108" y="126"/>
                </a:lnTo>
                <a:lnTo>
                  <a:pt x="108" y="124"/>
                </a:lnTo>
                <a:lnTo>
                  <a:pt x="108" y="124"/>
                </a:lnTo>
                <a:lnTo>
                  <a:pt x="110" y="122"/>
                </a:lnTo>
                <a:lnTo>
                  <a:pt x="110" y="122"/>
                </a:lnTo>
                <a:lnTo>
                  <a:pt x="110" y="120"/>
                </a:lnTo>
                <a:lnTo>
                  <a:pt x="110" y="118"/>
                </a:lnTo>
                <a:lnTo>
                  <a:pt x="110" y="118"/>
                </a:lnTo>
                <a:lnTo>
                  <a:pt x="110" y="118"/>
                </a:lnTo>
                <a:lnTo>
                  <a:pt x="108" y="118"/>
                </a:lnTo>
                <a:lnTo>
                  <a:pt x="108" y="116"/>
                </a:lnTo>
                <a:lnTo>
                  <a:pt x="106" y="116"/>
                </a:lnTo>
                <a:lnTo>
                  <a:pt x="106" y="116"/>
                </a:lnTo>
                <a:lnTo>
                  <a:pt x="102" y="114"/>
                </a:lnTo>
                <a:lnTo>
                  <a:pt x="100" y="114"/>
                </a:lnTo>
                <a:lnTo>
                  <a:pt x="94" y="112"/>
                </a:lnTo>
                <a:lnTo>
                  <a:pt x="90" y="112"/>
                </a:lnTo>
                <a:lnTo>
                  <a:pt x="90" y="112"/>
                </a:lnTo>
                <a:lnTo>
                  <a:pt x="88" y="112"/>
                </a:lnTo>
                <a:lnTo>
                  <a:pt x="88" y="110"/>
                </a:lnTo>
                <a:lnTo>
                  <a:pt x="86" y="108"/>
                </a:lnTo>
                <a:lnTo>
                  <a:pt x="82" y="106"/>
                </a:lnTo>
                <a:lnTo>
                  <a:pt x="78" y="102"/>
                </a:lnTo>
                <a:lnTo>
                  <a:pt x="74" y="100"/>
                </a:lnTo>
                <a:lnTo>
                  <a:pt x="70" y="96"/>
                </a:lnTo>
                <a:lnTo>
                  <a:pt x="68" y="94"/>
                </a:lnTo>
                <a:lnTo>
                  <a:pt x="66" y="92"/>
                </a:lnTo>
                <a:lnTo>
                  <a:pt x="62" y="90"/>
                </a:lnTo>
                <a:lnTo>
                  <a:pt x="60" y="88"/>
                </a:lnTo>
                <a:lnTo>
                  <a:pt x="60" y="88"/>
                </a:lnTo>
                <a:lnTo>
                  <a:pt x="58" y="86"/>
                </a:lnTo>
                <a:lnTo>
                  <a:pt x="58" y="86"/>
                </a:lnTo>
                <a:lnTo>
                  <a:pt x="58" y="84"/>
                </a:lnTo>
                <a:lnTo>
                  <a:pt x="56" y="82"/>
                </a:lnTo>
                <a:lnTo>
                  <a:pt x="56" y="80"/>
                </a:lnTo>
                <a:lnTo>
                  <a:pt x="56" y="78"/>
                </a:lnTo>
                <a:lnTo>
                  <a:pt x="54" y="74"/>
                </a:lnTo>
                <a:lnTo>
                  <a:pt x="54" y="70"/>
                </a:lnTo>
                <a:lnTo>
                  <a:pt x="54" y="68"/>
                </a:lnTo>
                <a:lnTo>
                  <a:pt x="54" y="66"/>
                </a:lnTo>
                <a:lnTo>
                  <a:pt x="52" y="64"/>
                </a:lnTo>
                <a:lnTo>
                  <a:pt x="52" y="62"/>
                </a:lnTo>
                <a:lnTo>
                  <a:pt x="52" y="62"/>
                </a:lnTo>
                <a:lnTo>
                  <a:pt x="50" y="60"/>
                </a:lnTo>
                <a:lnTo>
                  <a:pt x="50" y="58"/>
                </a:lnTo>
                <a:lnTo>
                  <a:pt x="48" y="58"/>
                </a:lnTo>
                <a:lnTo>
                  <a:pt x="46" y="58"/>
                </a:lnTo>
                <a:lnTo>
                  <a:pt x="44" y="56"/>
                </a:lnTo>
                <a:lnTo>
                  <a:pt x="42" y="56"/>
                </a:lnTo>
                <a:lnTo>
                  <a:pt x="40" y="56"/>
                </a:lnTo>
                <a:lnTo>
                  <a:pt x="36" y="56"/>
                </a:lnTo>
                <a:lnTo>
                  <a:pt x="34" y="56"/>
                </a:lnTo>
                <a:lnTo>
                  <a:pt x="34" y="56"/>
                </a:lnTo>
                <a:lnTo>
                  <a:pt x="34" y="56"/>
                </a:lnTo>
                <a:lnTo>
                  <a:pt x="32" y="56"/>
                </a:lnTo>
                <a:lnTo>
                  <a:pt x="32" y="56"/>
                </a:lnTo>
                <a:lnTo>
                  <a:pt x="32" y="58"/>
                </a:lnTo>
                <a:lnTo>
                  <a:pt x="32" y="58"/>
                </a:lnTo>
                <a:lnTo>
                  <a:pt x="32" y="60"/>
                </a:lnTo>
                <a:lnTo>
                  <a:pt x="32" y="62"/>
                </a:lnTo>
                <a:lnTo>
                  <a:pt x="30" y="62"/>
                </a:lnTo>
                <a:lnTo>
                  <a:pt x="30" y="64"/>
                </a:lnTo>
                <a:lnTo>
                  <a:pt x="30" y="64"/>
                </a:lnTo>
                <a:lnTo>
                  <a:pt x="30" y="64"/>
                </a:lnTo>
                <a:lnTo>
                  <a:pt x="28" y="64"/>
                </a:lnTo>
                <a:lnTo>
                  <a:pt x="28" y="64"/>
                </a:lnTo>
                <a:lnTo>
                  <a:pt x="26" y="64"/>
                </a:lnTo>
                <a:lnTo>
                  <a:pt x="26" y="66"/>
                </a:lnTo>
                <a:lnTo>
                  <a:pt x="22" y="66"/>
                </a:lnTo>
                <a:lnTo>
                  <a:pt x="20" y="66"/>
                </a:lnTo>
                <a:lnTo>
                  <a:pt x="14" y="64"/>
                </a:lnTo>
                <a:lnTo>
                  <a:pt x="12" y="6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90" name="Freeform 291"/>
          <p:cNvSpPr>
            <a:spLocks/>
          </p:cNvSpPr>
          <p:nvPr/>
        </p:nvSpPr>
        <p:spPr bwMode="auto">
          <a:xfrm>
            <a:off x="3463595" y="2892402"/>
            <a:ext cx="41057" cy="79179"/>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1" name="Freeform 292"/>
          <p:cNvSpPr>
            <a:spLocks/>
          </p:cNvSpPr>
          <p:nvPr/>
        </p:nvSpPr>
        <p:spPr bwMode="auto">
          <a:xfrm>
            <a:off x="3463595" y="2892402"/>
            <a:ext cx="41057" cy="79179"/>
          </a:xfrm>
          <a:custGeom>
            <a:avLst/>
            <a:gdLst>
              <a:gd name="T0" fmla="*/ 2 w 20"/>
              <a:gd name="T1" fmla="*/ 4 h 34"/>
              <a:gd name="T2" fmla="*/ 2 w 20"/>
              <a:gd name="T3" fmla="*/ 4 h 34"/>
              <a:gd name="T4" fmla="*/ 2 w 20"/>
              <a:gd name="T5" fmla="*/ 2 h 34"/>
              <a:gd name="T6" fmla="*/ 4 w 20"/>
              <a:gd name="T7" fmla="*/ 2 h 34"/>
              <a:gd name="T8" fmla="*/ 6 w 20"/>
              <a:gd name="T9" fmla="*/ 2 h 34"/>
              <a:gd name="T10" fmla="*/ 10 w 20"/>
              <a:gd name="T11" fmla="*/ 2 h 34"/>
              <a:gd name="T12" fmla="*/ 12 w 20"/>
              <a:gd name="T13" fmla="*/ 0 h 34"/>
              <a:gd name="T14" fmla="*/ 14 w 20"/>
              <a:gd name="T15" fmla="*/ 0 h 34"/>
              <a:gd name="T16" fmla="*/ 16 w 20"/>
              <a:gd name="T17" fmla="*/ 0 h 34"/>
              <a:gd name="T18" fmla="*/ 16 w 20"/>
              <a:gd name="T19" fmla="*/ 0 h 34"/>
              <a:gd name="T20" fmla="*/ 18 w 20"/>
              <a:gd name="T21" fmla="*/ 0 h 34"/>
              <a:gd name="T22" fmla="*/ 18 w 20"/>
              <a:gd name="T23" fmla="*/ 0 h 34"/>
              <a:gd name="T24" fmla="*/ 18 w 20"/>
              <a:gd name="T25" fmla="*/ 0 h 34"/>
              <a:gd name="T26" fmla="*/ 18 w 20"/>
              <a:gd name="T27" fmla="*/ 2 h 34"/>
              <a:gd name="T28" fmla="*/ 18 w 20"/>
              <a:gd name="T29" fmla="*/ 4 h 34"/>
              <a:gd name="T30" fmla="*/ 20 w 20"/>
              <a:gd name="T31" fmla="*/ 4 h 34"/>
              <a:gd name="T32" fmla="*/ 20 w 20"/>
              <a:gd name="T33" fmla="*/ 6 h 34"/>
              <a:gd name="T34" fmla="*/ 20 w 20"/>
              <a:gd name="T35" fmla="*/ 10 h 34"/>
              <a:gd name="T36" fmla="*/ 20 w 20"/>
              <a:gd name="T37" fmla="*/ 14 h 34"/>
              <a:gd name="T38" fmla="*/ 20 w 20"/>
              <a:gd name="T39" fmla="*/ 18 h 34"/>
              <a:gd name="T40" fmla="*/ 18 w 20"/>
              <a:gd name="T41" fmla="*/ 22 h 34"/>
              <a:gd name="T42" fmla="*/ 18 w 20"/>
              <a:gd name="T43" fmla="*/ 24 h 34"/>
              <a:gd name="T44" fmla="*/ 18 w 20"/>
              <a:gd name="T45" fmla="*/ 28 h 34"/>
              <a:gd name="T46" fmla="*/ 18 w 20"/>
              <a:gd name="T47" fmla="*/ 28 h 34"/>
              <a:gd name="T48" fmla="*/ 18 w 20"/>
              <a:gd name="T49" fmla="*/ 30 h 34"/>
              <a:gd name="T50" fmla="*/ 18 w 20"/>
              <a:gd name="T51" fmla="*/ 32 h 34"/>
              <a:gd name="T52" fmla="*/ 18 w 20"/>
              <a:gd name="T53" fmla="*/ 32 h 34"/>
              <a:gd name="T54" fmla="*/ 16 w 20"/>
              <a:gd name="T55" fmla="*/ 34 h 34"/>
              <a:gd name="T56" fmla="*/ 16 w 20"/>
              <a:gd name="T57" fmla="*/ 34 h 34"/>
              <a:gd name="T58" fmla="*/ 14 w 20"/>
              <a:gd name="T59" fmla="*/ 34 h 34"/>
              <a:gd name="T60" fmla="*/ 14 w 20"/>
              <a:gd name="T61" fmla="*/ 34 h 34"/>
              <a:gd name="T62" fmla="*/ 12 w 20"/>
              <a:gd name="T63" fmla="*/ 34 h 34"/>
              <a:gd name="T64" fmla="*/ 10 w 20"/>
              <a:gd name="T65" fmla="*/ 34 h 34"/>
              <a:gd name="T66" fmla="*/ 8 w 20"/>
              <a:gd name="T67" fmla="*/ 34 h 34"/>
              <a:gd name="T68" fmla="*/ 6 w 20"/>
              <a:gd name="T69" fmla="*/ 34 h 34"/>
              <a:gd name="T70" fmla="*/ 4 w 20"/>
              <a:gd name="T71" fmla="*/ 32 h 34"/>
              <a:gd name="T72" fmla="*/ 4 w 20"/>
              <a:gd name="T73" fmla="*/ 32 h 34"/>
              <a:gd name="T74" fmla="*/ 4 w 20"/>
              <a:gd name="T75" fmla="*/ 32 h 34"/>
              <a:gd name="T76" fmla="*/ 4 w 20"/>
              <a:gd name="T77" fmla="*/ 32 h 34"/>
              <a:gd name="T78" fmla="*/ 4 w 20"/>
              <a:gd name="T79" fmla="*/ 30 h 34"/>
              <a:gd name="T80" fmla="*/ 4 w 20"/>
              <a:gd name="T81" fmla="*/ 30 h 34"/>
              <a:gd name="T82" fmla="*/ 4 w 20"/>
              <a:gd name="T83" fmla="*/ 28 h 34"/>
              <a:gd name="T84" fmla="*/ 4 w 20"/>
              <a:gd name="T85" fmla="*/ 26 h 34"/>
              <a:gd name="T86" fmla="*/ 4 w 20"/>
              <a:gd name="T87" fmla="*/ 24 h 34"/>
              <a:gd name="T88" fmla="*/ 4 w 20"/>
              <a:gd name="T89" fmla="*/ 20 h 34"/>
              <a:gd name="T90" fmla="*/ 4 w 20"/>
              <a:gd name="T91" fmla="*/ 16 h 34"/>
              <a:gd name="T92" fmla="*/ 4 w 20"/>
              <a:gd name="T93" fmla="*/ 14 h 34"/>
              <a:gd name="T94" fmla="*/ 2 w 20"/>
              <a:gd name="T95" fmla="*/ 12 h 34"/>
              <a:gd name="T96" fmla="*/ 2 w 20"/>
              <a:gd name="T97" fmla="*/ 12 h 34"/>
              <a:gd name="T98" fmla="*/ 2 w 20"/>
              <a:gd name="T99" fmla="*/ 10 h 34"/>
              <a:gd name="T100" fmla="*/ 0 w 20"/>
              <a:gd name="T101" fmla="*/ 8 h 34"/>
              <a:gd name="T102" fmla="*/ 0 w 20"/>
              <a:gd name="T103" fmla="*/ 8 h 34"/>
              <a:gd name="T104" fmla="*/ 0 w 20"/>
              <a:gd name="T105" fmla="*/ 6 h 34"/>
              <a:gd name="T106" fmla="*/ 2 w 20"/>
              <a:gd name="T107" fmla="*/ 6 h 34"/>
              <a:gd name="T108" fmla="*/ 2 w 20"/>
              <a:gd name="T109" fmla="*/ 4 h 34"/>
              <a:gd name="T110" fmla="*/ 2 w 20"/>
              <a:gd name="T111" fmla="*/ 4 h 34"/>
              <a:gd name="T112" fmla="*/ 2 w 20"/>
              <a:gd name="T11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34">
                <a:moveTo>
                  <a:pt x="2" y="4"/>
                </a:moveTo>
                <a:lnTo>
                  <a:pt x="2" y="4"/>
                </a:lnTo>
                <a:lnTo>
                  <a:pt x="2" y="2"/>
                </a:lnTo>
                <a:lnTo>
                  <a:pt x="4" y="2"/>
                </a:lnTo>
                <a:lnTo>
                  <a:pt x="6" y="2"/>
                </a:lnTo>
                <a:lnTo>
                  <a:pt x="10" y="2"/>
                </a:lnTo>
                <a:lnTo>
                  <a:pt x="12" y="0"/>
                </a:lnTo>
                <a:lnTo>
                  <a:pt x="14" y="0"/>
                </a:lnTo>
                <a:lnTo>
                  <a:pt x="16" y="0"/>
                </a:lnTo>
                <a:lnTo>
                  <a:pt x="16" y="0"/>
                </a:lnTo>
                <a:lnTo>
                  <a:pt x="18" y="0"/>
                </a:lnTo>
                <a:lnTo>
                  <a:pt x="18" y="0"/>
                </a:lnTo>
                <a:lnTo>
                  <a:pt x="18" y="0"/>
                </a:lnTo>
                <a:lnTo>
                  <a:pt x="18" y="2"/>
                </a:lnTo>
                <a:lnTo>
                  <a:pt x="18" y="4"/>
                </a:lnTo>
                <a:lnTo>
                  <a:pt x="20" y="4"/>
                </a:lnTo>
                <a:lnTo>
                  <a:pt x="20" y="6"/>
                </a:lnTo>
                <a:lnTo>
                  <a:pt x="20" y="10"/>
                </a:lnTo>
                <a:lnTo>
                  <a:pt x="20" y="14"/>
                </a:lnTo>
                <a:lnTo>
                  <a:pt x="20" y="18"/>
                </a:lnTo>
                <a:lnTo>
                  <a:pt x="18" y="22"/>
                </a:lnTo>
                <a:lnTo>
                  <a:pt x="18" y="24"/>
                </a:lnTo>
                <a:lnTo>
                  <a:pt x="18" y="28"/>
                </a:lnTo>
                <a:lnTo>
                  <a:pt x="18" y="28"/>
                </a:lnTo>
                <a:lnTo>
                  <a:pt x="18" y="30"/>
                </a:lnTo>
                <a:lnTo>
                  <a:pt x="18" y="32"/>
                </a:lnTo>
                <a:lnTo>
                  <a:pt x="18" y="32"/>
                </a:lnTo>
                <a:lnTo>
                  <a:pt x="16" y="34"/>
                </a:lnTo>
                <a:lnTo>
                  <a:pt x="16" y="34"/>
                </a:lnTo>
                <a:lnTo>
                  <a:pt x="14" y="34"/>
                </a:lnTo>
                <a:lnTo>
                  <a:pt x="14" y="34"/>
                </a:lnTo>
                <a:lnTo>
                  <a:pt x="12" y="34"/>
                </a:lnTo>
                <a:lnTo>
                  <a:pt x="10" y="34"/>
                </a:lnTo>
                <a:lnTo>
                  <a:pt x="8" y="34"/>
                </a:lnTo>
                <a:lnTo>
                  <a:pt x="6" y="34"/>
                </a:lnTo>
                <a:lnTo>
                  <a:pt x="4" y="32"/>
                </a:lnTo>
                <a:lnTo>
                  <a:pt x="4" y="32"/>
                </a:lnTo>
                <a:lnTo>
                  <a:pt x="4" y="32"/>
                </a:lnTo>
                <a:lnTo>
                  <a:pt x="4" y="32"/>
                </a:lnTo>
                <a:lnTo>
                  <a:pt x="4" y="30"/>
                </a:lnTo>
                <a:lnTo>
                  <a:pt x="4" y="30"/>
                </a:lnTo>
                <a:lnTo>
                  <a:pt x="4" y="28"/>
                </a:lnTo>
                <a:lnTo>
                  <a:pt x="4" y="26"/>
                </a:lnTo>
                <a:lnTo>
                  <a:pt x="4" y="24"/>
                </a:lnTo>
                <a:lnTo>
                  <a:pt x="4" y="20"/>
                </a:lnTo>
                <a:lnTo>
                  <a:pt x="4" y="16"/>
                </a:lnTo>
                <a:lnTo>
                  <a:pt x="4" y="14"/>
                </a:lnTo>
                <a:lnTo>
                  <a:pt x="2" y="12"/>
                </a:lnTo>
                <a:lnTo>
                  <a:pt x="2" y="12"/>
                </a:lnTo>
                <a:lnTo>
                  <a:pt x="2" y="10"/>
                </a:lnTo>
                <a:lnTo>
                  <a:pt x="0" y="8"/>
                </a:lnTo>
                <a:lnTo>
                  <a:pt x="0" y="8"/>
                </a:lnTo>
                <a:lnTo>
                  <a:pt x="0" y="6"/>
                </a:lnTo>
                <a:lnTo>
                  <a:pt x="2" y="6"/>
                </a:lnTo>
                <a:lnTo>
                  <a:pt x="2" y="4"/>
                </a:lnTo>
                <a:lnTo>
                  <a:pt x="2" y="4"/>
                </a:lnTo>
                <a:lnTo>
                  <a:pt x="2"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92" name="Freeform 293"/>
          <p:cNvSpPr>
            <a:spLocks/>
          </p:cNvSpPr>
          <p:nvPr/>
        </p:nvSpPr>
        <p:spPr bwMode="auto">
          <a:xfrm>
            <a:off x="3381485" y="2249648"/>
            <a:ext cx="250441" cy="349325"/>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3" name="Freeform 294"/>
          <p:cNvSpPr>
            <a:spLocks/>
          </p:cNvSpPr>
          <p:nvPr/>
        </p:nvSpPr>
        <p:spPr bwMode="auto">
          <a:xfrm>
            <a:off x="3381485" y="2249648"/>
            <a:ext cx="250441" cy="349325"/>
          </a:xfrm>
          <a:custGeom>
            <a:avLst/>
            <a:gdLst>
              <a:gd name="T0" fmla="*/ 118 w 122"/>
              <a:gd name="T1" fmla="*/ 62 h 150"/>
              <a:gd name="T2" fmla="*/ 112 w 122"/>
              <a:gd name="T3" fmla="*/ 48 h 150"/>
              <a:gd name="T4" fmla="*/ 112 w 122"/>
              <a:gd name="T5" fmla="*/ 38 h 150"/>
              <a:gd name="T6" fmla="*/ 114 w 122"/>
              <a:gd name="T7" fmla="*/ 18 h 150"/>
              <a:gd name="T8" fmla="*/ 110 w 122"/>
              <a:gd name="T9" fmla="*/ 12 h 150"/>
              <a:gd name="T10" fmla="*/ 102 w 122"/>
              <a:gd name="T11" fmla="*/ 12 h 150"/>
              <a:gd name="T12" fmla="*/ 88 w 122"/>
              <a:gd name="T13" fmla="*/ 18 h 150"/>
              <a:gd name="T14" fmla="*/ 78 w 122"/>
              <a:gd name="T15" fmla="*/ 20 h 150"/>
              <a:gd name="T16" fmla="*/ 74 w 122"/>
              <a:gd name="T17" fmla="*/ 18 h 150"/>
              <a:gd name="T18" fmla="*/ 70 w 122"/>
              <a:gd name="T19" fmla="*/ 12 h 150"/>
              <a:gd name="T20" fmla="*/ 62 w 122"/>
              <a:gd name="T21" fmla="*/ 0 h 150"/>
              <a:gd name="T22" fmla="*/ 44 w 122"/>
              <a:gd name="T23" fmla="*/ 16 h 150"/>
              <a:gd name="T24" fmla="*/ 46 w 122"/>
              <a:gd name="T25" fmla="*/ 20 h 150"/>
              <a:gd name="T26" fmla="*/ 46 w 122"/>
              <a:gd name="T27" fmla="*/ 24 h 150"/>
              <a:gd name="T28" fmla="*/ 42 w 122"/>
              <a:gd name="T29" fmla="*/ 24 h 150"/>
              <a:gd name="T30" fmla="*/ 38 w 122"/>
              <a:gd name="T31" fmla="*/ 24 h 150"/>
              <a:gd name="T32" fmla="*/ 22 w 122"/>
              <a:gd name="T33" fmla="*/ 32 h 150"/>
              <a:gd name="T34" fmla="*/ 22 w 122"/>
              <a:gd name="T35" fmla="*/ 42 h 150"/>
              <a:gd name="T36" fmla="*/ 20 w 122"/>
              <a:gd name="T37" fmla="*/ 50 h 150"/>
              <a:gd name="T38" fmla="*/ 14 w 122"/>
              <a:gd name="T39" fmla="*/ 58 h 150"/>
              <a:gd name="T40" fmla="*/ 6 w 122"/>
              <a:gd name="T41" fmla="*/ 62 h 150"/>
              <a:gd name="T42" fmla="*/ 2 w 122"/>
              <a:gd name="T43" fmla="*/ 66 h 150"/>
              <a:gd name="T44" fmla="*/ 0 w 122"/>
              <a:gd name="T45" fmla="*/ 72 h 150"/>
              <a:gd name="T46" fmla="*/ 10 w 122"/>
              <a:gd name="T47" fmla="*/ 88 h 150"/>
              <a:gd name="T48" fmla="*/ 8 w 122"/>
              <a:gd name="T49" fmla="*/ 94 h 150"/>
              <a:gd name="T50" fmla="*/ 8 w 122"/>
              <a:gd name="T51" fmla="*/ 98 h 150"/>
              <a:gd name="T52" fmla="*/ 14 w 122"/>
              <a:gd name="T53" fmla="*/ 102 h 150"/>
              <a:gd name="T54" fmla="*/ 22 w 122"/>
              <a:gd name="T55" fmla="*/ 106 h 150"/>
              <a:gd name="T56" fmla="*/ 30 w 122"/>
              <a:gd name="T57" fmla="*/ 112 h 150"/>
              <a:gd name="T58" fmla="*/ 32 w 122"/>
              <a:gd name="T59" fmla="*/ 116 h 150"/>
              <a:gd name="T60" fmla="*/ 30 w 122"/>
              <a:gd name="T61" fmla="*/ 118 h 150"/>
              <a:gd name="T62" fmla="*/ 26 w 122"/>
              <a:gd name="T63" fmla="*/ 124 h 150"/>
              <a:gd name="T64" fmla="*/ 26 w 122"/>
              <a:gd name="T65" fmla="*/ 136 h 150"/>
              <a:gd name="T66" fmla="*/ 36 w 122"/>
              <a:gd name="T67" fmla="*/ 146 h 150"/>
              <a:gd name="T68" fmla="*/ 40 w 122"/>
              <a:gd name="T69" fmla="*/ 146 h 150"/>
              <a:gd name="T70" fmla="*/ 48 w 122"/>
              <a:gd name="T71" fmla="*/ 142 h 150"/>
              <a:gd name="T72" fmla="*/ 54 w 122"/>
              <a:gd name="T73" fmla="*/ 148 h 150"/>
              <a:gd name="T74" fmla="*/ 64 w 122"/>
              <a:gd name="T75" fmla="*/ 150 h 150"/>
              <a:gd name="T76" fmla="*/ 72 w 122"/>
              <a:gd name="T77" fmla="*/ 150 h 150"/>
              <a:gd name="T78" fmla="*/ 84 w 122"/>
              <a:gd name="T79" fmla="*/ 142 h 150"/>
              <a:gd name="T80" fmla="*/ 98 w 122"/>
              <a:gd name="T81" fmla="*/ 134 h 150"/>
              <a:gd name="T82" fmla="*/ 104 w 122"/>
              <a:gd name="T83" fmla="*/ 130 h 150"/>
              <a:gd name="T84" fmla="*/ 104 w 122"/>
              <a:gd name="T85" fmla="*/ 120 h 150"/>
              <a:gd name="T86" fmla="*/ 96 w 122"/>
              <a:gd name="T87" fmla="*/ 108 h 150"/>
              <a:gd name="T88" fmla="*/ 86 w 122"/>
              <a:gd name="T89" fmla="*/ 98 h 150"/>
              <a:gd name="T90" fmla="*/ 82 w 122"/>
              <a:gd name="T91" fmla="*/ 92 h 150"/>
              <a:gd name="T92" fmla="*/ 82 w 122"/>
              <a:gd name="T93" fmla="*/ 88 h 150"/>
              <a:gd name="T94" fmla="*/ 84 w 122"/>
              <a:gd name="T95" fmla="*/ 84 h 150"/>
              <a:gd name="T96" fmla="*/ 96 w 122"/>
              <a:gd name="T97" fmla="*/ 78 h 150"/>
              <a:gd name="T98" fmla="*/ 110 w 122"/>
              <a:gd name="T99"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2" h="150">
                <a:moveTo>
                  <a:pt x="122" y="72"/>
                </a:moveTo>
                <a:lnTo>
                  <a:pt x="122" y="72"/>
                </a:lnTo>
                <a:lnTo>
                  <a:pt x="120" y="70"/>
                </a:lnTo>
                <a:lnTo>
                  <a:pt x="118" y="62"/>
                </a:lnTo>
                <a:lnTo>
                  <a:pt x="116" y="58"/>
                </a:lnTo>
                <a:lnTo>
                  <a:pt x="114" y="54"/>
                </a:lnTo>
                <a:lnTo>
                  <a:pt x="114" y="50"/>
                </a:lnTo>
                <a:lnTo>
                  <a:pt x="112" y="48"/>
                </a:lnTo>
                <a:lnTo>
                  <a:pt x="112" y="46"/>
                </a:lnTo>
                <a:lnTo>
                  <a:pt x="112" y="44"/>
                </a:lnTo>
                <a:lnTo>
                  <a:pt x="112" y="42"/>
                </a:lnTo>
                <a:lnTo>
                  <a:pt x="112" y="38"/>
                </a:lnTo>
                <a:lnTo>
                  <a:pt x="112" y="34"/>
                </a:lnTo>
                <a:lnTo>
                  <a:pt x="114" y="30"/>
                </a:lnTo>
                <a:lnTo>
                  <a:pt x="114" y="20"/>
                </a:lnTo>
                <a:lnTo>
                  <a:pt x="114" y="18"/>
                </a:lnTo>
                <a:lnTo>
                  <a:pt x="114" y="16"/>
                </a:lnTo>
                <a:lnTo>
                  <a:pt x="112" y="14"/>
                </a:lnTo>
                <a:lnTo>
                  <a:pt x="110" y="12"/>
                </a:lnTo>
                <a:lnTo>
                  <a:pt x="110" y="12"/>
                </a:lnTo>
                <a:lnTo>
                  <a:pt x="108" y="12"/>
                </a:lnTo>
                <a:lnTo>
                  <a:pt x="106" y="12"/>
                </a:lnTo>
                <a:lnTo>
                  <a:pt x="104" y="12"/>
                </a:lnTo>
                <a:lnTo>
                  <a:pt x="102" y="12"/>
                </a:lnTo>
                <a:lnTo>
                  <a:pt x="100" y="14"/>
                </a:lnTo>
                <a:lnTo>
                  <a:pt x="98" y="14"/>
                </a:lnTo>
                <a:lnTo>
                  <a:pt x="92" y="16"/>
                </a:lnTo>
                <a:lnTo>
                  <a:pt x="88" y="18"/>
                </a:lnTo>
                <a:lnTo>
                  <a:pt x="86" y="18"/>
                </a:lnTo>
                <a:lnTo>
                  <a:pt x="84" y="20"/>
                </a:lnTo>
                <a:lnTo>
                  <a:pt x="82" y="20"/>
                </a:lnTo>
                <a:lnTo>
                  <a:pt x="78" y="20"/>
                </a:lnTo>
                <a:lnTo>
                  <a:pt x="76" y="20"/>
                </a:lnTo>
                <a:lnTo>
                  <a:pt x="76" y="20"/>
                </a:lnTo>
                <a:lnTo>
                  <a:pt x="76" y="20"/>
                </a:lnTo>
                <a:lnTo>
                  <a:pt x="74" y="18"/>
                </a:lnTo>
                <a:lnTo>
                  <a:pt x="74" y="18"/>
                </a:lnTo>
                <a:lnTo>
                  <a:pt x="72" y="16"/>
                </a:lnTo>
                <a:lnTo>
                  <a:pt x="72" y="16"/>
                </a:lnTo>
                <a:lnTo>
                  <a:pt x="70" y="12"/>
                </a:lnTo>
                <a:lnTo>
                  <a:pt x="68" y="10"/>
                </a:lnTo>
                <a:lnTo>
                  <a:pt x="66" y="8"/>
                </a:lnTo>
                <a:lnTo>
                  <a:pt x="64" y="4"/>
                </a:lnTo>
                <a:lnTo>
                  <a:pt x="62" y="0"/>
                </a:lnTo>
                <a:lnTo>
                  <a:pt x="46" y="4"/>
                </a:lnTo>
                <a:lnTo>
                  <a:pt x="44" y="8"/>
                </a:lnTo>
                <a:lnTo>
                  <a:pt x="44" y="14"/>
                </a:lnTo>
                <a:lnTo>
                  <a:pt x="44" y="16"/>
                </a:lnTo>
                <a:lnTo>
                  <a:pt x="44" y="18"/>
                </a:lnTo>
                <a:lnTo>
                  <a:pt x="44" y="18"/>
                </a:lnTo>
                <a:lnTo>
                  <a:pt x="44" y="18"/>
                </a:lnTo>
                <a:lnTo>
                  <a:pt x="46" y="20"/>
                </a:lnTo>
                <a:lnTo>
                  <a:pt x="46" y="22"/>
                </a:lnTo>
                <a:lnTo>
                  <a:pt x="46" y="22"/>
                </a:lnTo>
                <a:lnTo>
                  <a:pt x="46" y="22"/>
                </a:lnTo>
                <a:lnTo>
                  <a:pt x="46" y="24"/>
                </a:lnTo>
                <a:lnTo>
                  <a:pt x="44" y="24"/>
                </a:lnTo>
                <a:lnTo>
                  <a:pt x="44" y="24"/>
                </a:lnTo>
                <a:lnTo>
                  <a:pt x="44" y="24"/>
                </a:lnTo>
                <a:lnTo>
                  <a:pt x="42" y="24"/>
                </a:lnTo>
                <a:lnTo>
                  <a:pt x="42" y="24"/>
                </a:lnTo>
                <a:lnTo>
                  <a:pt x="40" y="24"/>
                </a:lnTo>
                <a:lnTo>
                  <a:pt x="40" y="24"/>
                </a:lnTo>
                <a:lnTo>
                  <a:pt x="38" y="24"/>
                </a:lnTo>
                <a:lnTo>
                  <a:pt x="36" y="24"/>
                </a:lnTo>
                <a:lnTo>
                  <a:pt x="30" y="26"/>
                </a:lnTo>
                <a:lnTo>
                  <a:pt x="22" y="30"/>
                </a:lnTo>
                <a:lnTo>
                  <a:pt x="22" y="32"/>
                </a:lnTo>
                <a:lnTo>
                  <a:pt x="22" y="36"/>
                </a:lnTo>
                <a:lnTo>
                  <a:pt x="22" y="38"/>
                </a:lnTo>
                <a:lnTo>
                  <a:pt x="22" y="40"/>
                </a:lnTo>
                <a:lnTo>
                  <a:pt x="22" y="42"/>
                </a:lnTo>
                <a:lnTo>
                  <a:pt x="22" y="44"/>
                </a:lnTo>
                <a:lnTo>
                  <a:pt x="22" y="46"/>
                </a:lnTo>
                <a:lnTo>
                  <a:pt x="20" y="48"/>
                </a:lnTo>
                <a:lnTo>
                  <a:pt x="20" y="50"/>
                </a:lnTo>
                <a:lnTo>
                  <a:pt x="18" y="52"/>
                </a:lnTo>
                <a:lnTo>
                  <a:pt x="16" y="56"/>
                </a:lnTo>
                <a:lnTo>
                  <a:pt x="14" y="58"/>
                </a:lnTo>
                <a:lnTo>
                  <a:pt x="14" y="58"/>
                </a:lnTo>
                <a:lnTo>
                  <a:pt x="12" y="60"/>
                </a:lnTo>
                <a:lnTo>
                  <a:pt x="10" y="60"/>
                </a:lnTo>
                <a:lnTo>
                  <a:pt x="8" y="62"/>
                </a:lnTo>
                <a:lnTo>
                  <a:pt x="6" y="62"/>
                </a:lnTo>
                <a:lnTo>
                  <a:pt x="4" y="64"/>
                </a:lnTo>
                <a:lnTo>
                  <a:pt x="4" y="64"/>
                </a:lnTo>
                <a:lnTo>
                  <a:pt x="2" y="64"/>
                </a:lnTo>
                <a:lnTo>
                  <a:pt x="2" y="66"/>
                </a:lnTo>
                <a:lnTo>
                  <a:pt x="2" y="66"/>
                </a:lnTo>
                <a:lnTo>
                  <a:pt x="2" y="68"/>
                </a:lnTo>
                <a:lnTo>
                  <a:pt x="2" y="70"/>
                </a:lnTo>
                <a:lnTo>
                  <a:pt x="0" y="72"/>
                </a:lnTo>
                <a:lnTo>
                  <a:pt x="0" y="76"/>
                </a:lnTo>
                <a:lnTo>
                  <a:pt x="0" y="80"/>
                </a:lnTo>
                <a:lnTo>
                  <a:pt x="0" y="82"/>
                </a:lnTo>
                <a:lnTo>
                  <a:pt x="10" y="88"/>
                </a:lnTo>
                <a:lnTo>
                  <a:pt x="10" y="88"/>
                </a:lnTo>
                <a:lnTo>
                  <a:pt x="8" y="92"/>
                </a:lnTo>
                <a:lnTo>
                  <a:pt x="8" y="94"/>
                </a:lnTo>
                <a:lnTo>
                  <a:pt x="8" y="94"/>
                </a:lnTo>
                <a:lnTo>
                  <a:pt x="8" y="96"/>
                </a:lnTo>
                <a:lnTo>
                  <a:pt x="8" y="96"/>
                </a:lnTo>
                <a:lnTo>
                  <a:pt x="8" y="98"/>
                </a:lnTo>
                <a:lnTo>
                  <a:pt x="8" y="98"/>
                </a:lnTo>
                <a:lnTo>
                  <a:pt x="8" y="98"/>
                </a:lnTo>
                <a:lnTo>
                  <a:pt x="10" y="100"/>
                </a:lnTo>
                <a:lnTo>
                  <a:pt x="12" y="100"/>
                </a:lnTo>
                <a:lnTo>
                  <a:pt x="14" y="102"/>
                </a:lnTo>
                <a:lnTo>
                  <a:pt x="16" y="104"/>
                </a:lnTo>
                <a:lnTo>
                  <a:pt x="18" y="104"/>
                </a:lnTo>
                <a:lnTo>
                  <a:pt x="20" y="104"/>
                </a:lnTo>
                <a:lnTo>
                  <a:pt x="22" y="106"/>
                </a:lnTo>
                <a:lnTo>
                  <a:pt x="26" y="108"/>
                </a:lnTo>
                <a:lnTo>
                  <a:pt x="28" y="110"/>
                </a:lnTo>
                <a:lnTo>
                  <a:pt x="30" y="112"/>
                </a:lnTo>
                <a:lnTo>
                  <a:pt x="30" y="112"/>
                </a:lnTo>
                <a:lnTo>
                  <a:pt x="32" y="114"/>
                </a:lnTo>
                <a:lnTo>
                  <a:pt x="32" y="114"/>
                </a:lnTo>
                <a:lnTo>
                  <a:pt x="32" y="114"/>
                </a:lnTo>
                <a:lnTo>
                  <a:pt x="32" y="116"/>
                </a:lnTo>
                <a:lnTo>
                  <a:pt x="32" y="116"/>
                </a:lnTo>
                <a:lnTo>
                  <a:pt x="32" y="116"/>
                </a:lnTo>
                <a:lnTo>
                  <a:pt x="30" y="118"/>
                </a:lnTo>
                <a:lnTo>
                  <a:pt x="30" y="118"/>
                </a:lnTo>
                <a:lnTo>
                  <a:pt x="28" y="120"/>
                </a:lnTo>
                <a:lnTo>
                  <a:pt x="26" y="122"/>
                </a:lnTo>
                <a:lnTo>
                  <a:pt x="26" y="122"/>
                </a:lnTo>
                <a:lnTo>
                  <a:pt x="26" y="124"/>
                </a:lnTo>
                <a:lnTo>
                  <a:pt x="26" y="124"/>
                </a:lnTo>
                <a:lnTo>
                  <a:pt x="26" y="128"/>
                </a:lnTo>
                <a:lnTo>
                  <a:pt x="26" y="132"/>
                </a:lnTo>
                <a:lnTo>
                  <a:pt x="26" y="136"/>
                </a:lnTo>
                <a:lnTo>
                  <a:pt x="28" y="142"/>
                </a:lnTo>
                <a:lnTo>
                  <a:pt x="28" y="144"/>
                </a:lnTo>
                <a:lnTo>
                  <a:pt x="32" y="146"/>
                </a:lnTo>
                <a:lnTo>
                  <a:pt x="36" y="146"/>
                </a:lnTo>
                <a:lnTo>
                  <a:pt x="36" y="146"/>
                </a:lnTo>
                <a:lnTo>
                  <a:pt x="38" y="146"/>
                </a:lnTo>
                <a:lnTo>
                  <a:pt x="38" y="146"/>
                </a:lnTo>
                <a:lnTo>
                  <a:pt x="40" y="146"/>
                </a:lnTo>
                <a:lnTo>
                  <a:pt x="42" y="144"/>
                </a:lnTo>
                <a:lnTo>
                  <a:pt x="46" y="144"/>
                </a:lnTo>
                <a:lnTo>
                  <a:pt x="46" y="142"/>
                </a:lnTo>
                <a:lnTo>
                  <a:pt x="48" y="142"/>
                </a:lnTo>
                <a:lnTo>
                  <a:pt x="48" y="144"/>
                </a:lnTo>
                <a:lnTo>
                  <a:pt x="50" y="144"/>
                </a:lnTo>
                <a:lnTo>
                  <a:pt x="52" y="146"/>
                </a:lnTo>
                <a:lnTo>
                  <a:pt x="54" y="148"/>
                </a:lnTo>
                <a:lnTo>
                  <a:pt x="56" y="148"/>
                </a:lnTo>
                <a:lnTo>
                  <a:pt x="58" y="148"/>
                </a:lnTo>
                <a:lnTo>
                  <a:pt x="62" y="150"/>
                </a:lnTo>
                <a:lnTo>
                  <a:pt x="64" y="150"/>
                </a:lnTo>
                <a:lnTo>
                  <a:pt x="66" y="150"/>
                </a:lnTo>
                <a:lnTo>
                  <a:pt x="68" y="150"/>
                </a:lnTo>
                <a:lnTo>
                  <a:pt x="70" y="150"/>
                </a:lnTo>
                <a:lnTo>
                  <a:pt x="72" y="150"/>
                </a:lnTo>
                <a:lnTo>
                  <a:pt x="74" y="148"/>
                </a:lnTo>
                <a:lnTo>
                  <a:pt x="76" y="146"/>
                </a:lnTo>
                <a:lnTo>
                  <a:pt x="82" y="144"/>
                </a:lnTo>
                <a:lnTo>
                  <a:pt x="84" y="142"/>
                </a:lnTo>
                <a:lnTo>
                  <a:pt x="88" y="142"/>
                </a:lnTo>
                <a:lnTo>
                  <a:pt x="92" y="138"/>
                </a:lnTo>
                <a:lnTo>
                  <a:pt x="96" y="136"/>
                </a:lnTo>
                <a:lnTo>
                  <a:pt x="98" y="134"/>
                </a:lnTo>
                <a:lnTo>
                  <a:pt x="102" y="132"/>
                </a:lnTo>
                <a:lnTo>
                  <a:pt x="102" y="130"/>
                </a:lnTo>
                <a:lnTo>
                  <a:pt x="102" y="130"/>
                </a:lnTo>
                <a:lnTo>
                  <a:pt x="104" y="130"/>
                </a:lnTo>
                <a:lnTo>
                  <a:pt x="104" y="128"/>
                </a:lnTo>
                <a:lnTo>
                  <a:pt x="104" y="126"/>
                </a:lnTo>
                <a:lnTo>
                  <a:pt x="104" y="124"/>
                </a:lnTo>
                <a:lnTo>
                  <a:pt x="104" y="120"/>
                </a:lnTo>
                <a:lnTo>
                  <a:pt x="104" y="116"/>
                </a:lnTo>
                <a:lnTo>
                  <a:pt x="104" y="114"/>
                </a:lnTo>
                <a:lnTo>
                  <a:pt x="100" y="112"/>
                </a:lnTo>
                <a:lnTo>
                  <a:pt x="96" y="108"/>
                </a:lnTo>
                <a:lnTo>
                  <a:pt x="92" y="104"/>
                </a:lnTo>
                <a:lnTo>
                  <a:pt x="90" y="102"/>
                </a:lnTo>
                <a:lnTo>
                  <a:pt x="88" y="100"/>
                </a:lnTo>
                <a:lnTo>
                  <a:pt x="86" y="98"/>
                </a:lnTo>
                <a:lnTo>
                  <a:pt x="84" y="96"/>
                </a:lnTo>
                <a:lnTo>
                  <a:pt x="82" y="94"/>
                </a:lnTo>
                <a:lnTo>
                  <a:pt x="82" y="92"/>
                </a:lnTo>
                <a:lnTo>
                  <a:pt x="82" y="92"/>
                </a:lnTo>
                <a:lnTo>
                  <a:pt x="82" y="90"/>
                </a:lnTo>
                <a:lnTo>
                  <a:pt x="82" y="90"/>
                </a:lnTo>
                <a:lnTo>
                  <a:pt x="82" y="88"/>
                </a:lnTo>
                <a:lnTo>
                  <a:pt x="82" y="88"/>
                </a:lnTo>
                <a:lnTo>
                  <a:pt x="82" y="86"/>
                </a:lnTo>
                <a:lnTo>
                  <a:pt x="82" y="86"/>
                </a:lnTo>
                <a:lnTo>
                  <a:pt x="84" y="84"/>
                </a:lnTo>
                <a:lnTo>
                  <a:pt x="84" y="84"/>
                </a:lnTo>
                <a:lnTo>
                  <a:pt x="86" y="84"/>
                </a:lnTo>
                <a:lnTo>
                  <a:pt x="88" y="82"/>
                </a:lnTo>
                <a:lnTo>
                  <a:pt x="92" y="80"/>
                </a:lnTo>
                <a:lnTo>
                  <a:pt x="96" y="78"/>
                </a:lnTo>
                <a:lnTo>
                  <a:pt x="98" y="78"/>
                </a:lnTo>
                <a:lnTo>
                  <a:pt x="102" y="76"/>
                </a:lnTo>
                <a:lnTo>
                  <a:pt x="106" y="76"/>
                </a:lnTo>
                <a:lnTo>
                  <a:pt x="110" y="74"/>
                </a:lnTo>
                <a:lnTo>
                  <a:pt x="116" y="74"/>
                </a:lnTo>
                <a:lnTo>
                  <a:pt x="122" y="7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94" name="Freeform 295"/>
          <p:cNvSpPr>
            <a:spLocks/>
          </p:cNvSpPr>
          <p:nvPr/>
        </p:nvSpPr>
        <p:spPr bwMode="auto">
          <a:xfrm>
            <a:off x="3611399" y="2244987"/>
            <a:ext cx="270970" cy="242199"/>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5" name="Freeform 296"/>
          <p:cNvSpPr>
            <a:spLocks/>
          </p:cNvSpPr>
          <p:nvPr/>
        </p:nvSpPr>
        <p:spPr bwMode="auto">
          <a:xfrm>
            <a:off x="3611399" y="2244987"/>
            <a:ext cx="270970" cy="242199"/>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96" name="Freeform 297"/>
          <p:cNvSpPr>
            <a:spLocks/>
          </p:cNvSpPr>
          <p:nvPr/>
        </p:nvSpPr>
        <p:spPr bwMode="auto">
          <a:xfrm>
            <a:off x="3611399" y="2244987"/>
            <a:ext cx="270970" cy="242199"/>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7" name="Freeform 298"/>
          <p:cNvSpPr>
            <a:spLocks/>
          </p:cNvSpPr>
          <p:nvPr/>
        </p:nvSpPr>
        <p:spPr bwMode="auto">
          <a:xfrm>
            <a:off x="3611399" y="2244987"/>
            <a:ext cx="270970" cy="242199"/>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98" name="Freeform 299"/>
          <p:cNvSpPr>
            <a:spLocks/>
          </p:cNvSpPr>
          <p:nvPr/>
        </p:nvSpPr>
        <p:spPr bwMode="auto">
          <a:xfrm>
            <a:off x="3611399" y="2244987"/>
            <a:ext cx="270970" cy="242199"/>
          </a:xfrm>
          <a:custGeom>
            <a:avLst/>
            <a:gdLst>
              <a:gd name="T0" fmla="*/ 10 w 132"/>
              <a:gd name="T1" fmla="*/ 74 h 104"/>
              <a:gd name="T2" fmla="*/ 6 w 132"/>
              <a:gd name="T3" fmla="*/ 64 h 104"/>
              <a:gd name="T4" fmla="*/ 2 w 132"/>
              <a:gd name="T5" fmla="*/ 54 h 104"/>
              <a:gd name="T6" fmla="*/ 0 w 132"/>
              <a:gd name="T7" fmla="*/ 48 h 104"/>
              <a:gd name="T8" fmla="*/ 0 w 132"/>
              <a:gd name="T9" fmla="*/ 46 h 104"/>
              <a:gd name="T10" fmla="*/ 0 w 132"/>
              <a:gd name="T11" fmla="*/ 40 h 104"/>
              <a:gd name="T12" fmla="*/ 2 w 132"/>
              <a:gd name="T13" fmla="*/ 30 h 104"/>
              <a:gd name="T14" fmla="*/ 4 w 132"/>
              <a:gd name="T15" fmla="*/ 18 h 104"/>
              <a:gd name="T16" fmla="*/ 14 w 132"/>
              <a:gd name="T17" fmla="*/ 12 h 104"/>
              <a:gd name="T18" fmla="*/ 26 w 132"/>
              <a:gd name="T19" fmla="*/ 6 h 104"/>
              <a:gd name="T20" fmla="*/ 32 w 132"/>
              <a:gd name="T21" fmla="*/ 2 h 104"/>
              <a:gd name="T22" fmla="*/ 38 w 132"/>
              <a:gd name="T23" fmla="*/ 0 h 104"/>
              <a:gd name="T24" fmla="*/ 44 w 132"/>
              <a:gd name="T25" fmla="*/ 0 h 104"/>
              <a:gd name="T26" fmla="*/ 46 w 132"/>
              <a:gd name="T27" fmla="*/ 0 h 104"/>
              <a:gd name="T28" fmla="*/ 48 w 132"/>
              <a:gd name="T29" fmla="*/ 2 h 104"/>
              <a:gd name="T30" fmla="*/ 54 w 132"/>
              <a:gd name="T31" fmla="*/ 4 h 104"/>
              <a:gd name="T32" fmla="*/ 58 w 132"/>
              <a:gd name="T33" fmla="*/ 6 h 104"/>
              <a:gd name="T34" fmla="*/ 62 w 132"/>
              <a:gd name="T35" fmla="*/ 6 h 104"/>
              <a:gd name="T36" fmla="*/ 70 w 132"/>
              <a:gd name="T37" fmla="*/ 4 h 104"/>
              <a:gd name="T38" fmla="*/ 78 w 132"/>
              <a:gd name="T39" fmla="*/ 4 h 104"/>
              <a:gd name="T40" fmla="*/ 88 w 132"/>
              <a:gd name="T41" fmla="*/ 6 h 104"/>
              <a:gd name="T42" fmla="*/ 96 w 132"/>
              <a:gd name="T43" fmla="*/ 10 h 104"/>
              <a:gd name="T44" fmla="*/ 102 w 132"/>
              <a:gd name="T45" fmla="*/ 12 h 104"/>
              <a:gd name="T46" fmla="*/ 106 w 132"/>
              <a:gd name="T47" fmla="*/ 16 h 104"/>
              <a:gd name="T48" fmla="*/ 114 w 132"/>
              <a:gd name="T49" fmla="*/ 22 h 104"/>
              <a:gd name="T50" fmla="*/ 122 w 132"/>
              <a:gd name="T51" fmla="*/ 30 h 104"/>
              <a:gd name="T52" fmla="*/ 120 w 132"/>
              <a:gd name="T53" fmla="*/ 36 h 104"/>
              <a:gd name="T54" fmla="*/ 120 w 132"/>
              <a:gd name="T55" fmla="*/ 42 h 104"/>
              <a:gd name="T56" fmla="*/ 120 w 132"/>
              <a:gd name="T57" fmla="*/ 46 h 104"/>
              <a:gd name="T58" fmla="*/ 120 w 132"/>
              <a:gd name="T59" fmla="*/ 48 h 104"/>
              <a:gd name="T60" fmla="*/ 122 w 132"/>
              <a:gd name="T61" fmla="*/ 50 h 104"/>
              <a:gd name="T62" fmla="*/ 122 w 132"/>
              <a:gd name="T63" fmla="*/ 50 h 104"/>
              <a:gd name="T64" fmla="*/ 124 w 132"/>
              <a:gd name="T65" fmla="*/ 50 h 104"/>
              <a:gd name="T66" fmla="*/ 128 w 132"/>
              <a:gd name="T67" fmla="*/ 50 h 104"/>
              <a:gd name="T68" fmla="*/ 130 w 132"/>
              <a:gd name="T69" fmla="*/ 50 h 104"/>
              <a:gd name="T70" fmla="*/ 130 w 132"/>
              <a:gd name="T71" fmla="*/ 50 h 104"/>
              <a:gd name="T72" fmla="*/ 132 w 132"/>
              <a:gd name="T73" fmla="*/ 52 h 104"/>
              <a:gd name="T74" fmla="*/ 132 w 132"/>
              <a:gd name="T75" fmla="*/ 54 h 104"/>
              <a:gd name="T76" fmla="*/ 132 w 132"/>
              <a:gd name="T77" fmla="*/ 60 h 104"/>
              <a:gd name="T78" fmla="*/ 132 w 132"/>
              <a:gd name="T79" fmla="*/ 64 h 104"/>
              <a:gd name="T80" fmla="*/ 132 w 132"/>
              <a:gd name="T81" fmla="*/ 70 h 104"/>
              <a:gd name="T82" fmla="*/ 132 w 132"/>
              <a:gd name="T83" fmla="*/ 78 h 104"/>
              <a:gd name="T84" fmla="*/ 132 w 132"/>
              <a:gd name="T85" fmla="*/ 86 h 104"/>
              <a:gd name="T86" fmla="*/ 132 w 132"/>
              <a:gd name="T87" fmla="*/ 90 h 104"/>
              <a:gd name="T88" fmla="*/ 132 w 132"/>
              <a:gd name="T89" fmla="*/ 92 h 104"/>
              <a:gd name="T90" fmla="*/ 130 w 132"/>
              <a:gd name="T91" fmla="*/ 94 h 104"/>
              <a:gd name="T92" fmla="*/ 128 w 132"/>
              <a:gd name="T93" fmla="*/ 96 h 104"/>
              <a:gd name="T94" fmla="*/ 122 w 132"/>
              <a:gd name="T95" fmla="*/ 100 h 104"/>
              <a:gd name="T96" fmla="*/ 96 w 132"/>
              <a:gd name="T97" fmla="*/ 102 h 104"/>
              <a:gd name="T98" fmla="*/ 68 w 132"/>
              <a:gd name="T99" fmla="*/ 100 h 104"/>
              <a:gd name="T100" fmla="*/ 58 w 132"/>
              <a:gd name="T101" fmla="*/ 94 h 104"/>
              <a:gd name="T102" fmla="*/ 50 w 132"/>
              <a:gd name="T103" fmla="*/ 92 h 104"/>
              <a:gd name="T104" fmla="*/ 30 w 132"/>
              <a:gd name="T105" fmla="*/ 86 h 104"/>
              <a:gd name="T106" fmla="*/ 24 w 132"/>
              <a:gd name="T107" fmla="*/ 82 h 104"/>
              <a:gd name="T108" fmla="*/ 20 w 132"/>
              <a:gd name="T109" fmla="*/ 80 h 104"/>
              <a:gd name="T110" fmla="*/ 10 w 132"/>
              <a:gd name="T111"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04">
                <a:moveTo>
                  <a:pt x="10" y="74"/>
                </a:moveTo>
                <a:lnTo>
                  <a:pt x="10" y="74"/>
                </a:lnTo>
                <a:lnTo>
                  <a:pt x="8" y="70"/>
                </a:lnTo>
                <a:lnTo>
                  <a:pt x="6" y="64"/>
                </a:lnTo>
                <a:lnTo>
                  <a:pt x="4" y="58"/>
                </a:lnTo>
                <a:lnTo>
                  <a:pt x="2" y="54"/>
                </a:lnTo>
                <a:lnTo>
                  <a:pt x="2" y="50"/>
                </a:lnTo>
                <a:lnTo>
                  <a:pt x="0" y="48"/>
                </a:lnTo>
                <a:lnTo>
                  <a:pt x="0" y="48"/>
                </a:lnTo>
                <a:lnTo>
                  <a:pt x="0" y="46"/>
                </a:lnTo>
                <a:lnTo>
                  <a:pt x="0" y="44"/>
                </a:lnTo>
                <a:lnTo>
                  <a:pt x="0" y="40"/>
                </a:lnTo>
                <a:lnTo>
                  <a:pt x="2" y="36"/>
                </a:lnTo>
                <a:lnTo>
                  <a:pt x="2" y="30"/>
                </a:lnTo>
                <a:lnTo>
                  <a:pt x="2" y="22"/>
                </a:lnTo>
                <a:lnTo>
                  <a:pt x="4" y="18"/>
                </a:lnTo>
                <a:lnTo>
                  <a:pt x="8" y="16"/>
                </a:lnTo>
                <a:lnTo>
                  <a:pt x="14" y="12"/>
                </a:lnTo>
                <a:lnTo>
                  <a:pt x="20" y="10"/>
                </a:lnTo>
                <a:lnTo>
                  <a:pt x="26" y="6"/>
                </a:lnTo>
                <a:lnTo>
                  <a:pt x="30" y="4"/>
                </a:lnTo>
                <a:lnTo>
                  <a:pt x="32" y="2"/>
                </a:lnTo>
                <a:lnTo>
                  <a:pt x="36" y="2"/>
                </a:lnTo>
                <a:lnTo>
                  <a:pt x="38" y="0"/>
                </a:lnTo>
                <a:lnTo>
                  <a:pt x="42" y="0"/>
                </a:lnTo>
                <a:lnTo>
                  <a:pt x="44" y="0"/>
                </a:lnTo>
                <a:lnTo>
                  <a:pt x="44" y="0"/>
                </a:lnTo>
                <a:lnTo>
                  <a:pt x="46" y="0"/>
                </a:lnTo>
                <a:lnTo>
                  <a:pt x="46" y="0"/>
                </a:lnTo>
                <a:lnTo>
                  <a:pt x="48" y="2"/>
                </a:lnTo>
                <a:lnTo>
                  <a:pt x="50" y="2"/>
                </a:lnTo>
                <a:lnTo>
                  <a:pt x="54" y="4"/>
                </a:lnTo>
                <a:lnTo>
                  <a:pt x="56" y="6"/>
                </a:lnTo>
                <a:lnTo>
                  <a:pt x="58" y="6"/>
                </a:lnTo>
                <a:lnTo>
                  <a:pt x="60" y="6"/>
                </a:lnTo>
                <a:lnTo>
                  <a:pt x="62" y="6"/>
                </a:lnTo>
                <a:lnTo>
                  <a:pt x="66" y="6"/>
                </a:lnTo>
                <a:lnTo>
                  <a:pt x="70" y="4"/>
                </a:lnTo>
                <a:lnTo>
                  <a:pt x="76" y="4"/>
                </a:lnTo>
                <a:lnTo>
                  <a:pt x="78" y="4"/>
                </a:lnTo>
                <a:lnTo>
                  <a:pt x="80" y="4"/>
                </a:lnTo>
                <a:lnTo>
                  <a:pt x="88" y="6"/>
                </a:lnTo>
                <a:lnTo>
                  <a:pt x="92" y="8"/>
                </a:lnTo>
                <a:lnTo>
                  <a:pt x="96" y="10"/>
                </a:lnTo>
                <a:lnTo>
                  <a:pt x="98" y="10"/>
                </a:lnTo>
                <a:lnTo>
                  <a:pt x="102" y="12"/>
                </a:lnTo>
                <a:lnTo>
                  <a:pt x="104" y="14"/>
                </a:lnTo>
                <a:lnTo>
                  <a:pt x="106" y="16"/>
                </a:lnTo>
                <a:lnTo>
                  <a:pt x="110" y="18"/>
                </a:lnTo>
                <a:lnTo>
                  <a:pt x="114" y="22"/>
                </a:lnTo>
                <a:lnTo>
                  <a:pt x="120" y="28"/>
                </a:lnTo>
                <a:lnTo>
                  <a:pt x="122" y="30"/>
                </a:lnTo>
                <a:lnTo>
                  <a:pt x="120" y="32"/>
                </a:lnTo>
                <a:lnTo>
                  <a:pt x="120" y="36"/>
                </a:lnTo>
                <a:lnTo>
                  <a:pt x="120" y="38"/>
                </a:lnTo>
                <a:lnTo>
                  <a:pt x="120" y="42"/>
                </a:lnTo>
                <a:lnTo>
                  <a:pt x="120" y="44"/>
                </a:lnTo>
                <a:lnTo>
                  <a:pt x="120" y="46"/>
                </a:lnTo>
                <a:lnTo>
                  <a:pt x="120" y="46"/>
                </a:lnTo>
                <a:lnTo>
                  <a:pt x="120" y="48"/>
                </a:lnTo>
                <a:lnTo>
                  <a:pt x="120" y="48"/>
                </a:lnTo>
                <a:lnTo>
                  <a:pt x="122" y="50"/>
                </a:lnTo>
                <a:lnTo>
                  <a:pt x="122" y="50"/>
                </a:lnTo>
                <a:lnTo>
                  <a:pt x="122" y="50"/>
                </a:lnTo>
                <a:lnTo>
                  <a:pt x="124" y="50"/>
                </a:lnTo>
                <a:lnTo>
                  <a:pt x="124" y="50"/>
                </a:lnTo>
                <a:lnTo>
                  <a:pt x="126" y="50"/>
                </a:lnTo>
                <a:lnTo>
                  <a:pt x="128" y="50"/>
                </a:lnTo>
                <a:lnTo>
                  <a:pt x="128" y="50"/>
                </a:lnTo>
                <a:lnTo>
                  <a:pt x="130" y="50"/>
                </a:lnTo>
                <a:lnTo>
                  <a:pt x="130" y="50"/>
                </a:lnTo>
                <a:lnTo>
                  <a:pt x="130" y="50"/>
                </a:lnTo>
                <a:lnTo>
                  <a:pt x="130" y="50"/>
                </a:lnTo>
                <a:lnTo>
                  <a:pt x="132" y="52"/>
                </a:lnTo>
                <a:lnTo>
                  <a:pt x="132" y="52"/>
                </a:lnTo>
                <a:lnTo>
                  <a:pt x="132" y="54"/>
                </a:lnTo>
                <a:lnTo>
                  <a:pt x="132" y="56"/>
                </a:lnTo>
                <a:lnTo>
                  <a:pt x="132" y="60"/>
                </a:lnTo>
                <a:lnTo>
                  <a:pt x="132" y="62"/>
                </a:lnTo>
                <a:lnTo>
                  <a:pt x="132" y="64"/>
                </a:lnTo>
                <a:lnTo>
                  <a:pt x="130" y="66"/>
                </a:lnTo>
                <a:lnTo>
                  <a:pt x="132" y="70"/>
                </a:lnTo>
                <a:lnTo>
                  <a:pt x="132" y="74"/>
                </a:lnTo>
                <a:lnTo>
                  <a:pt x="132" y="78"/>
                </a:lnTo>
                <a:lnTo>
                  <a:pt x="132" y="82"/>
                </a:lnTo>
                <a:lnTo>
                  <a:pt x="132" y="86"/>
                </a:lnTo>
                <a:lnTo>
                  <a:pt x="132" y="88"/>
                </a:lnTo>
                <a:lnTo>
                  <a:pt x="132" y="90"/>
                </a:lnTo>
                <a:lnTo>
                  <a:pt x="132" y="92"/>
                </a:lnTo>
                <a:lnTo>
                  <a:pt x="132" y="92"/>
                </a:lnTo>
                <a:lnTo>
                  <a:pt x="132" y="94"/>
                </a:lnTo>
                <a:lnTo>
                  <a:pt x="130" y="94"/>
                </a:lnTo>
                <a:lnTo>
                  <a:pt x="128" y="96"/>
                </a:lnTo>
                <a:lnTo>
                  <a:pt x="128" y="96"/>
                </a:lnTo>
                <a:lnTo>
                  <a:pt x="126" y="98"/>
                </a:lnTo>
                <a:lnTo>
                  <a:pt x="122" y="100"/>
                </a:lnTo>
                <a:lnTo>
                  <a:pt x="120" y="100"/>
                </a:lnTo>
                <a:lnTo>
                  <a:pt x="96" y="102"/>
                </a:lnTo>
                <a:lnTo>
                  <a:pt x="74" y="104"/>
                </a:lnTo>
                <a:lnTo>
                  <a:pt x="68" y="100"/>
                </a:lnTo>
                <a:lnTo>
                  <a:pt x="62" y="96"/>
                </a:lnTo>
                <a:lnTo>
                  <a:pt x="58" y="94"/>
                </a:lnTo>
                <a:lnTo>
                  <a:pt x="54" y="94"/>
                </a:lnTo>
                <a:lnTo>
                  <a:pt x="50" y="92"/>
                </a:lnTo>
                <a:lnTo>
                  <a:pt x="40" y="90"/>
                </a:lnTo>
                <a:lnTo>
                  <a:pt x="30" y="86"/>
                </a:lnTo>
                <a:lnTo>
                  <a:pt x="26" y="84"/>
                </a:lnTo>
                <a:lnTo>
                  <a:pt x="24" y="82"/>
                </a:lnTo>
                <a:lnTo>
                  <a:pt x="22" y="82"/>
                </a:lnTo>
                <a:lnTo>
                  <a:pt x="20" y="80"/>
                </a:lnTo>
                <a:lnTo>
                  <a:pt x="16" y="78"/>
                </a:lnTo>
                <a:lnTo>
                  <a:pt x="10" y="74"/>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99" name="Freeform 300"/>
          <p:cNvSpPr>
            <a:spLocks/>
          </p:cNvSpPr>
          <p:nvPr/>
        </p:nvSpPr>
        <p:spPr bwMode="auto">
          <a:xfrm>
            <a:off x="3537498" y="1509080"/>
            <a:ext cx="316135" cy="707967"/>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0" name="Freeform 301"/>
          <p:cNvSpPr>
            <a:spLocks/>
          </p:cNvSpPr>
          <p:nvPr/>
        </p:nvSpPr>
        <p:spPr bwMode="auto">
          <a:xfrm>
            <a:off x="3537498" y="1509080"/>
            <a:ext cx="316135" cy="707967"/>
          </a:xfrm>
          <a:custGeom>
            <a:avLst/>
            <a:gdLst>
              <a:gd name="T0" fmla="*/ 6 w 154"/>
              <a:gd name="T1" fmla="*/ 222 h 304"/>
              <a:gd name="T2" fmla="*/ 10 w 154"/>
              <a:gd name="T3" fmla="*/ 208 h 304"/>
              <a:gd name="T4" fmla="*/ 22 w 154"/>
              <a:gd name="T5" fmla="*/ 204 h 304"/>
              <a:gd name="T6" fmla="*/ 24 w 154"/>
              <a:gd name="T7" fmla="*/ 198 h 304"/>
              <a:gd name="T8" fmla="*/ 18 w 154"/>
              <a:gd name="T9" fmla="*/ 180 h 304"/>
              <a:gd name="T10" fmla="*/ 12 w 154"/>
              <a:gd name="T11" fmla="*/ 160 h 304"/>
              <a:gd name="T12" fmla="*/ 6 w 154"/>
              <a:gd name="T13" fmla="*/ 126 h 304"/>
              <a:gd name="T14" fmla="*/ 10 w 154"/>
              <a:gd name="T15" fmla="*/ 116 h 304"/>
              <a:gd name="T16" fmla="*/ 16 w 154"/>
              <a:gd name="T17" fmla="*/ 116 h 304"/>
              <a:gd name="T18" fmla="*/ 26 w 154"/>
              <a:gd name="T19" fmla="*/ 116 h 304"/>
              <a:gd name="T20" fmla="*/ 30 w 154"/>
              <a:gd name="T21" fmla="*/ 112 h 304"/>
              <a:gd name="T22" fmla="*/ 22 w 154"/>
              <a:gd name="T23" fmla="*/ 106 h 304"/>
              <a:gd name="T24" fmla="*/ 22 w 154"/>
              <a:gd name="T25" fmla="*/ 100 h 304"/>
              <a:gd name="T26" fmla="*/ 28 w 154"/>
              <a:gd name="T27" fmla="*/ 82 h 304"/>
              <a:gd name="T28" fmla="*/ 30 w 154"/>
              <a:gd name="T29" fmla="*/ 72 h 304"/>
              <a:gd name="T30" fmla="*/ 38 w 154"/>
              <a:gd name="T31" fmla="*/ 68 h 304"/>
              <a:gd name="T32" fmla="*/ 42 w 154"/>
              <a:gd name="T33" fmla="*/ 58 h 304"/>
              <a:gd name="T34" fmla="*/ 50 w 154"/>
              <a:gd name="T35" fmla="*/ 58 h 304"/>
              <a:gd name="T36" fmla="*/ 52 w 154"/>
              <a:gd name="T37" fmla="*/ 52 h 304"/>
              <a:gd name="T38" fmla="*/ 54 w 154"/>
              <a:gd name="T39" fmla="*/ 44 h 304"/>
              <a:gd name="T40" fmla="*/ 62 w 154"/>
              <a:gd name="T41" fmla="*/ 38 h 304"/>
              <a:gd name="T42" fmla="*/ 62 w 154"/>
              <a:gd name="T43" fmla="*/ 28 h 304"/>
              <a:gd name="T44" fmla="*/ 68 w 154"/>
              <a:gd name="T45" fmla="*/ 28 h 304"/>
              <a:gd name="T46" fmla="*/ 78 w 154"/>
              <a:gd name="T47" fmla="*/ 26 h 304"/>
              <a:gd name="T48" fmla="*/ 86 w 154"/>
              <a:gd name="T49" fmla="*/ 18 h 304"/>
              <a:gd name="T50" fmla="*/ 104 w 154"/>
              <a:gd name="T51" fmla="*/ 18 h 304"/>
              <a:gd name="T52" fmla="*/ 114 w 154"/>
              <a:gd name="T53" fmla="*/ 14 h 304"/>
              <a:gd name="T54" fmla="*/ 128 w 154"/>
              <a:gd name="T55" fmla="*/ 0 h 304"/>
              <a:gd name="T56" fmla="*/ 146 w 154"/>
              <a:gd name="T57" fmla="*/ 20 h 304"/>
              <a:gd name="T58" fmla="*/ 150 w 154"/>
              <a:gd name="T59" fmla="*/ 34 h 304"/>
              <a:gd name="T60" fmla="*/ 154 w 154"/>
              <a:gd name="T61" fmla="*/ 58 h 304"/>
              <a:gd name="T62" fmla="*/ 150 w 154"/>
              <a:gd name="T63" fmla="*/ 66 h 304"/>
              <a:gd name="T64" fmla="*/ 136 w 154"/>
              <a:gd name="T65" fmla="*/ 76 h 304"/>
              <a:gd name="T66" fmla="*/ 128 w 154"/>
              <a:gd name="T67" fmla="*/ 88 h 304"/>
              <a:gd name="T68" fmla="*/ 128 w 154"/>
              <a:gd name="T69" fmla="*/ 106 h 304"/>
              <a:gd name="T70" fmla="*/ 126 w 154"/>
              <a:gd name="T71" fmla="*/ 112 h 304"/>
              <a:gd name="T72" fmla="*/ 112 w 154"/>
              <a:gd name="T73" fmla="*/ 122 h 304"/>
              <a:gd name="T74" fmla="*/ 102 w 154"/>
              <a:gd name="T75" fmla="*/ 130 h 304"/>
              <a:gd name="T76" fmla="*/ 86 w 154"/>
              <a:gd name="T77" fmla="*/ 132 h 304"/>
              <a:gd name="T78" fmla="*/ 80 w 154"/>
              <a:gd name="T79" fmla="*/ 142 h 304"/>
              <a:gd name="T80" fmla="*/ 76 w 154"/>
              <a:gd name="T81" fmla="*/ 164 h 304"/>
              <a:gd name="T82" fmla="*/ 78 w 154"/>
              <a:gd name="T83" fmla="*/ 180 h 304"/>
              <a:gd name="T84" fmla="*/ 90 w 154"/>
              <a:gd name="T85" fmla="*/ 194 h 304"/>
              <a:gd name="T86" fmla="*/ 92 w 154"/>
              <a:gd name="T87" fmla="*/ 204 h 304"/>
              <a:gd name="T88" fmla="*/ 80 w 154"/>
              <a:gd name="T89" fmla="*/ 208 h 304"/>
              <a:gd name="T90" fmla="*/ 70 w 154"/>
              <a:gd name="T91" fmla="*/ 212 h 304"/>
              <a:gd name="T92" fmla="*/ 72 w 154"/>
              <a:gd name="T93" fmla="*/ 216 h 304"/>
              <a:gd name="T94" fmla="*/ 82 w 154"/>
              <a:gd name="T95" fmla="*/ 216 h 304"/>
              <a:gd name="T96" fmla="*/ 90 w 154"/>
              <a:gd name="T97" fmla="*/ 228 h 304"/>
              <a:gd name="T98" fmla="*/ 86 w 154"/>
              <a:gd name="T99" fmla="*/ 234 h 304"/>
              <a:gd name="T100" fmla="*/ 74 w 154"/>
              <a:gd name="T101" fmla="*/ 246 h 304"/>
              <a:gd name="T102" fmla="*/ 72 w 154"/>
              <a:gd name="T103" fmla="*/ 258 h 304"/>
              <a:gd name="T104" fmla="*/ 72 w 154"/>
              <a:gd name="T105" fmla="*/ 268 h 304"/>
              <a:gd name="T106" fmla="*/ 60 w 154"/>
              <a:gd name="T107" fmla="*/ 276 h 304"/>
              <a:gd name="T108" fmla="*/ 56 w 154"/>
              <a:gd name="T109" fmla="*/ 286 h 304"/>
              <a:gd name="T110" fmla="*/ 44 w 154"/>
              <a:gd name="T111" fmla="*/ 296 h 304"/>
              <a:gd name="T112" fmla="*/ 38 w 154"/>
              <a:gd name="T113" fmla="*/ 304 h 304"/>
              <a:gd name="T114" fmla="*/ 26 w 154"/>
              <a:gd name="T115" fmla="*/ 300 h 304"/>
              <a:gd name="T116" fmla="*/ 22 w 154"/>
              <a:gd name="T117" fmla="*/ 294 h 304"/>
              <a:gd name="T118" fmla="*/ 24 w 154"/>
              <a:gd name="T119" fmla="*/ 280 h 304"/>
              <a:gd name="T120" fmla="*/ 16 w 154"/>
              <a:gd name="T121" fmla="*/ 276 h 304"/>
              <a:gd name="T122" fmla="*/ 14 w 154"/>
              <a:gd name="T123" fmla="*/ 272 h 304"/>
              <a:gd name="T124" fmla="*/ 6 w 154"/>
              <a:gd name="T125" fmla="*/ 25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304">
                <a:moveTo>
                  <a:pt x="0" y="236"/>
                </a:moveTo>
                <a:lnTo>
                  <a:pt x="0" y="236"/>
                </a:lnTo>
                <a:lnTo>
                  <a:pt x="2" y="232"/>
                </a:lnTo>
                <a:lnTo>
                  <a:pt x="4" y="230"/>
                </a:lnTo>
                <a:lnTo>
                  <a:pt x="6" y="226"/>
                </a:lnTo>
                <a:lnTo>
                  <a:pt x="6" y="224"/>
                </a:lnTo>
                <a:lnTo>
                  <a:pt x="6" y="222"/>
                </a:lnTo>
                <a:lnTo>
                  <a:pt x="6" y="218"/>
                </a:lnTo>
                <a:lnTo>
                  <a:pt x="8" y="216"/>
                </a:lnTo>
                <a:lnTo>
                  <a:pt x="8" y="212"/>
                </a:lnTo>
                <a:lnTo>
                  <a:pt x="10" y="210"/>
                </a:lnTo>
                <a:lnTo>
                  <a:pt x="10" y="210"/>
                </a:lnTo>
                <a:lnTo>
                  <a:pt x="10" y="210"/>
                </a:lnTo>
                <a:lnTo>
                  <a:pt x="10" y="208"/>
                </a:lnTo>
                <a:lnTo>
                  <a:pt x="12" y="208"/>
                </a:lnTo>
                <a:lnTo>
                  <a:pt x="12" y="208"/>
                </a:lnTo>
                <a:lnTo>
                  <a:pt x="16" y="206"/>
                </a:lnTo>
                <a:lnTo>
                  <a:pt x="18" y="206"/>
                </a:lnTo>
                <a:lnTo>
                  <a:pt x="20" y="204"/>
                </a:lnTo>
                <a:lnTo>
                  <a:pt x="22" y="204"/>
                </a:lnTo>
                <a:lnTo>
                  <a:pt x="22" y="204"/>
                </a:lnTo>
                <a:lnTo>
                  <a:pt x="22" y="202"/>
                </a:lnTo>
                <a:lnTo>
                  <a:pt x="24" y="202"/>
                </a:lnTo>
                <a:lnTo>
                  <a:pt x="24" y="202"/>
                </a:lnTo>
                <a:lnTo>
                  <a:pt x="24" y="200"/>
                </a:lnTo>
                <a:lnTo>
                  <a:pt x="24" y="200"/>
                </a:lnTo>
                <a:lnTo>
                  <a:pt x="24" y="198"/>
                </a:lnTo>
                <a:lnTo>
                  <a:pt x="24" y="198"/>
                </a:lnTo>
                <a:lnTo>
                  <a:pt x="24" y="196"/>
                </a:lnTo>
                <a:lnTo>
                  <a:pt x="24" y="192"/>
                </a:lnTo>
                <a:lnTo>
                  <a:pt x="22" y="190"/>
                </a:lnTo>
                <a:lnTo>
                  <a:pt x="22" y="188"/>
                </a:lnTo>
                <a:lnTo>
                  <a:pt x="20" y="184"/>
                </a:lnTo>
                <a:lnTo>
                  <a:pt x="20" y="182"/>
                </a:lnTo>
                <a:lnTo>
                  <a:pt x="18" y="180"/>
                </a:lnTo>
                <a:lnTo>
                  <a:pt x="16" y="176"/>
                </a:lnTo>
                <a:lnTo>
                  <a:pt x="14" y="172"/>
                </a:lnTo>
                <a:lnTo>
                  <a:pt x="14" y="170"/>
                </a:lnTo>
                <a:lnTo>
                  <a:pt x="12" y="168"/>
                </a:lnTo>
                <a:lnTo>
                  <a:pt x="12" y="166"/>
                </a:lnTo>
                <a:lnTo>
                  <a:pt x="12" y="164"/>
                </a:lnTo>
                <a:lnTo>
                  <a:pt x="12" y="160"/>
                </a:lnTo>
                <a:lnTo>
                  <a:pt x="10" y="152"/>
                </a:lnTo>
                <a:lnTo>
                  <a:pt x="8" y="146"/>
                </a:lnTo>
                <a:lnTo>
                  <a:pt x="8" y="138"/>
                </a:lnTo>
                <a:lnTo>
                  <a:pt x="6" y="134"/>
                </a:lnTo>
                <a:lnTo>
                  <a:pt x="6" y="130"/>
                </a:lnTo>
                <a:lnTo>
                  <a:pt x="6" y="128"/>
                </a:lnTo>
                <a:lnTo>
                  <a:pt x="6" y="126"/>
                </a:lnTo>
                <a:lnTo>
                  <a:pt x="6" y="124"/>
                </a:lnTo>
                <a:lnTo>
                  <a:pt x="6" y="122"/>
                </a:lnTo>
                <a:lnTo>
                  <a:pt x="8" y="120"/>
                </a:lnTo>
                <a:lnTo>
                  <a:pt x="8" y="118"/>
                </a:lnTo>
                <a:lnTo>
                  <a:pt x="8" y="116"/>
                </a:lnTo>
                <a:lnTo>
                  <a:pt x="10" y="116"/>
                </a:lnTo>
                <a:lnTo>
                  <a:pt x="10" y="116"/>
                </a:lnTo>
                <a:lnTo>
                  <a:pt x="10" y="114"/>
                </a:lnTo>
                <a:lnTo>
                  <a:pt x="10" y="114"/>
                </a:lnTo>
                <a:lnTo>
                  <a:pt x="12" y="114"/>
                </a:lnTo>
                <a:lnTo>
                  <a:pt x="12" y="114"/>
                </a:lnTo>
                <a:lnTo>
                  <a:pt x="12" y="114"/>
                </a:lnTo>
                <a:lnTo>
                  <a:pt x="14" y="116"/>
                </a:lnTo>
                <a:lnTo>
                  <a:pt x="16" y="116"/>
                </a:lnTo>
                <a:lnTo>
                  <a:pt x="18" y="116"/>
                </a:lnTo>
                <a:lnTo>
                  <a:pt x="20" y="118"/>
                </a:lnTo>
                <a:lnTo>
                  <a:pt x="22" y="118"/>
                </a:lnTo>
                <a:lnTo>
                  <a:pt x="24" y="118"/>
                </a:lnTo>
                <a:lnTo>
                  <a:pt x="24" y="118"/>
                </a:lnTo>
                <a:lnTo>
                  <a:pt x="24" y="118"/>
                </a:lnTo>
                <a:lnTo>
                  <a:pt x="26" y="116"/>
                </a:lnTo>
                <a:lnTo>
                  <a:pt x="26" y="116"/>
                </a:lnTo>
                <a:lnTo>
                  <a:pt x="28" y="116"/>
                </a:lnTo>
                <a:lnTo>
                  <a:pt x="28" y="114"/>
                </a:lnTo>
                <a:lnTo>
                  <a:pt x="30" y="114"/>
                </a:lnTo>
                <a:lnTo>
                  <a:pt x="30" y="114"/>
                </a:lnTo>
                <a:lnTo>
                  <a:pt x="30" y="112"/>
                </a:lnTo>
                <a:lnTo>
                  <a:pt x="30" y="112"/>
                </a:lnTo>
                <a:lnTo>
                  <a:pt x="30" y="112"/>
                </a:lnTo>
                <a:lnTo>
                  <a:pt x="30" y="110"/>
                </a:lnTo>
                <a:lnTo>
                  <a:pt x="28" y="110"/>
                </a:lnTo>
                <a:lnTo>
                  <a:pt x="28" y="110"/>
                </a:lnTo>
                <a:lnTo>
                  <a:pt x="26" y="108"/>
                </a:lnTo>
                <a:lnTo>
                  <a:pt x="24" y="108"/>
                </a:lnTo>
                <a:lnTo>
                  <a:pt x="22" y="106"/>
                </a:lnTo>
                <a:lnTo>
                  <a:pt x="22" y="106"/>
                </a:lnTo>
                <a:lnTo>
                  <a:pt x="22" y="106"/>
                </a:lnTo>
                <a:lnTo>
                  <a:pt x="22" y="104"/>
                </a:lnTo>
                <a:lnTo>
                  <a:pt x="22" y="104"/>
                </a:lnTo>
                <a:lnTo>
                  <a:pt x="22" y="104"/>
                </a:lnTo>
                <a:lnTo>
                  <a:pt x="22" y="102"/>
                </a:lnTo>
                <a:lnTo>
                  <a:pt x="22" y="100"/>
                </a:lnTo>
                <a:lnTo>
                  <a:pt x="24" y="98"/>
                </a:lnTo>
                <a:lnTo>
                  <a:pt x="26" y="96"/>
                </a:lnTo>
                <a:lnTo>
                  <a:pt x="28" y="94"/>
                </a:lnTo>
                <a:lnTo>
                  <a:pt x="28" y="92"/>
                </a:lnTo>
                <a:lnTo>
                  <a:pt x="28" y="90"/>
                </a:lnTo>
                <a:lnTo>
                  <a:pt x="28" y="88"/>
                </a:lnTo>
                <a:lnTo>
                  <a:pt x="28" y="82"/>
                </a:lnTo>
                <a:lnTo>
                  <a:pt x="28" y="80"/>
                </a:lnTo>
                <a:lnTo>
                  <a:pt x="28" y="78"/>
                </a:lnTo>
                <a:lnTo>
                  <a:pt x="28" y="76"/>
                </a:lnTo>
                <a:lnTo>
                  <a:pt x="30" y="74"/>
                </a:lnTo>
                <a:lnTo>
                  <a:pt x="30" y="74"/>
                </a:lnTo>
                <a:lnTo>
                  <a:pt x="30" y="74"/>
                </a:lnTo>
                <a:lnTo>
                  <a:pt x="30" y="72"/>
                </a:lnTo>
                <a:lnTo>
                  <a:pt x="32" y="72"/>
                </a:lnTo>
                <a:lnTo>
                  <a:pt x="34" y="72"/>
                </a:lnTo>
                <a:lnTo>
                  <a:pt x="36" y="70"/>
                </a:lnTo>
                <a:lnTo>
                  <a:pt x="38" y="70"/>
                </a:lnTo>
                <a:lnTo>
                  <a:pt x="38" y="70"/>
                </a:lnTo>
                <a:lnTo>
                  <a:pt x="38" y="70"/>
                </a:lnTo>
                <a:lnTo>
                  <a:pt x="38" y="68"/>
                </a:lnTo>
                <a:lnTo>
                  <a:pt x="38" y="68"/>
                </a:lnTo>
                <a:lnTo>
                  <a:pt x="40" y="64"/>
                </a:lnTo>
                <a:lnTo>
                  <a:pt x="40" y="62"/>
                </a:lnTo>
                <a:lnTo>
                  <a:pt x="40" y="60"/>
                </a:lnTo>
                <a:lnTo>
                  <a:pt x="40" y="60"/>
                </a:lnTo>
                <a:lnTo>
                  <a:pt x="42" y="58"/>
                </a:lnTo>
                <a:lnTo>
                  <a:pt x="42" y="58"/>
                </a:lnTo>
                <a:lnTo>
                  <a:pt x="42" y="58"/>
                </a:lnTo>
                <a:lnTo>
                  <a:pt x="42" y="58"/>
                </a:lnTo>
                <a:lnTo>
                  <a:pt x="44" y="58"/>
                </a:lnTo>
                <a:lnTo>
                  <a:pt x="44" y="58"/>
                </a:lnTo>
                <a:lnTo>
                  <a:pt x="46" y="58"/>
                </a:lnTo>
                <a:lnTo>
                  <a:pt x="48" y="58"/>
                </a:lnTo>
                <a:lnTo>
                  <a:pt x="50" y="58"/>
                </a:lnTo>
                <a:lnTo>
                  <a:pt x="50" y="58"/>
                </a:lnTo>
                <a:lnTo>
                  <a:pt x="52" y="58"/>
                </a:lnTo>
                <a:lnTo>
                  <a:pt x="52" y="58"/>
                </a:lnTo>
                <a:lnTo>
                  <a:pt x="52" y="56"/>
                </a:lnTo>
                <a:lnTo>
                  <a:pt x="52" y="56"/>
                </a:lnTo>
                <a:lnTo>
                  <a:pt x="52" y="54"/>
                </a:lnTo>
                <a:lnTo>
                  <a:pt x="52" y="52"/>
                </a:lnTo>
                <a:lnTo>
                  <a:pt x="54" y="50"/>
                </a:lnTo>
                <a:lnTo>
                  <a:pt x="54" y="48"/>
                </a:lnTo>
                <a:lnTo>
                  <a:pt x="54" y="48"/>
                </a:lnTo>
                <a:lnTo>
                  <a:pt x="54" y="46"/>
                </a:lnTo>
                <a:lnTo>
                  <a:pt x="54" y="46"/>
                </a:lnTo>
                <a:lnTo>
                  <a:pt x="54" y="44"/>
                </a:lnTo>
                <a:lnTo>
                  <a:pt x="54" y="44"/>
                </a:lnTo>
                <a:lnTo>
                  <a:pt x="56" y="44"/>
                </a:lnTo>
                <a:lnTo>
                  <a:pt x="58" y="42"/>
                </a:lnTo>
                <a:lnTo>
                  <a:pt x="60" y="40"/>
                </a:lnTo>
                <a:lnTo>
                  <a:pt x="62" y="40"/>
                </a:lnTo>
                <a:lnTo>
                  <a:pt x="62" y="40"/>
                </a:lnTo>
                <a:lnTo>
                  <a:pt x="62" y="38"/>
                </a:lnTo>
                <a:lnTo>
                  <a:pt x="62" y="38"/>
                </a:lnTo>
                <a:lnTo>
                  <a:pt x="62" y="36"/>
                </a:lnTo>
                <a:lnTo>
                  <a:pt x="62" y="34"/>
                </a:lnTo>
                <a:lnTo>
                  <a:pt x="62" y="32"/>
                </a:lnTo>
                <a:lnTo>
                  <a:pt x="62" y="30"/>
                </a:lnTo>
                <a:lnTo>
                  <a:pt x="62" y="30"/>
                </a:lnTo>
                <a:lnTo>
                  <a:pt x="62" y="28"/>
                </a:lnTo>
                <a:lnTo>
                  <a:pt x="62" y="28"/>
                </a:lnTo>
                <a:lnTo>
                  <a:pt x="62" y="28"/>
                </a:lnTo>
                <a:lnTo>
                  <a:pt x="62" y="26"/>
                </a:lnTo>
                <a:lnTo>
                  <a:pt x="64" y="26"/>
                </a:lnTo>
                <a:lnTo>
                  <a:pt x="64" y="26"/>
                </a:lnTo>
                <a:lnTo>
                  <a:pt x="64" y="26"/>
                </a:lnTo>
                <a:lnTo>
                  <a:pt x="66" y="28"/>
                </a:lnTo>
                <a:lnTo>
                  <a:pt x="68" y="28"/>
                </a:lnTo>
                <a:lnTo>
                  <a:pt x="70" y="28"/>
                </a:lnTo>
                <a:lnTo>
                  <a:pt x="70" y="30"/>
                </a:lnTo>
                <a:lnTo>
                  <a:pt x="72" y="30"/>
                </a:lnTo>
                <a:lnTo>
                  <a:pt x="72" y="30"/>
                </a:lnTo>
                <a:lnTo>
                  <a:pt x="74" y="28"/>
                </a:lnTo>
                <a:lnTo>
                  <a:pt x="76" y="28"/>
                </a:lnTo>
                <a:lnTo>
                  <a:pt x="78" y="26"/>
                </a:lnTo>
                <a:lnTo>
                  <a:pt x="80" y="26"/>
                </a:lnTo>
                <a:lnTo>
                  <a:pt x="80" y="24"/>
                </a:lnTo>
                <a:lnTo>
                  <a:pt x="82" y="24"/>
                </a:lnTo>
                <a:lnTo>
                  <a:pt x="82" y="22"/>
                </a:lnTo>
                <a:lnTo>
                  <a:pt x="84" y="20"/>
                </a:lnTo>
                <a:lnTo>
                  <a:pt x="86" y="18"/>
                </a:lnTo>
                <a:lnTo>
                  <a:pt x="86" y="18"/>
                </a:lnTo>
                <a:lnTo>
                  <a:pt x="88" y="18"/>
                </a:lnTo>
                <a:lnTo>
                  <a:pt x="90" y="18"/>
                </a:lnTo>
                <a:lnTo>
                  <a:pt x="92" y="18"/>
                </a:lnTo>
                <a:lnTo>
                  <a:pt x="96" y="16"/>
                </a:lnTo>
                <a:lnTo>
                  <a:pt x="98" y="16"/>
                </a:lnTo>
                <a:lnTo>
                  <a:pt x="100" y="16"/>
                </a:lnTo>
                <a:lnTo>
                  <a:pt x="104" y="18"/>
                </a:lnTo>
                <a:lnTo>
                  <a:pt x="106" y="18"/>
                </a:lnTo>
                <a:lnTo>
                  <a:pt x="108" y="18"/>
                </a:lnTo>
                <a:lnTo>
                  <a:pt x="110" y="18"/>
                </a:lnTo>
                <a:lnTo>
                  <a:pt x="110" y="16"/>
                </a:lnTo>
                <a:lnTo>
                  <a:pt x="112" y="16"/>
                </a:lnTo>
                <a:lnTo>
                  <a:pt x="112" y="16"/>
                </a:lnTo>
                <a:lnTo>
                  <a:pt x="114" y="14"/>
                </a:lnTo>
                <a:lnTo>
                  <a:pt x="114" y="12"/>
                </a:lnTo>
                <a:lnTo>
                  <a:pt x="116" y="10"/>
                </a:lnTo>
                <a:lnTo>
                  <a:pt x="118" y="8"/>
                </a:lnTo>
                <a:lnTo>
                  <a:pt x="118" y="8"/>
                </a:lnTo>
                <a:lnTo>
                  <a:pt x="120" y="6"/>
                </a:lnTo>
                <a:lnTo>
                  <a:pt x="124" y="4"/>
                </a:lnTo>
                <a:lnTo>
                  <a:pt x="128" y="0"/>
                </a:lnTo>
                <a:lnTo>
                  <a:pt x="132" y="6"/>
                </a:lnTo>
                <a:lnTo>
                  <a:pt x="136" y="10"/>
                </a:lnTo>
                <a:lnTo>
                  <a:pt x="138" y="14"/>
                </a:lnTo>
                <a:lnTo>
                  <a:pt x="140" y="14"/>
                </a:lnTo>
                <a:lnTo>
                  <a:pt x="142" y="16"/>
                </a:lnTo>
                <a:lnTo>
                  <a:pt x="144" y="18"/>
                </a:lnTo>
                <a:lnTo>
                  <a:pt x="146" y="20"/>
                </a:lnTo>
                <a:lnTo>
                  <a:pt x="148" y="20"/>
                </a:lnTo>
                <a:lnTo>
                  <a:pt x="148" y="22"/>
                </a:lnTo>
                <a:lnTo>
                  <a:pt x="150" y="24"/>
                </a:lnTo>
                <a:lnTo>
                  <a:pt x="150" y="24"/>
                </a:lnTo>
                <a:lnTo>
                  <a:pt x="150" y="26"/>
                </a:lnTo>
                <a:lnTo>
                  <a:pt x="150" y="28"/>
                </a:lnTo>
                <a:lnTo>
                  <a:pt x="150" y="34"/>
                </a:lnTo>
                <a:lnTo>
                  <a:pt x="152" y="36"/>
                </a:lnTo>
                <a:lnTo>
                  <a:pt x="152" y="40"/>
                </a:lnTo>
                <a:lnTo>
                  <a:pt x="152" y="44"/>
                </a:lnTo>
                <a:lnTo>
                  <a:pt x="154" y="50"/>
                </a:lnTo>
                <a:lnTo>
                  <a:pt x="154" y="54"/>
                </a:lnTo>
                <a:lnTo>
                  <a:pt x="154" y="56"/>
                </a:lnTo>
                <a:lnTo>
                  <a:pt x="154" y="58"/>
                </a:lnTo>
                <a:lnTo>
                  <a:pt x="154" y="60"/>
                </a:lnTo>
                <a:lnTo>
                  <a:pt x="154" y="62"/>
                </a:lnTo>
                <a:lnTo>
                  <a:pt x="152" y="64"/>
                </a:lnTo>
                <a:lnTo>
                  <a:pt x="152" y="64"/>
                </a:lnTo>
                <a:lnTo>
                  <a:pt x="152" y="64"/>
                </a:lnTo>
                <a:lnTo>
                  <a:pt x="152" y="66"/>
                </a:lnTo>
                <a:lnTo>
                  <a:pt x="150" y="66"/>
                </a:lnTo>
                <a:lnTo>
                  <a:pt x="148" y="68"/>
                </a:lnTo>
                <a:lnTo>
                  <a:pt x="146" y="68"/>
                </a:lnTo>
                <a:lnTo>
                  <a:pt x="144" y="70"/>
                </a:lnTo>
                <a:lnTo>
                  <a:pt x="142" y="70"/>
                </a:lnTo>
                <a:lnTo>
                  <a:pt x="140" y="72"/>
                </a:lnTo>
                <a:lnTo>
                  <a:pt x="138" y="74"/>
                </a:lnTo>
                <a:lnTo>
                  <a:pt x="136" y="76"/>
                </a:lnTo>
                <a:lnTo>
                  <a:pt x="134" y="76"/>
                </a:lnTo>
                <a:lnTo>
                  <a:pt x="132" y="78"/>
                </a:lnTo>
                <a:lnTo>
                  <a:pt x="130" y="80"/>
                </a:lnTo>
                <a:lnTo>
                  <a:pt x="130" y="82"/>
                </a:lnTo>
                <a:lnTo>
                  <a:pt x="130" y="84"/>
                </a:lnTo>
                <a:lnTo>
                  <a:pt x="128" y="86"/>
                </a:lnTo>
                <a:lnTo>
                  <a:pt x="128" y="88"/>
                </a:lnTo>
                <a:lnTo>
                  <a:pt x="128" y="94"/>
                </a:lnTo>
                <a:lnTo>
                  <a:pt x="128" y="98"/>
                </a:lnTo>
                <a:lnTo>
                  <a:pt x="128" y="98"/>
                </a:lnTo>
                <a:lnTo>
                  <a:pt x="128" y="100"/>
                </a:lnTo>
                <a:lnTo>
                  <a:pt x="128" y="102"/>
                </a:lnTo>
                <a:lnTo>
                  <a:pt x="128" y="104"/>
                </a:lnTo>
                <a:lnTo>
                  <a:pt x="128" y="106"/>
                </a:lnTo>
                <a:lnTo>
                  <a:pt x="128" y="108"/>
                </a:lnTo>
                <a:lnTo>
                  <a:pt x="128" y="108"/>
                </a:lnTo>
                <a:lnTo>
                  <a:pt x="128" y="108"/>
                </a:lnTo>
                <a:lnTo>
                  <a:pt x="128" y="110"/>
                </a:lnTo>
                <a:lnTo>
                  <a:pt x="128" y="110"/>
                </a:lnTo>
                <a:lnTo>
                  <a:pt x="126" y="110"/>
                </a:lnTo>
                <a:lnTo>
                  <a:pt x="126" y="112"/>
                </a:lnTo>
                <a:lnTo>
                  <a:pt x="124" y="112"/>
                </a:lnTo>
                <a:lnTo>
                  <a:pt x="122" y="114"/>
                </a:lnTo>
                <a:lnTo>
                  <a:pt x="116" y="116"/>
                </a:lnTo>
                <a:lnTo>
                  <a:pt x="114" y="118"/>
                </a:lnTo>
                <a:lnTo>
                  <a:pt x="114" y="118"/>
                </a:lnTo>
                <a:lnTo>
                  <a:pt x="112" y="120"/>
                </a:lnTo>
                <a:lnTo>
                  <a:pt x="112" y="122"/>
                </a:lnTo>
                <a:lnTo>
                  <a:pt x="108" y="124"/>
                </a:lnTo>
                <a:lnTo>
                  <a:pt x="108" y="126"/>
                </a:lnTo>
                <a:lnTo>
                  <a:pt x="106" y="128"/>
                </a:lnTo>
                <a:lnTo>
                  <a:pt x="106" y="130"/>
                </a:lnTo>
                <a:lnTo>
                  <a:pt x="104" y="130"/>
                </a:lnTo>
                <a:lnTo>
                  <a:pt x="104" y="130"/>
                </a:lnTo>
                <a:lnTo>
                  <a:pt x="102" y="130"/>
                </a:lnTo>
                <a:lnTo>
                  <a:pt x="100" y="132"/>
                </a:lnTo>
                <a:lnTo>
                  <a:pt x="98" y="132"/>
                </a:lnTo>
                <a:lnTo>
                  <a:pt x="94" y="132"/>
                </a:lnTo>
                <a:lnTo>
                  <a:pt x="92" y="132"/>
                </a:lnTo>
                <a:lnTo>
                  <a:pt x="88" y="132"/>
                </a:lnTo>
                <a:lnTo>
                  <a:pt x="88" y="132"/>
                </a:lnTo>
                <a:lnTo>
                  <a:pt x="86" y="132"/>
                </a:lnTo>
                <a:lnTo>
                  <a:pt x="86" y="134"/>
                </a:lnTo>
                <a:lnTo>
                  <a:pt x="84" y="134"/>
                </a:lnTo>
                <a:lnTo>
                  <a:pt x="84" y="134"/>
                </a:lnTo>
                <a:lnTo>
                  <a:pt x="82" y="136"/>
                </a:lnTo>
                <a:lnTo>
                  <a:pt x="82" y="136"/>
                </a:lnTo>
                <a:lnTo>
                  <a:pt x="80" y="138"/>
                </a:lnTo>
                <a:lnTo>
                  <a:pt x="80" y="142"/>
                </a:lnTo>
                <a:lnTo>
                  <a:pt x="78" y="144"/>
                </a:lnTo>
                <a:lnTo>
                  <a:pt x="78" y="146"/>
                </a:lnTo>
                <a:lnTo>
                  <a:pt x="76" y="150"/>
                </a:lnTo>
                <a:lnTo>
                  <a:pt x="76" y="152"/>
                </a:lnTo>
                <a:lnTo>
                  <a:pt x="76" y="156"/>
                </a:lnTo>
                <a:lnTo>
                  <a:pt x="76" y="160"/>
                </a:lnTo>
                <a:lnTo>
                  <a:pt x="76" y="164"/>
                </a:lnTo>
                <a:lnTo>
                  <a:pt x="76" y="168"/>
                </a:lnTo>
                <a:lnTo>
                  <a:pt x="76" y="172"/>
                </a:lnTo>
                <a:lnTo>
                  <a:pt x="76" y="174"/>
                </a:lnTo>
                <a:lnTo>
                  <a:pt x="76" y="176"/>
                </a:lnTo>
                <a:lnTo>
                  <a:pt x="76" y="178"/>
                </a:lnTo>
                <a:lnTo>
                  <a:pt x="78" y="178"/>
                </a:lnTo>
                <a:lnTo>
                  <a:pt x="78" y="180"/>
                </a:lnTo>
                <a:lnTo>
                  <a:pt x="78" y="182"/>
                </a:lnTo>
                <a:lnTo>
                  <a:pt x="80" y="182"/>
                </a:lnTo>
                <a:lnTo>
                  <a:pt x="82" y="184"/>
                </a:lnTo>
                <a:lnTo>
                  <a:pt x="86" y="188"/>
                </a:lnTo>
                <a:lnTo>
                  <a:pt x="88" y="190"/>
                </a:lnTo>
                <a:lnTo>
                  <a:pt x="88" y="192"/>
                </a:lnTo>
                <a:lnTo>
                  <a:pt x="90" y="194"/>
                </a:lnTo>
                <a:lnTo>
                  <a:pt x="92" y="198"/>
                </a:lnTo>
                <a:lnTo>
                  <a:pt x="92" y="198"/>
                </a:lnTo>
                <a:lnTo>
                  <a:pt x="92" y="200"/>
                </a:lnTo>
                <a:lnTo>
                  <a:pt x="94" y="202"/>
                </a:lnTo>
                <a:lnTo>
                  <a:pt x="94" y="202"/>
                </a:lnTo>
                <a:lnTo>
                  <a:pt x="94" y="202"/>
                </a:lnTo>
                <a:lnTo>
                  <a:pt x="92" y="204"/>
                </a:lnTo>
                <a:lnTo>
                  <a:pt x="92" y="204"/>
                </a:lnTo>
                <a:lnTo>
                  <a:pt x="92" y="204"/>
                </a:lnTo>
                <a:lnTo>
                  <a:pt x="90" y="206"/>
                </a:lnTo>
                <a:lnTo>
                  <a:pt x="88" y="206"/>
                </a:lnTo>
                <a:lnTo>
                  <a:pt x="86" y="206"/>
                </a:lnTo>
                <a:lnTo>
                  <a:pt x="84" y="208"/>
                </a:lnTo>
                <a:lnTo>
                  <a:pt x="80" y="208"/>
                </a:lnTo>
                <a:lnTo>
                  <a:pt x="76" y="210"/>
                </a:lnTo>
                <a:lnTo>
                  <a:pt x="74" y="210"/>
                </a:lnTo>
                <a:lnTo>
                  <a:pt x="72" y="210"/>
                </a:lnTo>
                <a:lnTo>
                  <a:pt x="70" y="212"/>
                </a:lnTo>
                <a:lnTo>
                  <a:pt x="70" y="212"/>
                </a:lnTo>
                <a:lnTo>
                  <a:pt x="70" y="212"/>
                </a:lnTo>
                <a:lnTo>
                  <a:pt x="70" y="212"/>
                </a:lnTo>
                <a:lnTo>
                  <a:pt x="70" y="214"/>
                </a:lnTo>
                <a:lnTo>
                  <a:pt x="70" y="214"/>
                </a:lnTo>
                <a:lnTo>
                  <a:pt x="70" y="214"/>
                </a:lnTo>
                <a:lnTo>
                  <a:pt x="70" y="214"/>
                </a:lnTo>
                <a:lnTo>
                  <a:pt x="70" y="216"/>
                </a:lnTo>
                <a:lnTo>
                  <a:pt x="70" y="216"/>
                </a:lnTo>
                <a:lnTo>
                  <a:pt x="72" y="216"/>
                </a:lnTo>
                <a:lnTo>
                  <a:pt x="74" y="214"/>
                </a:lnTo>
                <a:lnTo>
                  <a:pt x="78" y="214"/>
                </a:lnTo>
                <a:lnTo>
                  <a:pt x="80" y="214"/>
                </a:lnTo>
                <a:lnTo>
                  <a:pt x="80" y="214"/>
                </a:lnTo>
                <a:lnTo>
                  <a:pt x="80" y="214"/>
                </a:lnTo>
                <a:lnTo>
                  <a:pt x="82" y="214"/>
                </a:lnTo>
                <a:lnTo>
                  <a:pt x="82" y="216"/>
                </a:lnTo>
                <a:lnTo>
                  <a:pt x="84" y="216"/>
                </a:lnTo>
                <a:lnTo>
                  <a:pt x="86" y="218"/>
                </a:lnTo>
                <a:lnTo>
                  <a:pt x="86" y="220"/>
                </a:lnTo>
                <a:lnTo>
                  <a:pt x="88" y="222"/>
                </a:lnTo>
                <a:lnTo>
                  <a:pt x="90" y="226"/>
                </a:lnTo>
                <a:lnTo>
                  <a:pt x="90" y="226"/>
                </a:lnTo>
                <a:lnTo>
                  <a:pt x="90" y="228"/>
                </a:lnTo>
                <a:lnTo>
                  <a:pt x="90" y="230"/>
                </a:lnTo>
                <a:lnTo>
                  <a:pt x="90" y="230"/>
                </a:lnTo>
                <a:lnTo>
                  <a:pt x="90" y="230"/>
                </a:lnTo>
                <a:lnTo>
                  <a:pt x="90" y="232"/>
                </a:lnTo>
                <a:lnTo>
                  <a:pt x="90" y="232"/>
                </a:lnTo>
                <a:lnTo>
                  <a:pt x="88" y="234"/>
                </a:lnTo>
                <a:lnTo>
                  <a:pt x="86" y="234"/>
                </a:lnTo>
                <a:lnTo>
                  <a:pt x="84" y="236"/>
                </a:lnTo>
                <a:lnTo>
                  <a:pt x="82" y="236"/>
                </a:lnTo>
                <a:lnTo>
                  <a:pt x="82" y="236"/>
                </a:lnTo>
                <a:lnTo>
                  <a:pt x="80" y="240"/>
                </a:lnTo>
                <a:lnTo>
                  <a:pt x="76" y="242"/>
                </a:lnTo>
                <a:lnTo>
                  <a:pt x="74" y="244"/>
                </a:lnTo>
                <a:lnTo>
                  <a:pt x="74" y="246"/>
                </a:lnTo>
                <a:lnTo>
                  <a:pt x="72" y="246"/>
                </a:lnTo>
                <a:lnTo>
                  <a:pt x="72" y="248"/>
                </a:lnTo>
                <a:lnTo>
                  <a:pt x="72" y="248"/>
                </a:lnTo>
                <a:lnTo>
                  <a:pt x="72" y="250"/>
                </a:lnTo>
                <a:lnTo>
                  <a:pt x="72" y="252"/>
                </a:lnTo>
                <a:lnTo>
                  <a:pt x="72" y="254"/>
                </a:lnTo>
                <a:lnTo>
                  <a:pt x="72" y="258"/>
                </a:lnTo>
                <a:lnTo>
                  <a:pt x="72" y="260"/>
                </a:lnTo>
                <a:lnTo>
                  <a:pt x="72" y="262"/>
                </a:lnTo>
                <a:lnTo>
                  <a:pt x="72" y="264"/>
                </a:lnTo>
                <a:lnTo>
                  <a:pt x="72" y="266"/>
                </a:lnTo>
                <a:lnTo>
                  <a:pt x="72" y="266"/>
                </a:lnTo>
                <a:lnTo>
                  <a:pt x="72" y="268"/>
                </a:lnTo>
                <a:lnTo>
                  <a:pt x="72" y="268"/>
                </a:lnTo>
                <a:lnTo>
                  <a:pt x="70" y="268"/>
                </a:lnTo>
                <a:lnTo>
                  <a:pt x="70" y="270"/>
                </a:lnTo>
                <a:lnTo>
                  <a:pt x="68" y="270"/>
                </a:lnTo>
                <a:lnTo>
                  <a:pt x="66" y="272"/>
                </a:lnTo>
                <a:lnTo>
                  <a:pt x="62" y="274"/>
                </a:lnTo>
                <a:lnTo>
                  <a:pt x="62" y="274"/>
                </a:lnTo>
                <a:lnTo>
                  <a:pt x="60" y="276"/>
                </a:lnTo>
                <a:lnTo>
                  <a:pt x="60" y="276"/>
                </a:lnTo>
                <a:lnTo>
                  <a:pt x="60" y="278"/>
                </a:lnTo>
                <a:lnTo>
                  <a:pt x="58" y="280"/>
                </a:lnTo>
                <a:lnTo>
                  <a:pt x="58" y="284"/>
                </a:lnTo>
                <a:lnTo>
                  <a:pt x="58" y="284"/>
                </a:lnTo>
                <a:lnTo>
                  <a:pt x="56" y="286"/>
                </a:lnTo>
                <a:lnTo>
                  <a:pt x="56" y="286"/>
                </a:lnTo>
                <a:lnTo>
                  <a:pt x="54" y="288"/>
                </a:lnTo>
                <a:lnTo>
                  <a:pt x="50" y="290"/>
                </a:lnTo>
                <a:lnTo>
                  <a:pt x="48" y="292"/>
                </a:lnTo>
                <a:lnTo>
                  <a:pt x="46" y="292"/>
                </a:lnTo>
                <a:lnTo>
                  <a:pt x="46" y="294"/>
                </a:lnTo>
                <a:lnTo>
                  <a:pt x="44" y="294"/>
                </a:lnTo>
                <a:lnTo>
                  <a:pt x="44" y="296"/>
                </a:lnTo>
                <a:lnTo>
                  <a:pt x="42" y="298"/>
                </a:lnTo>
                <a:lnTo>
                  <a:pt x="42" y="300"/>
                </a:lnTo>
                <a:lnTo>
                  <a:pt x="40" y="302"/>
                </a:lnTo>
                <a:lnTo>
                  <a:pt x="40" y="302"/>
                </a:lnTo>
                <a:lnTo>
                  <a:pt x="40" y="304"/>
                </a:lnTo>
                <a:lnTo>
                  <a:pt x="40" y="304"/>
                </a:lnTo>
                <a:lnTo>
                  <a:pt x="38" y="304"/>
                </a:lnTo>
                <a:lnTo>
                  <a:pt x="38" y="304"/>
                </a:lnTo>
                <a:lnTo>
                  <a:pt x="36" y="304"/>
                </a:lnTo>
                <a:lnTo>
                  <a:pt x="34" y="304"/>
                </a:lnTo>
                <a:lnTo>
                  <a:pt x="32" y="302"/>
                </a:lnTo>
                <a:lnTo>
                  <a:pt x="30" y="302"/>
                </a:lnTo>
                <a:lnTo>
                  <a:pt x="28" y="302"/>
                </a:lnTo>
                <a:lnTo>
                  <a:pt x="26" y="300"/>
                </a:lnTo>
                <a:lnTo>
                  <a:pt x="24" y="298"/>
                </a:lnTo>
                <a:lnTo>
                  <a:pt x="24" y="298"/>
                </a:lnTo>
                <a:lnTo>
                  <a:pt x="22" y="298"/>
                </a:lnTo>
                <a:lnTo>
                  <a:pt x="22" y="296"/>
                </a:lnTo>
                <a:lnTo>
                  <a:pt x="22" y="296"/>
                </a:lnTo>
                <a:lnTo>
                  <a:pt x="22" y="294"/>
                </a:lnTo>
                <a:lnTo>
                  <a:pt x="22" y="294"/>
                </a:lnTo>
                <a:lnTo>
                  <a:pt x="22" y="290"/>
                </a:lnTo>
                <a:lnTo>
                  <a:pt x="24" y="288"/>
                </a:lnTo>
                <a:lnTo>
                  <a:pt x="24" y="284"/>
                </a:lnTo>
                <a:lnTo>
                  <a:pt x="24" y="282"/>
                </a:lnTo>
                <a:lnTo>
                  <a:pt x="24" y="282"/>
                </a:lnTo>
                <a:lnTo>
                  <a:pt x="24" y="280"/>
                </a:lnTo>
                <a:lnTo>
                  <a:pt x="24" y="280"/>
                </a:lnTo>
                <a:lnTo>
                  <a:pt x="24" y="278"/>
                </a:lnTo>
                <a:lnTo>
                  <a:pt x="24" y="278"/>
                </a:lnTo>
                <a:lnTo>
                  <a:pt x="24" y="278"/>
                </a:lnTo>
                <a:lnTo>
                  <a:pt x="22" y="278"/>
                </a:lnTo>
                <a:lnTo>
                  <a:pt x="22" y="278"/>
                </a:lnTo>
                <a:lnTo>
                  <a:pt x="20" y="276"/>
                </a:lnTo>
                <a:lnTo>
                  <a:pt x="16" y="276"/>
                </a:lnTo>
                <a:lnTo>
                  <a:pt x="16" y="276"/>
                </a:lnTo>
                <a:lnTo>
                  <a:pt x="16" y="276"/>
                </a:lnTo>
                <a:lnTo>
                  <a:pt x="16" y="276"/>
                </a:lnTo>
                <a:lnTo>
                  <a:pt x="14" y="276"/>
                </a:lnTo>
                <a:lnTo>
                  <a:pt x="14" y="274"/>
                </a:lnTo>
                <a:lnTo>
                  <a:pt x="14" y="274"/>
                </a:lnTo>
                <a:lnTo>
                  <a:pt x="14" y="272"/>
                </a:lnTo>
                <a:lnTo>
                  <a:pt x="14" y="270"/>
                </a:lnTo>
                <a:lnTo>
                  <a:pt x="12" y="268"/>
                </a:lnTo>
                <a:lnTo>
                  <a:pt x="12" y="266"/>
                </a:lnTo>
                <a:lnTo>
                  <a:pt x="12" y="264"/>
                </a:lnTo>
                <a:lnTo>
                  <a:pt x="12" y="260"/>
                </a:lnTo>
                <a:lnTo>
                  <a:pt x="10" y="256"/>
                </a:lnTo>
                <a:lnTo>
                  <a:pt x="6" y="250"/>
                </a:lnTo>
                <a:lnTo>
                  <a:pt x="2" y="242"/>
                </a:lnTo>
                <a:lnTo>
                  <a:pt x="0" y="23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03" name="Freeform 304"/>
          <p:cNvSpPr>
            <a:spLocks/>
          </p:cNvSpPr>
          <p:nvPr/>
        </p:nvSpPr>
        <p:spPr bwMode="auto">
          <a:xfrm>
            <a:off x="3787939" y="2575683"/>
            <a:ext cx="242229" cy="195622"/>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4" name="Freeform 305"/>
          <p:cNvSpPr>
            <a:spLocks/>
          </p:cNvSpPr>
          <p:nvPr/>
        </p:nvSpPr>
        <p:spPr bwMode="auto">
          <a:xfrm>
            <a:off x="3787939" y="2575683"/>
            <a:ext cx="242229" cy="195622"/>
          </a:xfrm>
          <a:custGeom>
            <a:avLst/>
            <a:gdLst>
              <a:gd name="T0" fmla="*/ 38 w 118"/>
              <a:gd name="T1" fmla="*/ 64 h 84"/>
              <a:gd name="T2" fmla="*/ 30 w 118"/>
              <a:gd name="T3" fmla="*/ 58 h 84"/>
              <a:gd name="T4" fmla="*/ 6 w 118"/>
              <a:gd name="T5" fmla="*/ 46 h 84"/>
              <a:gd name="T6" fmla="*/ 4 w 118"/>
              <a:gd name="T7" fmla="*/ 44 h 84"/>
              <a:gd name="T8" fmla="*/ 2 w 118"/>
              <a:gd name="T9" fmla="*/ 44 h 84"/>
              <a:gd name="T10" fmla="*/ 0 w 118"/>
              <a:gd name="T11" fmla="*/ 36 h 84"/>
              <a:gd name="T12" fmla="*/ 2 w 118"/>
              <a:gd name="T13" fmla="*/ 30 h 84"/>
              <a:gd name="T14" fmla="*/ 10 w 118"/>
              <a:gd name="T15" fmla="*/ 28 h 84"/>
              <a:gd name="T16" fmla="*/ 14 w 118"/>
              <a:gd name="T17" fmla="*/ 26 h 84"/>
              <a:gd name="T18" fmla="*/ 16 w 118"/>
              <a:gd name="T19" fmla="*/ 24 h 84"/>
              <a:gd name="T20" fmla="*/ 22 w 118"/>
              <a:gd name="T21" fmla="*/ 14 h 84"/>
              <a:gd name="T22" fmla="*/ 30 w 118"/>
              <a:gd name="T23" fmla="*/ 0 h 84"/>
              <a:gd name="T24" fmla="*/ 42 w 118"/>
              <a:gd name="T25" fmla="*/ 0 h 84"/>
              <a:gd name="T26" fmla="*/ 50 w 118"/>
              <a:gd name="T27" fmla="*/ 0 h 84"/>
              <a:gd name="T28" fmla="*/ 52 w 118"/>
              <a:gd name="T29" fmla="*/ 2 h 84"/>
              <a:gd name="T30" fmla="*/ 58 w 118"/>
              <a:gd name="T31" fmla="*/ 6 h 84"/>
              <a:gd name="T32" fmla="*/ 64 w 118"/>
              <a:gd name="T33" fmla="*/ 6 h 84"/>
              <a:gd name="T34" fmla="*/ 72 w 118"/>
              <a:gd name="T35" fmla="*/ 8 h 84"/>
              <a:gd name="T36" fmla="*/ 80 w 118"/>
              <a:gd name="T37" fmla="*/ 8 h 84"/>
              <a:gd name="T38" fmla="*/ 86 w 118"/>
              <a:gd name="T39" fmla="*/ 6 h 84"/>
              <a:gd name="T40" fmla="*/ 98 w 118"/>
              <a:gd name="T41" fmla="*/ 12 h 84"/>
              <a:gd name="T42" fmla="*/ 106 w 118"/>
              <a:gd name="T43" fmla="*/ 22 h 84"/>
              <a:gd name="T44" fmla="*/ 108 w 118"/>
              <a:gd name="T45" fmla="*/ 26 h 84"/>
              <a:gd name="T46" fmla="*/ 110 w 118"/>
              <a:gd name="T47" fmla="*/ 32 h 84"/>
              <a:gd name="T48" fmla="*/ 110 w 118"/>
              <a:gd name="T49" fmla="*/ 40 h 84"/>
              <a:gd name="T50" fmla="*/ 114 w 118"/>
              <a:gd name="T51" fmla="*/ 52 h 84"/>
              <a:gd name="T52" fmla="*/ 116 w 118"/>
              <a:gd name="T53" fmla="*/ 66 h 84"/>
              <a:gd name="T54" fmla="*/ 114 w 118"/>
              <a:gd name="T55" fmla="*/ 70 h 84"/>
              <a:gd name="T56" fmla="*/ 110 w 118"/>
              <a:gd name="T57" fmla="*/ 76 h 84"/>
              <a:gd name="T58" fmla="*/ 92 w 118"/>
              <a:gd name="T59" fmla="*/ 80 h 84"/>
              <a:gd name="T60" fmla="*/ 80 w 118"/>
              <a:gd name="T61" fmla="*/ 84 h 84"/>
              <a:gd name="T62" fmla="*/ 74 w 118"/>
              <a:gd name="T63" fmla="*/ 84 h 84"/>
              <a:gd name="T64" fmla="*/ 70 w 118"/>
              <a:gd name="T65" fmla="*/ 84 h 84"/>
              <a:gd name="T66" fmla="*/ 68 w 118"/>
              <a:gd name="T67" fmla="*/ 82 h 84"/>
              <a:gd name="T68" fmla="*/ 68 w 118"/>
              <a:gd name="T69" fmla="*/ 78 h 84"/>
              <a:gd name="T70" fmla="*/ 66 w 118"/>
              <a:gd name="T71" fmla="*/ 72 h 84"/>
              <a:gd name="T72" fmla="*/ 64 w 118"/>
              <a:gd name="T73" fmla="*/ 70 h 84"/>
              <a:gd name="T74" fmla="*/ 58 w 118"/>
              <a:gd name="T75" fmla="*/ 66 h 84"/>
              <a:gd name="T76" fmla="*/ 52 w 118"/>
              <a:gd name="T77" fmla="*/ 64 h 84"/>
              <a:gd name="T78" fmla="*/ 48 w 118"/>
              <a:gd name="T79" fmla="*/ 66 h 84"/>
              <a:gd name="T80" fmla="*/ 46 w 118"/>
              <a:gd name="T81" fmla="*/ 70 h 84"/>
              <a:gd name="T82" fmla="*/ 46 w 118"/>
              <a:gd name="T83" fmla="*/ 70 h 84"/>
              <a:gd name="T84" fmla="*/ 44 w 118"/>
              <a:gd name="T85" fmla="*/ 70 h 84"/>
              <a:gd name="T86" fmla="*/ 40 w 118"/>
              <a:gd name="T87"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 h="84">
                <a:moveTo>
                  <a:pt x="40" y="68"/>
                </a:moveTo>
                <a:lnTo>
                  <a:pt x="40" y="68"/>
                </a:lnTo>
                <a:lnTo>
                  <a:pt x="38" y="64"/>
                </a:lnTo>
                <a:lnTo>
                  <a:pt x="34" y="62"/>
                </a:lnTo>
                <a:lnTo>
                  <a:pt x="32" y="60"/>
                </a:lnTo>
                <a:lnTo>
                  <a:pt x="30" y="58"/>
                </a:lnTo>
                <a:lnTo>
                  <a:pt x="26" y="56"/>
                </a:lnTo>
                <a:lnTo>
                  <a:pt x="18" y="54"/>
                </a:lnTo>
                <a:lnTo>
                  <a:pt x="6" y="46"/>
                </a:lnTo>
                <a:lnTo>
                  <a:pt x="6" y="46"/>
                </a:lnTo>
                <a:lnTo>
                  <a:pt x="4" y="46"/>
                </a:lnTo>
                <a:lnTo>
                  <a:pt x="4" y="44"/>
                </a:lnTo>
                <a:lnTo>
                  <a:pt x="4" y="44"/>
                </a:lnTo>
                <a:lnTo>
                  <a:pt x="2" y="44"/>
                </a:lnTo>
                <a:lnTo>
                  <a:pt x="2" y="44"/>
                </a:lnTo>
                <a:lnTo>
                  <a:pt x="2" y="42"/>
                </a:lnTo>
                <a:lnTo>
                  <a:pt x="2" y="38"/>
                </a:lnTo>
                <a:lnTo>
                  <a:pt x="0" y="36"/>
                </a:lnTo>
                <a:lnTo>
                  <a:pt x="0" y="32"/>
                </a:lnTo>
                <a:lnTo>
                  <a:pt x="0" y="30"/>
                </a:lnTo>
                <a:lnTo>
                  <a:pt x="2" y="30"/>
                </a:lnTo>
                <a:lnTo>
                  <a:pt x="6" y="30"/>
                </a:lnTo>
                <a:lnTo>
                  <a:pt x="8" y="28"/>
                </a:lnTo>
                <a:lnTo>
                  <a:pt x="10" y="28"/>
                </a:lnTo>
                <a:lnTo>
                  <a:pt x="12" y="28"/>
                </a:lnTo>
                <a:lnTo>
                  <a:pt x="12" y="28"/>
                </a:lnTo>
                <a:lnTo>
                  <a:pt x="14" y="26"/>
                </a:lnTo>
                <a:lnTo>
                  <a:pt x="14" y="26"/>
                </a:lnTo>
                <a:lnTo>
                  <a:pt x="14" y="26"/>
                </a:lnTo>
                <a:lnTo>
                  <a:pt x="16" y="24"/>
                </a:lnTo>
                <a:lnTo>
                  <a:pt x="18" y="22"/>
                </a:lnTo>
                <a:lnTo>
                  <a:pt x="18" y="18"/>
                </a:lnTo>
                <a:lnTo>
                  <a:pt x="22" y="14"/>
                </a:lnTo>
                <a:lnTo>
                  <a:pt x="22" y="12"/>
                </a:lnTo>
                <a:lnTo>
                  <a:pt x="24" y="10"/>
                </a:lnTo>
                <a:lnTo>
                  <a:pt x="30" y="0"/>
                </a:lnTo>
                <a:lnTo>
                  <a:pt x="32" y="0"/>
                </a:lnTo>
                <a:lnTo>
                  <a:pt x="38" y="0"/>
                </a:lnTo>
                <a:lnTo>
                  <a:pt x="42" y="0"/>
                </a:lnTo>
                <a:lnTo>
                  <a:pt x="46" y="0"/>
                </a:lnTo>
                <a:lnTo>
                  <a:pt x="48" y="0"/>
                </a:lnTo>
                <a:lnTo>
                  <a:pt x="50" y="0"/>
                </a:lnTo>
                <a:lnTo>
                  <a:pt x="52" y="0"/>
                </a:lnTo>
                <a:lnTo>
                  <a:pt x="52" y="0"/>
                </a:lnTo>
                <a:lnTo>
                  <a:pt x="52" y="2"/>
                </a:lnTo>
                <a:lnTo>
                  <a:pt x="54" y="2"/>
                </a:lnTo>
                <a:lnTo>
                  <a:pt x="56" y="4"/>
                </a:lnTo>
                <a:lnTo>
                  <a:pt x="58" y="6"/>
                </a:lnTo>
                <a:lnTo>
                  <a:pt x="58" y="6"/>
                </a:lnTo>
                <a:lnTo>
                  <a:pt x="60" y="6"/>
                </a:lnTo>
                <a:lnTo>
                  <a:pt x="64" y="6"/>
                </a:lnTo>
                <a:lnTo>
                  <a:pt x="66" y="8"/>
                </a:lnTo>
                <a:lnTo>
                  <a:pt x="70" y="8"/>
                </a:lnTo>
                <a:lnTo>
                  <a:pt x="72" y="8"/>
                </a:lnTo>
                <a:lnTo>
                  <a:pt x="76" y="8"/>
                </a:lnTo>
                <a:lnTo>
                  <a:pt x="78" y="8"/>
                </a:lnTo>
                <a:lnTo>
                  <a:pt x="80" y="8"/>
                </a:lnTo>
                <a:lnTo>
                  <a:pt x="82" y="8"/>
                </a:lnTo>
                <a:lnTo>
                  <a:pt x="82" y="6"/>
                </a:lnTo>
                <a:lnTo>
                  <a:pt x="86" y="6"/>
                </a:lnTo>
                <a:lnTo>
                  <a:pt x="88" y="4"/>
                </a:lnTo>
                <a:lnTo>
                  <a:pt x="92" y="6"/>
                </a:lnTo>
                <a:lnTo>
                  <a:pt x="98" y="12"/>
                </a:lnTo>
                <a:lnTo>
                  <a:pt x="100" y="16"/>
                </a:lnTo>
                <a:lnTo>
                  <a:pt x="104" y="18"/>
                </a:lnTo>
                <a:lnTo>
                  <a:pt x="106" y="22"/>
                </a:lnTo>
                <a:lnTo>
                  <a:pt x="108" y="22"/>
                </a:lnTo>
                <a:lnTo>
                  <a:pt x="108" y="24"/>
                </a:lnTo>
                <a:lnTo>
                  <a:pt x="108" y="26"/>
                </a:lnTo>
                <a:lnTo>
                  <a:pt x="110" y="28"/>
                </a:lnTo>
                <a:lnTo>
                  <a:pt x="110" y="30"/>
                </a:lnTo>
                <a:lnTo>
                  <a:pt x="110" y="32"/>
                </a:lnTo>
                <a:lnTo>
                  <a:pt x="110" y="36"/>
                </a:lnTo>
                <a:lnTo>
                  <a:pt x="110" y="38"/>
                </a:lnTo>
                <a:lnTo>
                  <a:pt x="110" y="40"/>
                </a:lnTo>
                <a:lnTo>
                  <a:pt x="110" y="42"/>
                </a:lnTo>
                <a:lnTo>
                  <a:pt x="112" y="46"/>
                </a:lnTo>
                <a:lnTo>
                  <a:pt x="114" y="52"/>
                </a:lnTo>
                <a:lnTo>
                  <a:pt x="118" y="58"/>
                </a:lnTo>
                <a:lnTo>
                  <a:pt x="118" y="64"/>
                </a:lnTo>
                <a:lnTo>
                  <a:pt x="116" y="66"/>
                </a:lnTo>
                <a:lnTo>
                  <a:pt x="116" y="68"/>
                </a:lnTo>
                <a:lnTo>
                  <a:pt x="116" y="70"/>
                </a:lnTo>
                <a:lnTo>
                  <a:pt x="114" y="70"/>
                </a:lnTo>
                <a:lnTo>
                  <a:pt x="114" y="72"/>
                </a:lnTo>
                <a:lnTo>
                  <a:pt x="112" y="74"/>
                </a:lnTo>
                <a:lnTo>
                  <a:pt x="110" y="76"/>
                </a:lnTo>
                <a:lnTo>
                  <a:pt x="106" y="78"/>
                </a:lnTo>
                <a:lnTo>
                  <a:pt x="104" y="80"/>
                </a:lnTo>
                <a:lnTo>
                  <a:pt x="92" y="80"/>
                </a:lnTo>
                <a:lnTo>
                  <a:pt x="90" y="82"/>
                </a:lnTo>
                <a:lnTo>
                  <a:pt x="86" y="82"/>
                </a:lnTo>
                <a:lnTo>
                  <a:pt x="80" y="84"/>
                </a:lnTo>
                <a:lnTo>
                  <a:pt x="78" y="84"/>
                </a:lnTo>
                <a:lnTo>
                  <a:pt x="74" y="84"/>
                </a:lnTo>
                <a:lnTo>
                  <a:pt x="74" y="84"/>
                </a:lnTo>
                <a:lnTo>
                  <a:pt x="72" y="84"/>
                </a:lnTo>
                <a:lnTo>
                  <a:pt x="72" y="84"/>
                </a:lnTo>
                <a:lnTo>
                  <a:pt x="70" y="84"/>
                </a:lnTo>
                <a:lnTo>
                  <a:pt x="70" y="84"/>
                </a:lnTo>
                <a:lnTo>
                  <a:pt x="70" y="82"/>
                </a:lnTo>
                <a:lnTo>
                  <a:pt x="68" y="82"/>
                </a:lnTo>
                <a:lnTo>
                  <a:pt x="68" y="82"/>
                </a:lnTo>
                <a:lnTo>
                  <a:pt x="68" y="80"/>
                </a:lnTo>
                <a:lnTo>
                  <a:pt x="68" y="78"/>
                </a:lnTo>
                <a:lnTo>
                  <a:pt x="68" y="76"/>
                </a:lnTo>
                <a:lnTo>
                  <a:pt x="68" y="74"/>
                </a:lnTo>
                <a:lnTo>
                  <a:pt x="66" y="72"/>
                </a:lnTo>
                <a:lnTo>
                  <a:pt x="66" y="72"/>
                </a:lnTo>
                <a:lnTo>
                  <a:pt x="66" y="70"/>
                </a:lnTo>
                <a:lnTo>
                  <a:pt x="64" y="70"/>
                </a:lnTo>
                <a:lnTo>
                  <a:pt x="62" y="68"/>
                </a:lnTo>
                <a:lnTo>
                  <a:pt x="60" y="68"/>
                </a:lnTo>
                <a:lnTo>
                  <a:pt x="58" y="66"/>
                </a:lnTo>
                <a:lnTo>
                  <a:pt x="56" y="66"/>
                </a:lnTo>
                <a:lnTo>
                  <a:pt x="54" y="66"/>
                </a:lnTo>
                <a:lnTo>
                  <a:pt x="52" y="64"/>
                </a:lnTo>
                <a:lnTo>
                  <a:pt x="50" y="66"/>
                </a:lnTo>
                <a:lnTo>
                  <a:pt x="50" y="66"/>
                </a:lnTo>
                <a:lnTo>
                  <a:pt x="48" y="66"/>
                </a:lnTo>
                <a:lnTo>
                  <a:pt x="48" y="66"/>
                </a:lnTo>
                <a:lnTo>
                  <a:pt x="48" y="68"/>
                </a:lnTo>
                <a:lnTo>
                  <a:pt x="46" y="70"/>
                </a:lnTo>
                <a:lnTo>
                  <a:pt x="46" y="70"/>
                </a:lnTo>
                <a:lnTo>
                  <a:pt x="46" y="70"/>
                </a:lnTo>
                <a:lnTo>
                  <a:pt x="46" y="70"/>
                </a:lnTo>
                <a:lnTo>
                  <a:pt x="46" y="70"/>
                </a:lnTo>
                <a:lnTo>
                  <a:pt x="44" y="70"/>
                </a:lnTo>
                <a:lnTo>
                  <a:pt x="44" y="70"/>
                </a:lnTo>
                <a:lnTo>
                  <a:pt x="42" y="68"/>
                </a:lnTo>
                <a:lnTo>
                  <a:pt x="42" y="68"/>
                </a:lnTo>
                <a:lnTo>
                  <a:pt x="40" y="6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05" name="Freeform 306"/>
          <p:cNvSpPr>
            <a:spLocks/>
          </p:cNvSpPr>
          <p:nvPr/>
        </p:nvSpPr>
        <p:spPr bwMode="auto">
          <a:xfrm>
            <a:off x="3771516" y="2114577"/>
            <a:ext cx="213491" cy="20027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6" name="Freeform 307"/>
          <p:cNvSpPr>
            <a:spLocks/>
          </p:cNvSpPr>
          <p:nvPr/>
        </p:nvSpPr>
        <p:spPr bwMode="auto">
          <a:xfrm>
            <a:off x="3771516" y="2114577"/>
            <a:ext cx="213491" cy="20027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07" name="Freeform 308"/>
          <p:cNvSpPr>
            <a:spLocks/>
          </p:cNvSpPr>
          <p:nvPr/>
        </p:nvSpPr>
        <p:spPr bwMode="auto">
          <a:xfrm>
            <a:off x="3771516" y="2114577"/>
            <a:ext cx="213491" cy="20027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08" name="Freeform 309"/>
          <p:cNvSpPr>
            <a:spLocks/>
          </p:cNvSpPr>
          <p:nvPr/>
        </p:nvSpPr>
        <p:spPr bwMode="auto">
          <a:xfrm>
            <a:off x="3771516" y="2114577"/>
            <a:ext cx="213491" cy="20027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09" name="Freeform 310"/>
          <p:cNvSpPr>
            <a:spLocks/>
          </p:cNvSpPr>
          <p:nvPr/>
        </p:nvSpPr>
        <p:spPr bwMode="auto">
          <a:xfrm>
            <a:off x="3771516" y="2114577"/>
            <a:ext cx="213491" cy="200278"/>
          </a:xfrm>
          <a:custGeom>
            <a:avLst/>
            <a:gdLst>
              <a:gd name="T0" fmla="*/ 12 w 104"/>
              <a:gd name="T1" fmla="*/ 38 h 86"/>
              <a:gd name="T2" fmla="*/ 10 w 104"/>
              <a:gd name="T3" fmla="*/ 42 h 86"/>
              <a:gd name="T4" fmla="*/ 4 w 104"/>
              <a:gd name="T5" fmla="*/ 54 h 86"/>
              <a:gd name="T6" fmla="*/ 2 w 104"/>
              <a:gd name="T7" fmla="*/ 60 h 86"/>
              <a:gd name="T8" fmla="*/ 18 w 104"/>
              <a:gd name="T9" fmla="*/ 66 h 86"/>
              <a:gd name="T10" fmla="*/ 26 w 104"/>
              <a:gd name="T11" fmla="*/ 70 h 86"/>
              <a:gd name="T12" fmla="*/ 36 w 104"/>
              <a:gd name="T13" fmla="*/ 78 h 86"/>
              <a:gd name="T14" fmla="*/ 42 w 104"/>
              <a:gd name="T15" fmla="*/ 84 h 86"/>
              <a:gd name="T16" fmla="*/ 42 w 104"/>
              <a:gd name="T17" fmla="*/ 76 h 86"/>
              <a:gd name="T18" fmla="*/ 42 w 104"/>
              <a:gd name="T19" fmla="*/ 72 h 86"/>
              <a:gd name="T20" fmla="*/ 44 w 104"/>
              <a:gd name="T21" fmla="*/ 70 h 86"/>
              <a:gd name="T22" fmla="*/ 48 w 104"/>
              <a:gd name="T23" fmla="*/ 68 h 86"/>
              <a:gd name="T24" fmla="*/ 58 w 104"/>
              <a:gd name="T25" fmla="*/ 66 h 86"/>
              <a:gd name="T26" fmla="*/ 62 w 104"/>
              <a:gd name="T27" fmla="*/ 66 h 86"/>
              <a:gd name="T28" fmla="*/ 72 w 104"/>
              <a:gd name="T29" fmla="*/ 68 h 86"/>
              <a:gd name="T30" fmla="*/ 74 w 104"/>
              <a:gd name="T31" fmla="*/ 68 h 86"/>
              <a:gd name="T32" fmla="*/ 76 w 104"/>
              <a:gd name="T33" fmla="*/ 68 h 86"/>
              <a:gd name="T34" fmla="*/ 76 w 104"/>
              <a:gd name="T35" fmla="*/ 64 h 86"/>
              <a:gd name="T36" fmla="*/ 78 w 104"/>
              <a:gd name="T37" fmla="*/ 58 h 86"/>
              <a:gd name="T38" fmla="*/ 78 w 104"/>
              <a:gd name="T39" fmla="*/ 56 h 86"/>
              <a:gd name="T40" fmla="*/ 82 w 104"/>
              <a:gd name="T41" fmla="*/ 54 h 86"/>
              <a:gd name="T42" fmla="*/ 90 w 104"/>
              <a:gd name="T43" fmla="*/ 52 h 86"/>
              <a:gd name="T44" fmla="*/ 94 w 104"/>
              <a:gd name="T45" fmla="*/ 52 h 86"/>
              <a:gd name="T46" fmla="*/ 98 w 104"/>
              <a:gd name="T47" fmla="*/ 50 h 86"/>
              <a:gd name="T48" fmla="*/ 98 w 104"/>
              <a:gd name="T49" fmla="*/ 48 h 86"/>
              <a:gd name="T50" fmla="*/ 96 w 104"/>
              <a:gd name="T51" fmla="*/ 44 h 86"/>
              <a:gd name="T52" fmla="*/ 92 w 104"/>
              <a:gd name="T53" fmla="*/ 40 h 86"/>
              <a:gd name="T54" fmla="*/ 90 w 104"/>
              <a:gd name="T55" fmla="*/ 38 h 86"/>
              <a:gd name="T56" fmla="*/ 92 w 104"/>
              <a:gd name="T57" fmla="*/ 32 h 86"/>
              <a:gd name="T58" fmla="*/ 96 w 104"/>
              <a:gd name="T59" fmla="*/ 24 h 86"/>
              <a:gd name="T60" fmla="*/ 98 w 104"/>
              <a:gd name="T61" fmla="*/ 20 h 86"/>
              <a:gd name="T62" fmla="*/ 100 w 104"/>
              <a:gd name="T63" fmla="*/ 18 h 86"/>
              <a:gd name="T64" fmla="*/ 102 w 104"/>
              <a:gd name="T65" fmla="*/ 20 h 86"/>
              <a:gd name="T66" fmla="*/ 104 w 104"/>
              <a:gd name="T67" fmla="*/ 16 h 86"/>
              <a:gd name="T68" fmla="*/ 104 w 104"/>
              <a:gd name="T69" fmla="*/ 12 h 86"/>
              <a:gd name="T70" fmla="*/ 100 w 104"/>
              <a:gd name="T71" fmla="*/ 8 h 86"/>
              <a:gd name="T72" fmla="*/ 96 w 104"/>
              <a:gd name="T73" fmla="*/ 6 h 86"/>
              <a:gd name="T74" fmla="*/ 86 w 104"/>
              <a:gd name="T75" fmla="*/ 2 h 86"/>
              <a:gd name="T76" fmla="*/ 78 w 104"/>
              <a:gd name="T77" fmla="*/ 0 h 86"/>
              <a:gd name="T78" fmla="*/ 72 w 104"/>
              <a:gd name="T79" fmla="*/ 0 h 86"/>
              <a:gd name="T80" fmla="*/ 66 w 104"/>
              <a:gd name="T81" fmla="*/ 2 h 86"/>
              <a:gd name="T82" fmla="*/ 58 w 104"/>
              <a:gd name="T83" fmla="*/ 8 h 86"/>
              <a:gd name="T84" fmla="*/ 48 w 104"/>
              <a:gd name="T85" fmla="*/ 14 h 86"/>
              <a:gd name="T86" fmla="*/ 44 w 104"/>
              <a:gd name="T87" fmla="*/ 18 h 86"/>
              <a:gd name="T88" fmla="*/ 38 w 104"/>
              <a:gd name="T89" fmla="*/ 18 h 86"/>
              <a:gd name="T90" fmla="*/ 22 w 104"/>
              <a:gd name="T91" fmla="*/ 18 h 86"/>
              <a:gd name="T92" fmla="*/ 16 w 104"/>
              <a:gd name="T93" fmla="*/ 26 h 86"/>
              <a:gd name="T94" fmla="*/ 12 w 104"/>
              <a:gd name="T95"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86">
                <a:moveTo>
                  <a:pt x="12" y="36"/>
                </a:moveTo>
                <a:lnTo>
                  <a:pt x="12" y="36"/>
                </a:lnTo>
                <a:lnTo>
                  <a:pt x="12" y="38"/>
                </a:lnTo>
                <a:lnTo>
                  <a:pt x="12" y="40"/>
                </a:lnTo>
                <a:lnTo>
                  <a:pt x="10" y="40"/>
                </a:lnTo>
                <a:lnTo>
                  <a:pt x="10" y="42"/>
                </a:lnTo>
                <a:lnTo>
                  <a:pt x="8" y="46"/>
                </a:lnTo>
                <a:lnTo>
                  <a:pt x="6" y="50"/>
                </a:lnTo>
                <a:lnTo>
                  <a:pt x="4" y="54"/>
                </a:lnTo>
                <a:lnTo>
                  <a:pt x="2" y="56"/>
                </a:lnTo>
                <a:lnTo>
                  <a:pt x="0" y="58"/>
                </a:lnTo>
                <a:lnTo>
                  <a:pt x="2" y="60"/>
                </a:lnTo>
                <a:lnTo>
                  <a:pt x="10" y="62"/>
                </a:lnTo>
                <a:lnTo>
                  <a:pt x="14" y="64"/>
                </a:lnTo>
                <a:lnTo>
                  <a:pt x="18" y="66"/>
                </a:lnTo>
                <a:lnTo>
                  <a:pt x="20" y="66"/>
                </a:lnTo>
                <a:lnTo>
                  <a:pt x="24" y="68"/>
                </a:lnTo>
                <a:lnTo>
                  <a:pt x="26" y="70"/>
                </a:lnTo>
                <a:lnTo>
                  <a:pt x="28" y="72"/>
                </a:lnTo>
                <a:lnTo>
                  <a:pt x="32" y="74"/>
                </a:lnTo>
                <a:lnTo>
                  <a:pt x="36" y="78"/>
                </a:lnTo>
                <a:lnTo>
                  <a:pt x="42" y="84"/>
                </a:lnTo>
                <a:lnTo>
                  <a:pt x="44" y="86"/>
                </a:lnTo>
                <a:lnTo>
                  <a:pt x="42" y="84"/>
                </a:lnTo>
                <a:lnTo>
                  <a:pt x="42" y="80"/>
                </a:lnTo>
                <a:lnTo>
                  <a:pt x="42" y="78"/>
                </a:lnTo>
                <a:lnTo>
                  <a:pt x="42" y="76"/>
                </a:lnTo>
                <a:lnTo>
                  <a:pt x="42" y="74"/>
                </a:lnTo>
                <a:lnTo>
                  <a:pt x="42" y="72"/>
                </a:lnTo>
                <a:lnTo>
                  <a:pt x="42" y="72"/>
                </a:lnTo>
                <a:lnTo>
                  <a:pt x="42" y="72"/>
                </a:lnTo>
                <a:lnTo>
                  <a:pt x="42" y="70"/>
                </a:lnTo>
                <a:lnTo>
                  <a:pt x="44" y="70"/>
                </a:lnTo>
                <a:lnTo>
                  <a:pt x="44" y="70"/>
                </a:lnTo>
                <a:lnTo>
                  <a:pt x="46" y="68"/>
                </a:lnTo>
                <a:lnTo>
                  <a:pt x="48" y="68"/>
                </a:lnTo>
                <a:lnTo>
                  <a:pt x="50" y="66"/>
                </a:lnTo>
                <a:lnTo>
                  <a:pt x="54" y="66"/>
                </a:lnTo>
                <a:lnTo>
                  <a:pt x="58" y="66"/>
                </a:lnTo>
                <a:lnTo>
                  <a:pt x="58" y="66"/>
                </a:lnTo>
                <a:lnTo>
                  <a:pt x="60" y="66"/>
                </a:lnTo>
                <a:lnTo>
                  <a:pt x="62" y="66"/>
                </a:lnTo>
                <a:lnTo>
                  <a:pt x="66" y="68"/>
                </a:lnTo>
                <a:lnTo>
                  <a:pt x="68" y="68"/>
                </a:lnTo>
                <a:lnTo>
                  <a:pt x="72" y="68"/>
                </a:lnTo>
                <a:lnTo>
                  <a:pt x="72" y="68"/>
                </a:lnTo>
                <a:lnTo>
                  <a:pt x="74" y="68"/>
                </a:lnTo>
                <a:lnTo>
                  <a:pt x="74" y="68"/>
                </a:lnTo>
                <a:lnTo>
                  <a:pt x="76" y="68"/>
                </a:lnTo>
                <a:lnTo>
                  <a:pt x="76" y="68"/>
                </a:lnTo>
                <a:lnTo>
                  <a:pt x="76" y="68"/>
                </a:lnTo>
                <a:lnTo>
                  <a:pt x="76" y="66"/>
                </a:lnTo>
                <a:lnTo>
                  <a:pt x="76" y="66"/>
                </a:lnTo>
                <a:lnTo>
                  <a:pt x="76" y="64"/>
                </a:lnTo>
                <a:lnTo>
                  <a:pt x="78" y="62"/>
                </a:lnTo>
                <a:lnTo>
                  <a:pt x="78" y="60"/>
                </a:lnTo>
                <a:lnTo>
                  <a:pt x="78" y="58"/>
                </a:lnTo>
                <a:lnTo>
                  <a:pt x="78" y="58"/>
                </a:lnTo>
                <a:lnTo>
                  <a:pt x="78" y="56"/>
                </a:lnTo>
                <a:lnTo>
                  <a:pt x="78" y="56"/>
                </a:lnTo>
                <a:lnTo>
                  <a:pt x="80" y="56"/>
                </a:lnTo>
                <a:lnTo>
                  <a:pt x="80" y="54"/>
                </a:lnTo>
                <a:lnTo>
                  <a:pt x="82" y="54"/>
                </a:lnTo>
                <a:lnTo>
                  <a:pt x="84" y="54"/>
                </a:lnTo>
                <a:lnTo>
                  <a:pt x="86" y="54"/>
                </a:lnTo>
                <a:lnTo>
                  <a:pt x="90" y="52"/>
                </a:lnTo>
                <a:lnTo>
                  <a:pt x="92" y="52"/>
                </a:lnTo>
                <a:lnTo>
                  <a:pt x="94" y="52"/>
                </a:lnTo>
                <a:lnTo>
                  <a:pt x="94" y="52"/>
                </a:lnTo>
                <a:lnTo>
                  <a:pt x="96" y="50"/>
                </a:lnTo>
                <a:lnTo>
                  <a:pt x="98" y="50"/>
                </a:lnTo>
                <a:lnTo>
                  <a:pt x="98" y="50"/>
                </a:lnTo>
                <a:lnTo>
                  <a:pt x="98" y="48"/>
                </a:lnTo>
                <a:lnTo>
                  <a:pt x="98" y="48"/>
                </a:lnTo>
                <a:lnTo>
                  <a:pt x="98" y="48"/>
                </a:lnTo>
                <a:lnTo>
                  <a:pt x="98" y="46"/>
                </a:lnTo>
                <a:lnTo>
                  <a:pt x="98" y="46"/>
                </a:lnTo>
                <a:lnTo>
                  <a:pt x="96" y="44"/>
                </a:lnTo>
                <a:lnTo>
                  <a:pt x="94" y="44"/>
                </a:lnTo>
                <a:lnTo>
                  <a:pt x="94" y="42"/>
                </a:lnTo>
                <a:lnTo>
                  <a:pt x="92" y="40"/>
                </a:lnTo>
                <a:lnTo>
                  <a:pt x="92" y="40"/>
                </a:lnTo>
                <a:lnTo>
                  <a:pt x="92" y="38"/>
                </a:lnTo>
                <a:lnTo>
                  <a:pt x="90" y="38"/>
                </a:lnTo>
                <a:lnTo>
                  <a:pt x="90" y="36"/>
                </a:lnTo>
                <a:lnTo>
                  <a:pt x="92" y="36"/>
                </a:lnTo>
                <a:lnTo>
                  <a:pt x="92" y="32"/>
                </a:lnTo>
                <a:lnTo>
                  <a:pt x="92" y="30"/>
                </a:lnTo>
                <a:lnTo>
                  <a:pt x="94" y="26"/>
                </a:lnTo>
                <a:lnTo>
                  <a:pt x="96" y="24"/>
                </a:lnTo>
                <a:lnTo>
                  <a:pt x="96" y="22"/>
                </a:lnTo>
                <a:lnTo>
                  <a:pt x="96" y="22"/>
                </a:lnTo>
                <a:lnTo>
                  <a:pt x="98" y="20"/>
                </a:lnTo>
                <a:lnTo>
                  <a:pt x="98" y="20"/>
                </a:lnTo>
                <a:lnTo>
                  <a:pt x="100" y="20"/>
                </a:lnTo>
                <a:lnTo>
                  <a:pt x="100" y="18"/>
                </a:lnTo>
                <a:lnTo>
                  <a:pt x="102" y="18"/>
                </a:lnTo>
                <a:lnTo>
                  <a:pt x="102" y="20"/>
                </a:lnTo>
                <a:lnTo>
                  <a:pt x="102" y="20"/>
                </a:lnTo>
                <a:lnTo>
                  <a:pt x="104" y="20"/>
                </a:lnTo>
                <a:lnTo>
                  <a:pt x="104" y="20"/>
                </a:lnTo>
                <a:lnTo>
                  <a:pt x="104" y="16"/>
                </a:lnTo>
                <a:lnTo>
                  <a:pt x="104" y="16"/>
                </a:lnTo>
                <a:lnTo>
                  <a:pt x="104" y="14"/>
                </a:lnTo>
                <a:lnTo>
                  <a:pt x="104" y="12"/>
                </a:lnTo>
                <a:lnTo>
                  <a:pt x="104" y="12"/>
                </a:lnTo>
                <a:lnTo>
                  <a:pt x="102" y="10"/>
                </a:lnTo>
                <a:lnTo>
                  <a:pt x="100" y="8"/>
                </a:lnTo>
                <a:lnTo>
                  <a:pt x="100" y="8"/>
                </a:lnTo>
                <a:lnTo>
                  <a:pt x="98" y="6"/>
                </a:lnTo>
                <a:lnTo>
                  <a:pt x="96" y="6"/>
                </a:lnTo>
                <a:lnTo>
                  <a:pt x="94" y="4"/>
                </a:lnTo>
                <a:lnTo>
                  <a:pt x="90" y="2"/>
                </a:lnTo>
                <a:lnTo>
                  <a:pt x="86" y="2"/>
                </a:lnTo>
                <a:lnTo>
                  <a:pt x="82" y="0"/>
                </a:lnTo>
                <a:lnTo>
                  <a:pt x="80" y="0"/>
                </a:lnTo>
                <a:lnTo>
                  <a:pt x="78" y="0"/>
                </a:lnTo>
                <a:lnTo>
                  <a:pt x="76" y="0"/>
                </a:lnTo>
                <a:lnTo>
                  <a:pt x="74" y="0"/>
                </a:lnTo>
                <a:lnTo>
                  <a:pt x="72" y="0"/>
                </a:lnTo>
                <a:lnTo>
                  <a:pt x="70" y="0"/>
                </a:lnTo>
                <a:lnTo>
                  <a:pt x="68" y="2"/>
                </a:lnTo>
                <a:lnTo>
                  <a:pt x="66" y="2"/>
                </a:lnTo>
                <a:lnTo>
                  <a:pt x="64" y="4"/>
                </a:lnTo>
                <a:lnTo>
                  <a:pt x="62" y="4"/>
                </a:lnTo>
                <a:lnTo>
                  <a:pt x="58" y="8"/>
                </a:lnTo>
                <a:lnTo>
                  <a:pt x="54" y="10"/>
                </a:lnTo>
                <a:lnTo>
                  <a:pt x="50" y="14"/>
                </a:lnTo>
                <a:lnTo>
                  <a:pt x="48" y="14"/>
                </a:lnTo>
                <a:lnTo>
                  <a:pt x="48" y="16"/>
                </a:lnTo>
                <a:lnTo>
                  <a:pt x="46" y="16"/>
                </a:lnTo>
                <a:lnTo>
                  <a:pt x="44" y="18"/>
                </a:lnTo>
                <a:lnTo>
                  <a:pt x="42" y="18"/>
                </a:lnTo>
                <a:lnTo>
                  <a:pt x="42" y="18"/>
                </a:lnTo>
                <a:lnTo>
                  <a:pt x="38" y="18"/>
                </a:lnTo>
                <a:lnTo>
                  <a:pt x="34" y="18"/>
                </a:lnTo>
                <a:lnTo>
                  <a:pt x="30" y="18"/>
                </a:lnTo>
                <a:lnTo>
                  <a:pt x="22" y="18"/>
                </a:lnTo>
                <a:lnTo>
                  <a:pt x="20" y="18"/>
                </a:lnTo>
                <a:lnTo>
                  <a:pt x="18" y="20"/>
                </a:lnTo>
                <a:lnTo>
                  <a:pt x="16" y="26"/>
                </a:lnTo>
                <a:lnTo>
                  <a:pt x="14" y="28"/>
                </a:lnTo>
                <a:lnTo>
                  <a:pt x="12" y="32"/>
                </a:lnTo>
                <a:lnTo>
                  <a:pt x="12" y="34"/>
                </a:lnTo>
                <a:lnTo>
                  <a:pt x="12" y="36"/>
                </a:lnTo>
                <a:lnTo>
                  <a:pt x="12" y="36"/>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10" name="Freeform 311"/>
          <p:cNvSpPr>
            <a:spLocks/>
          </p:cNvSpPr>
          <p:nvPr/>
        </p:nvSpPr>
        <p:spPr bwMode="auto">
          <a:xfrm>
            <a:off x="3853627" y="2114577"/>
            <a:ext cx="291498" cy="288774"/>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1" name="Freeform 312"/>
          <p:cNvSpPr>
            <a:spLocks/>
          </p:cNvSpPr>
          <p:nvPr/>
        </p:nvSpPr>
        <p:spPr bwMode="auto">
          <a:xfrm>
            <a:off x="3853627" y="2114577"/>
            <a:ext cx="291498" cy="288774"/>
          </a:xfrm>
          <a:custGeom>
            <a:avLst/>
            <a:gdLst>
              <a:gd name="T0" fmla="*/ 26 w 142"/>
              <a:gd name="T1" fmla="*/ 124 h 124"/>
              <a:gd name="T2" fmla="*/ 64 w 142"/>
              <a:gd name="T3" fmla="*/ 122 h 124"/>
              <a:gd name="T4" fmla="*/ 94 w 142"/>
              <a:gd name="T5" fmla="*/ 118 h 124"/>
              <a:gd name="T6" fmla="*/ 108 w 142"/>
              <a:gd name="T7" fmla="*/ 116 h 124"/>
              <a:gd name="T8" fmla="*/ 116 w 142"/>
              <a:gd name="T9" fmla="*/ 112 h 124"/>
              <a:gd name="T10" fmla="*/ 122 w 142"/>
              <a:gd name="T11" fmla="*/ 102 h 124"/>
              <a:gd name="T12" fmla="*/ 128 w 142"/>
              <a:gd name="T13" fmla="*/ 86 h 124"/>
              <a:gd name="T14" fmla="*/ 134 w 142"/>
              <a:gd name="T15" fmla="*/ 74 h 124"/>
              <a:gd name="T16" fmla="*/ 138 w 142"/>
              <a:gd name="T17" fmla="*/ 70 h 124"/>
              <a:gd name="T18" fmla="*/ 140 w 142"/>
              <a:gd name="T19" fmla="*/ 64 h 124"/>
              <a:gd name="T20" fmla="*/ 142 w 142"/>
              <a:gd name="T21" fmla="*/ 50 h 124"/>
              <a:gd name="T22" fmla="*/ 142 w 142"/>
              <a:gd name="T23" fmla="*/ 34 h 124"/>
              <a:gd name="T24" fmla="*/ 138 w 142"/>
              <a:gd name="T25" fmla="*/ 22 h 124"/>
              <a:gd name="T26" fmla="*/ 134 w 142"/>
              <a:gd name="T27" fmla="*/ 14 h 124"/>
              <a:gd name="T28" fmla="*/ 124 w 142"/>
              <a:gd name="T29" fmla="*/ 10 h 124"/>
              <a:gd name="T30" fmla="*/ 102 w 142"/>
              <a:gd name="T31" fmla="*/ 2 h 124"/>
              <a:gd name="T32" fmla="*/ 90 w 142"/>
              <a:gd name="T33" fmla="*/ 6 h 124"/>
              <a:gd name="T34" fmla="*/ 86 w 142"/>
              <a:gd name="T35" fmla="*/ 8 h 124"/>
              <a:gd name="T36" fmla="*/ 80 w 142"/>
              <a:gd name="T37" fmla="*/ 6 h 124"/>
              <a:gd name="T38" fmla="*/ 72 w 142"/>
              <a:gd name="T39" fmla="*/ 2 h 124"/>
              <a:gd name="T40" fmla="*/ 70 w 142"/>
              <a:gd name="T41" fmla="*/ 4 h 124"/>
              <a:gd name="T42" fmla="*/ 68 w 142"/>
              <a:gd name="T43" fmla="*/ 8 h 124"/>
              <a:gd name="T44" fmla="*/ 64 w 142"/>
              <a:gd name="T45" fmla="*/ 20 h 124"/>
              <a:gd name="T46" fmla="*/ 62 w 142"/>
              <a:gd name="T47" fmla="*/ 20 h 124"/>
              <a:gd name="T48" fmla="*/ 58 w 142"/>
              <a:gd name="T49" fmla="*/ 22 h 124"/>
              <a:gd name="T50" fmla="*/ 54 w 142"/>
              <a:gd name="T51" fmla="*/ 28 h 124"/>
              <a:gd name="T52" fmla="*/ 52 w 142"/>
              <a:gd name="T53" fmla="*/ 38 h 124"/>
              <a:gd name="T54" fmla="*/ 52 w 142"/>
              <a:gd name="T55" fmla="*/ 42 h 124"/>
              <a:gd name="T56" fmla="*/ 58 w 142"/>
              <a:gd name="T57" fmla="*/ 48 h 124"/>
              <a:gd name="T58" fmla="*/ 58 w 142"/>
              <a:gd name="T59" fmla="*/ 50 h 124"/>
              <a:gd name="T60" fmla="*/ 56 w 142"/>
              <a:gd name="T61" fmla="*/ 52 h 124"/>
              <a:gd name="T62" fmla="*/ 46 w 142"/>
              <a:gd name="T63" fmla="*/ 54 h 124"/>
              <a:gd name="T64" fmla="*/ 40 w 142"/>
              <a:gd name="T65" fmla="*/ 56 h 124"/>
              <a:gd name="T66" fmla="*/ 38 w 142"/>
              <a:gd name="T67" fmla="*/ 60 h 124"/>
              <a:gd name="T68" fmla="*/ 36 w 142"/>
              <a:gd name="T69" fmla="*/ 66 h 124"/>
              <a:gd name="T70" fmla="*/ 36 w 142"/>
              <a:gd name="T71" fmla="*/ 68 h 124"/>
              <a:gd name="T72" fmla="*/ 32 w 142"/>
              <a:gd name="T73" fmla="*/ 70 h 124"/>
              <a:gd name="T74" fmla="*/ 20 w 142"/>
              <a:gd name="T75" fmla="*/ 66 h 124"/>
              <a:gd name="T76" fmla="*/ 10 w 142"/>
              <a:gd name="T77" fmla="*/ 68 h 124"/>
              <a:gd name="T78" fmla="*/ 4 w 142"/>
              <a:gd name="T79" fmla="*/ 70 h 124"/>
              <a:gd name="T80" fmla="*/ 2 w 142"/>
              <a:gd name="T81" fmla="*/ 74 h 124"/>
              <a:gd name="T82" fmla="*/ 2 w 142"/>
              <a:gd name="T83" fmla="*/ 80 h 124"/>
              <a:gd name="T84" fmla="*/ 2 w 142"/>
              <a:gd name="T85" fmla="*/ 92 h 124"/>
              <a:gd name="T86" fmla="*/ 2 w 142"/>
              <a:gd name="T87" fmla="*/ 102 h 124"/>
              <a:gd name="T88" fmla="*/ 4 w 142"/>
              <a:gd name="T89" fmla="*/ 106 h 124"/>
              <a:gd name="T90" fmla="*/ 6 w 142"/>
              <a:gd name="T91" fmla="*/ 106 h 124"/>
              <a:gd name="T92" fmla="*/ 12 w 142"/>
              <a:gd name="T93" fmla="*/ 106 h 124"/>
              <a:gd name="T94" fmla="*/ 14 w 142"/>
              <a:gd name="T95" fmla="*/ 108 h 124"/>
              <a:gd name="T96" fmla="*/ 14 w 142"/>
              <a:gd name="T97"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24">
                <a:moveTo>
                  <a:pt x="12" y="124"/>
                </a:moveTo>
                <a:lnTo>
                  <a:pt x="12" y="124"/>
                </a:lnTo>
                <a:lnTo>
                  <a:pt x="16" y="124"/>
                </a:lnTo>
                <a:lnTo>
                  <a:pt x="26" y="124"/>
                </a:lnTo>
                <a:lnTo>
                  <a:pt x="40" y="124"/>
                </a:lnTo>
                <a:lnTo>
                  <a:pt x="48" y="122"/>
                </a:lnTo>
                <a:lnTo>
                  <a:pt x="56" y="122"/>
                </a:lnTo>
                <a:lnTo>
                  <a:pt x="64" y="122"/>
                </a:lnTo>
                <a:lnTo>
                  <a:pt x="74" y="122"/>
                </a:lnTo>
                <a:lnTo>
                  <a:pt x="82" y="120"/>
                </a:lnTo>
                <a:lnTo>
                  <a:pt x="90" y="120"/>
                </a:lnTo>
                <a:lnTo>
                  <a:pt x="94" y="118"/>
                </a:lnTo>
                <a:lnTo>
                  <a:pt x="98" y="118"/>
                </a:lnTo>
                <a:lnTo>
                  <a:pt x="102" y="116"/>
                </a:lnTo>
                <a:lnTo>
                  <a:pt x="106" y="116"/>
                </a:lnTo>
                <a:lnTo>
                  <a:pt x="108" y="116"/>
                </a:lnTo>
                <a:lnTo>
                  <a:pt x="112" y="114"/>
                </a:lnTo>
                <a:lnTo>
                  <a:pt x="114" y="112"/>
                </a:lnTo>
                <a:lnTo>
                  <a:pt x="116" y="112"/>
                </a:lnTo>
                <a:lnTo>
                  <a:pt x="116" y="112"/>
                </a:lnTo>
                <a:lnTo>
                  <a:pt x="118" y="110"/>
                </a:lnTo>
                <a:lnTo>
                  <a:pt x="120" y="108"/>
                </a:lnTo>
                <a:lnTo>
                  <a:pt x="122" y="106"/>
                </a:lnTo>
                <a:lnTo>
                  <a:pt x="122" y="102"/>
                </a:lnTo>
                <a:lnTo>
                  <a:pt x="126" y="98"/>
                </a:lnTo>
                <a:lnTo>
                  <a:pt x="126" y="96"/>
                </a:lnTo>
                <a:lnTo>
                  <a:pt x="128" y="92"/>
                </a:lnTo>
                <a:lnTo>
                  <a:pt x="128" y="86"/>
                </a:lnTo>
                <a:lnTo>
                  <a:pt x="130" y="84"/>
                </a:lnTo>
                <a:lnTo>
                  <a:pt x="130" y="80"/>
                </a:lnTo>
                <a:lnTo>
                  <a:pt x="132" y="76"/>
                </a:lnTo>
                <a:lnTo>
                  <a:pt x="134" y="74"/>
                </a:lnTo>
                <a:lnTo>
                  <a:pt x="134" y="74"/>
                </a:lnTo>
                <a:lnTo>
                  <a:pt x="134" y="74"/>
                </a:lnTo>
                <a:lnTo>
                  <a:pt x="136" y="72"/>
                </a:lnTo>
                <a:lnTo>
                  <a:pt x="138" y="70"/>
                </a:lnTo>
                <a:lnTo>
                  <a:pt x="138" y="70"/>
                </a:lnTo>
                <a:lnTo>
                  <a:pt x="140" y="68"/>
                </a:lnTo>
                <a:lnTo>
                  <a:pt x="140" y="66"/>
                </a:lnTo>
                <a:lnTo>
                  <a:pt x="140" y="64"/>
                </a:lnTo>
                <a:lnTo>
                  <a:pt x="142" y="60"/>
                </a:lnTo>
                <a:lnTo>
                  <a:pt x="142" y="56"/>
                </a:lnTo>
                <a:lnTo>
                  <a:pt x="142" y="54"/>
                </a:lnTo>
                <a:lnTo>
                  <a:pt x="142" y="50"/>
                </a:lnTo>
                <a:lnTo>
                  <a:pt x="142" y="46"/>
                </a:lnTo>
                <a:lnTo>
                  <a:pt x="142" y="42"/>
                </a:lnTo>
                <a:lnTo>
                  <a:pt x="142" y="38"/>
                </a:lnTo>
                <a:lnTo>
                  <a:pt x="142" y="34"/>
                </a:lnTo>
                <a:lnTo>
                  <a:pt x="142" y="30"/>
                </a:lnTo>
                <a:lnTo>
                  <a:pt x="140" y="28"/>
                </a:lnTo>
                <a:lnTo>
                  <a:pt x="140" y="24"/>
                </a:lnTo>
                <a:lnTo>
                  <a:pt x="138" y="22"/>
                </a:lnTo>
                <a:lnTo>
                  <a:pt x="138" y="18"/>
                </a:lnTo>
                <a:lnTo>
                  <a:pt x="136" y="16"/>
                </a:lnTo>
                <a:lnTo>
                  <a:pt x="136" y="16"/>
                </a:lnTo>
                <a:lnTo>
                  <a:pt x="134" y="14"/>
                </a:lnTo>
                <a:lnTo>
                  <a:pt x="132" y="14"/>
                </a:lnTo>
                <a:lnTo>
                  <a:pt x="130" y="12"/>
                </a:lnTo>
                <a:lnTo>
                  <a:pt x="128" y="10"/>
                </a:lnTo>
                <a:lnTo>
                  <a:pt x="124" y="10"/>
                </a:lnTo>
                <a:lnTo>
                  <a:pt x="120" y="8"/>
                </a:lnTo>
                <a:lnTo>
                  <a:pt x="114" y="6"/>
                </a:lnTo>
                <a:lnTo>
                  <a:pt x="108" y="4"/>
                </a:lnTo>
                <a:lnTo>
                  <a:pt x="102" y="2"/>
                </a:lnTo>
                <a:lnTo>
                  <a:pt x="96" y="0"/>
                </a:lnTo>
                <a:lnTo>
                  <a:pt x="94" y="2"/>
                </a:lnTo>
                <a:lnTo>
                  <a:pt x="92" y="4"/>
                </a:lnTo>
                <a:lnTo>
                  <a:pt x="90" y="6"/>
                </a:lnTo>
                <a:lnTo>
                  <a:pt x="88" y="6"/>
                </a:lnTo>
                <a:lnTo>
                  <a:pt x="86" y="8"/>
                </a:lnTo>
                <a:lnTo>
                  <a:pt x="86" y="8"/>
                </a:lnTo>
                <a:lnTo>
                  <a:pt x="86" y="8"/>
                </a:lnTo>
                <a:lnTo>
                  <a:pt x="84" y="8"/>
                </a:lnTo>
                <a:lnTo>
                  <a:pt x="84" y="8"/>
                </a:lnTo>
                <a:lnTo>
                  <a:pt x="82" y="8"/>
                </a:lnTo>
                <a:lnTo>
                  <a:pt x="80" y="6"/>
                </a:lnTo>
                <a:lnTo>
                  <a:pt x="78" y="4"/>
                </a:lnTo>
                <a:lnTo>
                  <a:pt x="76" y="4"/>
                </a:lnTo>
                <a:lnTo>
                  <a:pt x="74" y="2"/>
                </a:lnTo>
                <a:lnTo>
                  <a:pt x="72" y="2"/>
                </a:lnTo>
                <a:lnTo>
                  <a:pt x="72" y="2"/>
                </a:lnTo>
                <a:lnTo>
                  <a:pt x="72" y="2"/>
                </a:lnTo>
                <a:lnTo>
                  <a:pt x="70" y="2"/>
                </a:lnTo>
                <a:lnTo>
                  <a:pt x="70" y="4"/>
                </a:lnTo>
                <a:lnTo>
                  <a:pt x="70" y="4"/>
                </a:lnTo>
                <a:lnTo>
                  <a:pt x="68" y="6"/>
                </a:lnTo>
                <a:lnTo>
                  <a:pt x="68" y="6"/>
                </a:lnTo>
                <a:lnTo>
                  <a:pt x="68" y="8"/>
                </a:lnTo>
                <a:lnTo>
                  <a:pt x="66" y="10"/>
                </a:lnTo>
                <a:lnTo>
                  <a:pt x="66" y="14"/>
                </a:lnTo>
                <a:lnTo>
                  <a:pt x="66" y="16"/>
                </a:lnTo>
                <a:lnTo>
                  <a:pt x="64" y="20"/>
                </a:lnTo>
                <a:lnTo>
                  <a:pt x="64" y="22"/>
                </a:lnTo>
                <a:lnTo>
                  <a:pt x="64" y="20"/>
                </a:lnTo>
                <a:lnTo>
                  <a:pt x="62" y="20"/>
                </a:lnTo>
                <a:lnTo>
                  <a:pt x="62" y="20"/>
                </a:lnTo>
                <a:lnTo>
                  <a:pt x="60" y="20"/>
                </a:lnTo>
                <a:lnTo>
                  <a:pt x="60" y="20"/>
                </a:lnTo>
                <a:lnTo>
                  <a:pt x="58" y="20"/>
                </a:lnTo>
                <a:lnTo>
                  <a:pt x="58" y="22"/>
                </a:lnTo>
                <a:lnTo>
                  <a:pt x="58" y="22"/>
                </a:lnTo>
                <a:lnTo>
                  <a:pt x="56" y="24"/>
                </a:lnTo>
                <a:lnTo>
                  <a:pt x="56" y="26"/>
                </a:lnTo>
                <a:lnTo>
                  <a:pt x="54" y="28"/>
                </a:lnTo>
                <a:lnTo>
                  <a:pt x="52" y="30"/>
                </a:lnTo>
                <a:lnTo>
                  <a:pt x="52" y="34"/>
                </a:lnTo>
                <a:lnTo>
                  <a:pt x="52" y="36"/>
                </a:lnTo>
                <a:lnTo>
                  <a:pt x="52" y="38"/>
                </a:lnTo>
                <a:lnTo>
                  <a:pt x="52" y="40"/>
                </a:lnTo>
                <a:lnTo>
                  <a:pt x="52" y="40"/>
                </a:lnTo>
                <a:lnTo>
                  <a:pt x="52" y="40"/>
                </a:lnTo>
                <a:lnTo>
                  <a:pt x="52" y="42"/>
                </a:lnTo>
                <a:lnTo>
                  <a:pt x="54" y="42"/>
                </a:lnTo>
                <a:lnTo>
                  <a:pt x="56" y="44"/>
                </a:lnTo>
                <a:lnTo>
                  <a:pt x="56" y="46"/>
                </a:lnTo>
                <a:lnTo>
                  <a:pt x="58" y="48"/>
                </a:lnTo>
                <a:lnTo>
                  <a:pt x="58" y="48"/>
                </a:lnTo>
                <a:lnTo>
                  <a:pt x="58" y="48"/>
                </a:lnTo>
                <a:lnTo>
                  <a:pt x="58" y="50"/>
                </a:lnTo>
                <a:lnTo>
                  <a:pt x="58" y="50"/>
                </a:lnTo>
                <a:lnTo>
                  <a:pt x="58" y="50"/>
                </a:lnTo>
                <a:lnTo>
                  <a:pt x="58" y="52"/>
                </a:lnTo>
                <a:lnTo>
                  <a:pt x="56" y="52"/>
                </a:lnTo>
                <a:lnTo>
                  <a:pt x="56" y="52"/>
                </a:lnTo>
                <a:lnTo>
                  <a:pt x="54" y="52"/>
                </a:lnTo>
                <a:lnTo>
                  <a:pt x="52" y="54"/>
                </a:lnTo>
                <a:lnTo>
                  <a:pt x="50" y="54"/>
                </a:lnTo>
                <a:lnTo>
                  <a:pt x="46" y="54"/>
                </a:lnTo>
                <a:lnTo>
                  <a:pt x="44" y="56"/>
                </a:lnTo>
                <a:lnTo>
                  <a:pt x="42" y="56"/>
                </a:lnTo>
                <a:lnTo>
                  <a:pt x="40" y="56"/>
                </a:lnTo>
                <a:lnTo>
                  <a:pt x="40" y="56"/>
                </a:lnTo>
                <a:lnTo>
                  <a:pt x="38" y="58"/>
                </a:lnTo>
                <a:lnTo>
                  <a:pt x="38" y="58"/>
                </a:lnTo>
                <a:lnTo>
                  <a:pt x="38" y="58"/>
                </a:lnTo>
                <a:lnTo>
                  <a:pt x="38" y="60"/>
                </a:lnTo>
                <a:lnTo>
                  <a:pt x="38" y="62"/>
                </a:lnTo>
                <a:lnTo>
                  <a:pt x="38" y="64"/>
                </a:lnTo>
                <a:lnTo>
                  <a:pt x="38" y="66"/>
                </a:lnTo>
                <a:lnTo>
                  <a:pt x="36" y="66"/>
                </a:lnTo>
                <a:lnTo>
                  <a:pt x="36" y="68"/>
                </a:lnTo>
                <a:lnTo>
                  <a:pt x="36" y="68"/>
                </a:lnTo>
                <a:lnTo>
                  <a:pt x="36" y="68"/>
                </a:lnTo>
                <a:lnTo>
                  <a:pt x="36" y="68"/>
                </a:lnTo>
                <a:lnTo>
                  <a:pt x="34" y="70"/>
                </a:lnTo>
                <a:lnTo>
                  <a:pt x="34" y="70"/>
                </a:lnTo>
                <a:lnTo>
                  <a:pt x="32" y="70"/>
                </a:lnTo>
                <a:lnTo>
                  <a:pt x="32" y="70"/>
                </a:lnTo>
                <a:lnTo>
                  <a:pt x="28" y="70"/>
                </a:lnTo>
                <a:lnTo>
                  <a:pt x="26" y="68"/>
                </a:lnTo>
                <a:lnTo>
                  <a:pt x="22" y="68"/>
                </a:lnTo>
                <a:lnTo>
                  <a:pt x="20" y="66"/>
                </a:lnTo>
                <a:lnTo>
                  <a:pt x="18" y="66"/>
                </a:lnTo>
                <a:lnTo>
                  <a:pt x="18" y="66"/>
                </a:lnTo>
                <a:lnTo>
                  <a:pt x="14" y="68"/>
                </a:lnTo>
                <a:lnTo>
                  <a:pt x="10" y="68"/>
                </a:lnTo>
                <a:lnTo>
                  <a:pt x="8" y="68"/>
                </a:lnTo>
                <a:lnTo>
                  <a:pt x="6" y="70"/>
                </a:lnTo>
                <a:lnTo>
                  <a:pt x="4" y="70"/>
                </a:lnTo>
                <a:lnTo>
                  <a:pt x="4" y="70"/>
                </a:lnTo>
                <a:lnTo>
                  <a:pt x="2" y="72"/>
                </a:lnTo>
                <a:lnTo>
                  <a:pt x="2" y="72"/>
                </a:lnTo>
                <a:lnTo>
                  <a:pt x="2" y="72"/>
                </a:lnTo>
                <a:lnTo>
                  <a:pt x="2" y="74"/>
                </a:lnTo>
                <a:lnTo>
                  <a:pt x="0" y="74"/>
                </a:lnTo>
                <a:lnTo>
                  <a:pt x="0" y="76"/>
                </a:lnTo>
                <a:lnTo>
                  <a:pt x="2" y="78"/>
                </a:lnTo>
                <a:lnTo>
                  <a:pt x="2" y="80"/>
                </a:lnTo>
                <a:lnTo>
                  <a:pt x="2" y="84"/>
                </a:lnTo>
                <a:lnTo>
                  <a:pt x="4" y="86"/>
                </a:lnTo>
                <a:lnTo>
                  <a:pt x="2" y="88"/>
                </a:lnTo>
                <a:lnTo>
                  <a:pt x="2" y="92"/>
                </a:lnTo>
                <a:lnTo>
                  <a:pt x="2" y="94"/>
                </a:lnTo>
                <a:lnTo>
                  <a:pt x="2" y="98"/>
                </a:lnTo>
                <a:lnTo>
                  <a:pt x="2" y="100"/>
                </a:lnTo>
                <a:lnTo>
                  <a:pt x="2" y="102"/>
                </a:lnTo>
                <a:lnTo>
                  <a:pt x="2" y="104"/>
                </a:lnTo>
                <a:lnTo>
                  <a:pt x="2" y="104"/>
                </a:lnTo>
                <a:lnTo>
                  <a:pt x="2" y="106"/>
                </a:lnTo>
                <a:lnTo>
                  <a:pt x="4" y="106"/>
                </a:lnTo>
                <a:lnTo>
                  <a:pt x="4" y="106"/>
                </a:lnTo>
                <a:lnTo>
                  <a:pt x="4" y="106"/>
                </a:lnTo>
                <a:lnTo>
                  <a:pt x="6" y="106"/>
                </a:lnTo>
                <a:lnTo>
                  <a:pt x="6" y="106"/>
                </a:lnTo>
                <a:lnTo>
                  <a:pt x="8" y="106"/>
                </a:lnTo>
                <a:lnTo>
                  <a:pt x="10" y="106"/>
                </a:lnTo>
                <a:lnTo>
                  <a:pt x="10" y="106"/>
                </a:lnTo>
                <a:lnTo>
                  <a:pt x="12" y="106"/>
                </a:lnTo>
                <a:lnTo>
                  <a:pt x="12" y="106"/>
                </a:lnTo>
                <a:lnTo>
                  <a:pt x="12" y="106"/>
                </a:lnTo>
                <a:lnTo>
                  <a:pt x="12" y="108"/>
                </a:lnTo>
                <a:lnTo>
                  <a:pt x="14" y="108"/>
                </a:lnTo>
                <a:lnTo>
                  <a:pt x="14" y="110"/>
                </a:lnTo>
                <a:lnTo>
                  <a:pt x="14" y="110"/>
                </a:lnTo>
                <a:lnTo>
                  <a:pt x="14" y="112"/>
                </a:lnTo>
                <a:lnTo>
                  <a:pt x="14" y="116"/>
                </a:lnTo>
                <a:lnTo>
                  <a:pt x="14" y="118"/>
                </a:lnTo>
                <a:lnTo>
                  <a:pt x="14" y="120"/>
                </a:lnTo>
                <a:lnTo>
                  <a:pt x="12" y="12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12" name="Freeform 313"/>
          <p:cNvSpPr>
            <a:spLocks/>
          </p:cNvSpPr>
          <p:nvPr/>
        </p:nvSpPr>
        <p:spPr bwMode="auto">
          <a:xfrm>
            <a:off x="3381485" y="2449925"/>
            <a:ext cx="41057" cy="41918"/>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3" name="Freeform 314"/>
          <p:cNvSpPr>
            <a:spLocks/>
          </p:cNvSpPr>
          <p:nvPr/>
        </p:nvSpPr>
        <p:spPr bwMode="auto">
          <a:xfrm>
            <a:off x="3381485" y="2449925"/>
            <a:ext cx="41057" cy="41918"/>
          </a:xfrm>
          <a:custGeom>
            <a:avLst/>
            <a:gdLst>
              <a:gd name="T0" fmla="*/ 20 w 20"/>
              <a:gd name="T1" fmla="*/ 18 h 18"/>
              <a:gd name="T2" fmla="*/ 0 w 20"/>
              <a:gd name="T3" fmla="*/ 18 h 18"/>
              <a:gd name="T4" fmla="*/ 0 w 20"/>
              <a:gd name="T5" fmla="*/ 16 h 18"/>
              <a:gd name="T6" fmla="*/ 0 w 20"/>
              <a:gd name="T7" fmla="*/ 12 h 18"/>
              <a:gd name="T8" fmla="*/ 2 w 20"/>
              <a:gd name="T9" fmla="*/ 12 h 18"/>
              <a:gd name="T10" fmla="*/ 2 w 20"/>
              <a:gd name="T11" fmla="*/ 10 h 18"/>
              <a:gd name="T12" fmla="*/ 2 w 20"/>
              <a:gd name="T13" fmla="*/ 10 h 18"/>
              <a:gd name="T14" fmla="*/ 4 w 20"/>
              <a:gd name="T15" fmla="*/ 8 h 18"/>
              <a:gd name="T16" fmla="*/ 6 w 20"/>
              <a:gd name="T17" fmla="*/ 4 h 18"/>
              <a:gd name="T18" fmla="*/ 10 w 20"/>
              <a:gd name="T19" fmla="*/ 0 h 18"/>
              <a:gd name="T20" fmla="*/ 10 w 20"/>
              <a:gd name="T21" fmla="*/ 2 h 18"/>
              <a:gd name="T22" fmla="*/ 10 w 20"/>
              <a:gd name="T23" fmla="*/ 4 h 18"/>
              <a:gd name="T24" fmla="*/ 10 w 20"/>
              <a:gd name="T25" fmla="*/ 6 h 18"/>
              <a:gd name="T26" fmla="*/ 8 w 20"/>
              <a:gd name="T27" fmla="*/ 8 h 18"/>
              <a:gd name="T28" fmla="*/ 8 w 20"/>
              <a:gd name="T29" fmla="*/ 10 h 18"/>
              <a:gd name="T30" fmla="*/ 8 w 20"/>
              <a:gd name="T31" fmla="*/ 10 h 18"/>
              <a:gd name="T32" fmla="*/ 10 w 20"/>
              <a:gd name="T33" fmla="*/ 10 h 18"/>
              <a:gd name="T34" fmla="*/ 10 w 20"/>
              <a:gd name="T35" fmla="*/ 12 h 18"/>
              <a:gd name="T36" fmla="*/ 10 w 20"/>
              <a:gd name="T37" fmla="*/ 12 h 18"/>
              <a:gd name="T38" fmla="*/ 12 w 20"/>
              <a:gd name="T39" fmla="*/ 12 h 18"/>
              <a:gd name="T40" fmla="*/ 12 w 20"/>
              <a:gd name="T41" fmla="*/ 14 h 18"/>
              <a:gd name="T42" fmla="*/ 14 w 20"/>
              <a:gd name="T43" fmla="*/ 14 h 18"/>
              <a:gd name="T44" fmla="*/ 18 w 20"/>
              <a:gd name="T45" fmla="*/ 16 h 18"/>
              <a:gd name="T46" fmla="*/ 20 w 20"/>
              <a:gd name="T4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18">
                <a:moveTo>
                  <a:pt x="20" y="18"/>
                </a:moveTo>
                <a:lnTo>
                  <a:pt x="0" y="18"/>
                </a:lnTo>
                <a:lnTo>
                  <a:pt x="0" y="16"/>
                </a:lnTo>
                <a:lnTo>
                  <a:pt x="0" y="12"/>
                </a:lnTo>
                <a:lnTo>
                  <a:pt x="2" y="12"/>
                </a:lnTo>
                <a:lnTo>
                  <a:pt x="2" y="10"/>
                </a:lnTo>
                <a:lnTo>
                  <a:pt x="2" y="10"/>
                </a:lnTo>
                <a:lnTo>
                  <a:pt x="4" y="8"/>
                </a:lnTo>
                <a:lnTo>
                  <a:pt x="6" y="4"/>
                </a:lnTo>
                <a:lnTo>
                  <a:pt x="10" y="0"/>
                </a:lnTo>
                <a:lnTo>
                  <a:pt x="10" y="2"/>
                </a:lnTo>
                <a:lnTo>
                  <a:pt x="10" y="4"/>
                </a:lnTo>
                <a:lnTo>
                  <a:pt x="10" y="6"/>
                </a:lnTo>
                <a:lnTo>
                  <a:pt x="8" y="8"/>
                </a:lnTo>
                <a:lnTo>
                  <a:pt x="8" y="10"/>
                </a:lnTo>
                <a:lnTo>
                  <a:pt x="8" y="10"/>
                </a:lnTo>
                <a:lnTo>
                  <a:pt x="10" y="10"/>
                </a:lnTo>
                <a:lnTo>
                  <a:pt x="10" y="12"/>
                </a:lnTo>
                <a:lnTo>
                  <a:pt x="10" y="12"/>
                </a:lnTo>
                <a:lnTo>
                  <a:pt x="12" y="12"/>
                </a:lnTo>
                <a:lnTo>
                  <a:pt x="12" y="14"/>
                </a:lnTo>
                <a:lnTo>
                  <a:pt x="14" y="14"/>
                </a:lnTo>
                <a:lnTo>
                  <a:pt x="18" y="16"/>
                </a:lnTo>
                <a:lnTo>
                  <a:pt x="20" y="1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14" name="Freeform 315"/>
          <p:cNvSpPr>
            <a:spLocks/>
          </p:cNvSpPr>
          <p:nvPr/>
        </p:nvSpPr>
        <p:spPr bwMode="auto">
          <a:xfrm>
            <a:off x="3549814" y="2417325"/>
            <a:ext cx="213491" cy="135072"/>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5" name="Freeform 316"/>
          <p:cNvSpPr>
            <a:spLocks/>
          </p:cNvSpPr>
          <p:nvPr/>
        </p:nvSpPr>
        <p:spPr bwMode="auto">
          <a:xfrm>
            <a:off x="3549814" y="2417325"/>
            <a:ext cx="213491" cy="135072"/>
          </a:xfrm>
          <a:custGeom>
            <a:avLst/>
            <a:gdLst>
              <a:gd name="T0" fmla="*/ 0 w 104"/>
              <a:gd name="T1" fmla="*/ 16 h 58"/>
              <a:gd name="T2" fmla="*/ 0 w 104"/>
              <a:gd name="T3" fmla="*/ 14 h 58"/>
              <a:gd name="T4" fmla="*/ 2 w 104"/>
              <a:gd name="T5" fmla="*/ 12 h 58"/>
              <a:gd name="T6" fmla="*/ 4 w 104"/>
              <a:gd name="T7" fmla="*/ 10 h 58"/>
              <a:gd name="T8" fmla="*/ 10 w 104"/>
              <a:gd name="T9" fmla="*/ 8 h 58"/>
              <a:gd name="T10" fmla="*/ 16 w 104"/>
              <a:gd name="T11" fmla="*/ 4 h 58"/>
              <a:gd name="T12" fmla="*/ 24 w 104"/>
              <a:gd name="T13" fmla="*/ 4 h 58"/>
              <a:gd name="T14" fmla="*/ 34 w 104"/>
              <a:gd name="T15" fmla="*/ 0 h 58"/>
              <a:gd name="T16" fmla="*/ 44 w 104"/>
              <a:gd name="T17" fmla="*/ 4 h 58"/>
              <a:gd name="T18" fmla="*/ 52 w 104"/>
              <a:gd name="T19" fmla="*/ 8 h 58"/>
              <a:gd name="T20" fmla="*/ 56 w 104"/>
              <a:gd name="T21" fmla="*/ 10 h 58"/>
              <a:gd name="T22" fmla="*/ 70 w 104"/>
              <a:gd name="T23" fmla="*/ 14 h 58"/>
              <a:gd name="T24" fmla="*/ 84 w 104"/>
              <a:gd name="T25" fmla="*/ 20 h 58"/>
              <a:gd name="T26" fmla="*/ 92 w 104"/>
              <a:gd name="T27" fmla="*/ 22 h 58"/>
              <a:gd name="T28" fmla="*/ 104 w 104"/>
              <a:gd name="T29" fmla="*/ 30 h 58"/>
              <a:gd name="T30" fmla="*/ 92 w 104"/>
              <a:gd name="T31" fmla="*/ 36 h 58"/>
              <a:gd name="T32" fmla="*/ 82 w 104"/>
              <a:gd name="T33" fmla="*/ 42 h 58"/>
              <a:gd name="T34" fmla="*/ 76 w 104"/>
              <a:gd name="T35" fmla="*/ 48 h 58"/>
              <a:gd name="T36" fmla="*/ 74 w 104"/>
              <a:gd name="T37" fmla="*/ 50 h 58"/>
              <a:gd name="T38" fmla="*/ 66 w 104"/>
              <a:gd name="T39" fmla="*/ 58 h 58"/>
              <a:gd name="T40" fmla="*/ 62 w 104"/>
              <a:gd name="T41" fmla="*/ 56 h 58"/>
              <a:gd name="T42" fmla="*/ 60 w 104"/>
              <a:gd name="T43" fmla="*/ 54 h 58"/>
              <a:gd name="T44" fmla="*/ 58 w 104"/>
              <a:gd name="T45" fmla="*/ 54 h 58"/>
              <a:gd name="T46" fmla="*/ 58 w 104"/>
              <a:gd name="T47" fmla="*/ 52 h 58"/>
              <a:gd name="T48" fmla="*/ 58 w 104"/>
              <a:gd name="T49" fmla="*/ 50 h 58"/>
              <a:gd name="T50" fmla="*/ 58 w 104"/>
              <a:gd name="T51" fmla="*/ 48 h 58"/>
              <a:gd name="T52" fmla="*/ 58 w 104"/>
              <a:gd name="T53" fmla="*/ 46 h 58"/>
              <a:gd name="T54" fmla="*/ 58 w 104"/>
              <a:gd name="T55" fmla="*/ 44 h 58"/>
              <a:gd name="T56" fmla="*/ 58 w 104"/>
              <a:gd name="T57" fmla="*/ 42 h 58"/>
              <a:gd name="T58" fmla="*/ 56 w 104"/>
              <a:gd name="T59" fmla="*/ 42 h 58"/>
              <a:gd name="T60" fmla="*/ 52 w 104"/>
              <a:gd name="T61" fmla="*/ 42 h 58"/>
              <a:gd name="T62" fmla="*/ 50 w 104"/>
              <a:gd name="T63" fmla="*/ 42 h 58"/>
              <a:gd name="T64" fmla="*/ 46 w 104"/>
              <a:gd name="T65" fmla="*/ 42 h 58"/>
              <a:gd name="T66" fmla="*/ 46 w 104"/>
              <a:gd name="T67" fmla="*/ 42 h 58"/>
              <a:gd name="T68" fmla="*/ 44 w 104"/>
              <a:gd name="T69" fmla="*/ 44 h 58"/>
              <a:gd name="T70" fmla="*/ 44 w 104"/>
              <a:gd name="T71" fmla="*/ 48 h 58"/>
              <a:gd name="T72" fmla="*/ 44 w 104"/>
              <a:gd name="T73" fmla="*/ 50 h 58"/>
              <a:gd name="T74" fmla="*/ 42 w 104"/>
              <a:gd name="T75" fmla="*/ 50 h 58"/>
              <a:gd name="T76" fmla="*/ 40 w 104"/>
              <a:gd name="T77" fmla="*/ 52 h 58"/>
              <a:gd name="T78" fmla="*/ 36 w 104"/>
              <a:gd name="T79" fmla="*/ 52 h 58"/>
              <a:gd name="T80" fmla="*/ 34 w 104"/>
              <a:gd name="T81" fmla="*/ 52 h 58"/>
              <a:gd name="T82" fmla="*/ 32 w 104"/>
              <a:gd name="T83" fmla="*/ 52 h 58"/>
              <a:gd name="T84" fmla="*/ 30 w 104"/>
              <a:gd name="T85" fmla="*/ 50 h 58"/>
              <a:gd name="T86" fmla="*/ 26 w 104"/>
              <a:gd name="T87" fmla="*/ 46 h 58"/>
              <a:gd name="T88" fmla="*/ 22 w 104"/>
              <a:gd name="T89" fmla="*/ 42 h 58"/>
              <a:gd name="T90" fmla="*/ 14 w 104"/>
              <a:gd name="T91" fmla="*/ 36 h 58"/>
              <a:gd name="T92" fmla="*/ 8 w 104"/>
              <a:gd name="T93" fmla="*/ 30 h 58"/>
              <a:gd name="T94" fmla="*/ 4 w 104"/>
              <a:gd name="T95" fmla="*/ 26 h 58"/>
              <a:gd name="T96" fmla="*/ 0 w 104"/>
              <a:gd name="T97" fmla="*/ 22 h 58"/>
              <a:gd name="T98" fmla="*/ 0 w 104"/>
              <a:gd name="T99" fmla="*/ 18 h 58"/>
              <a:gd name="T100" fmla="*/ 0 w 104"/>
              <a:gd name="T101"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58">
                <a:moveTo>
                  <a:pt x="0" y="16"/>
                </a:moveTo>
                <a:lnTo>
                  <a:pt x="0" y="16"/>
                </a:lnTo>
                <a:lnTo>
                  <a:pt x="0" y="14"/>
                </a:lnTo>
                <a:lnTo>
                  <a:pt x="0" y="14"/>
                </a:lnTo>
                <a:lnTo>
                  <a:pt x="0" y="12"/>
                </a:lnTo>
                <a:lnTo>
                  <a:pt x="2" y="12"/>
                </a:lnTo>
                <a:lnTo>
                  <a:pt x="2" y="12"/>
                </a:lnTo>
                <a:lnTo>
                  <a:pt x="4" y="10"/>
                </a:lnTo>
                <a:lnTo>
                  <a:pt x="6" y="8"/>
                </a:lnTo>
                <a:lnTo>
                  <a:pt x="10" y="8"/>
                </a:lnTo>
                <a:lnTo>
                  <a:pt x="14" y="6"/>
                </a:lnTo>
                <a:lnTo>
                  <a:pt x="16" y="4"/>
                </a:lnTo>
                <a:lnTo>
                  <a:pt x="20" y="4"/>
                </a:lnTo>
                <a:lnTo>
                  <a:pt x="24" y="4"/>
                </a:lnTo>
                <a:lnTo>
                  <a:pt x="28" y="2"/>
                </a:lnTo>
                <a:lnTo>
                  <a:pt x="34" y="0"/>
                </a:lnTo>
                <a:lnTo>
                  <a:pt x="40" y="0"/>
                </a:lnTo>
                <a:lnTo>
                  <a:pt x="44" y="4"/>
                </a:lnTo>
                <a:lnTo>
                  <a:pt x="50" y="6"/>
                </a:lnTo>
                <a:lnTo>
                  <a:pt x="52" y="8"/>
                </a:lnTo>
                <a:lnTo>
                  <a:pt x="54" y="8"/>
                </a:lnTo>
                <a:lnTo>
                  <a:pt x="56" y="10"/>
                </a:lnTo>
                <a:lnTo>
                  <a:pt x="60" y="12"/>
                </a:lnTo>
                <a:lnTo>
                  <a:pt x="70" y="14"/>
                </a:lnTo>
                <a:lnTo>
                  <a:pt x="80" y="18"/>
                </a:lnTo>
                <a:lnTo>
                  <a:pt x="84" y="20"/>
                </a:lnTo>
                <a:lnTo>
                  <a:pt x="88" y="20"/>
                </a:lnTo>
                <a:lnTo>
                  <a:pt x="92" y="22"/>
                </a:lnTo>
                <a:lnTo>
                  <a:pt x="96" y="26"/>
                </a:lnTo>
                <a:lnTo>
                  <a:pt x="104" y="30"/>
                </a:lnTo>
                <a:lnTo>
                  <a:pt x="100" y="32"/>
                </a:lnTo>
                <a:lnTo>
                  <a:pt x="92" y="36"/>
                </a:lnTo>
                <a:lnTo>
                  <a:pt x="88" y="40"/>
                </a:lnTo>
                <a:lnTo>
                  <a:pt x="82" y="42"/>
                </a:lnTo>
                <a:lnTo>
                  <a:pt x="78" y="46"/>
                </a:lnTo>
                <a:lnTo>
                  <a:pt x="76" y="48"/>
                </a:lnTo>
                <a:lnTo>
                  <a:pt x="74" y="48"/>
                </a:lnTo>
                <a:lnTo>
                  <a:pt x="74" y="50"/>
                </a:lnTo>
                <a:lnTo>
                  <a:pt x="70" y="54"/>
                </a:lnTo>
                <a:lnTo>
                  <a:pt x="66" y="58"/>
                </a:lnTo>
                <a:lnTo>
                  <a:pt x="66" y="58"/>
                </a:lnTo>
                <a:lnTo>
                  <a:pt x="62" y="56"/>
                </a:lnTo>
                <a:lnTo>
                  <a:pt x="60" y="56"/>
                </a:lnTo>
                <a:lnTo>
                  <a:pt x="60" y="54"/>
                </a:lnTo>
                <a:lnTo>
                  <a:pt x="58" y="54"/>
                </a:lnTo>
                <a:lnTo>
                  <a:pt x="58" y="54"/>
                </a:lnTo>
                <a:lnTo>
                  <a:pt x="58" y="52"/>
                </a:lnTo>
                <a:lnTo>
                  <a:pt x="58" y="52"/>
                </a:lnTo>
                <a:lnTo>
                  <a:pt x="58" y="52"/>
                </a:lnTo>
                <a:lnTo>
                  <a:pt x="58" y="50"/>
                </a:lnTo>
                <a:lnTo>
                  <a:pt x="58" y="50"/>
                </a:lnTo>
                <a:lnTo>
                  <a:pt x="58" y="48"/>
                </a:lnTo>
                <a:lnTo>
                  <a:pt x="58" y="46"/>
                </a:lnTo>
                <a:lnTo>
                  <a:pt x="58" y="46"/>
                </a:lnTo>
                <a:lnTo>
                  <a:pt x="60" y="44"/>
                </a:lnTo>
                <a:lnTo>
                  <a:pt x="58" y="44"/>
                </a:lnTo>
                <a:lnTo>
                  <a:pt x="58" y="44"/>
                </a:lnTo>
                <a:lnTo>
                  <a:pt x="58" y="42"/>
                </a:lnTo>
                <a:lnTo>
                  <a:pt x="58" y="42"/>
                </a:lnTo>
                <a:lnTo>
                  <a:pt x="56" y="42"/>
                </a:lnTo>
                <a:lnTo>
                  <a:pt x="54" y="42"/>
                </a:lnTo>
                <a:lnTo>
                  <a:pt x="52" y="42"/>
                </a:lnTo>
                <a:lnTo>
                  <a:pt x="50" y="42"/>
                </a:lnTo>
                <a:lnTo>
                  <a:pt x="50" y="42"/>
                </a:lnTo>
                <a:lnTo>
                  <a:pt x="48" y="42"/>
                </a:lnTo>
                <a:lnTo>
                  <a:pt x="46" y="42"/>
                </a:lnTo>
                <a:lnTo>
                  <a:pt x="46" y="42"/>
                </a:lnTo>
                <a:lnTo>
                  <a:pt x="46" y="42"/>
                </a:lnTo>
                <a:lnTo>
                  <a:pt x="46" y="44"/>
                </a:lnTo>
                <a:lnTo>
                  <a:pt x="44" y="44"/>
                </a:lnTo>
                <a:lnTo>
                  <a:pt x="44" y="46"/>
                </a:lnTo>
                <a:lnTo>
                  <a:pt x="44" y="48"/>
                </a:lnTo>
                <a:lnTo>
                  <a:pt x="44" y="50"/>
                </a:lnTo>
                <a:lnTo>
                  <a:pt x="44" y="50"/>
                </a:lnTo>
                <a:lnTo>
                  <a:pt x="44" y="50"/>
                </a:lnTo>
                <a:lnTo>
                  <a:pt x="42" y="50"/>
                </a:lnTo>
                <a:lnTo>
                  <a:pt x="40" y="52"/>
                </a:lnTo>
                <a:lnTo>
                  <a:pt x="40" y="52"/>
                </a:lnTo>
                <a:lnTo>
                  <a:pt x="38" y="52"/>
                </a:lnTo>
                <a:lnTo>
                  <a:pt x="36" y="52"/>
                </a:lnTo>
                <a:lnTo>
                  <a:pt x="36" y="52"/>
                </a:lnTo>
                <a:lnTo>
                  <a:pt x="34" y="52"/>
                </a:lnTo>
                <a:lnTo>
                  <a:pt x="34" y="52"/>
                </a:lnTo>
                <a:lnTo>
                  <a:pt x="32" y="52"/>
                </a:lnTo>
                <a:lnTo>
                  <a:pt x="32" y="50"/>
                </a:lnTo>
                <a:lnTo>
                  <a:pt x="30" y="50"/>
                </a:lnTo>
                <a:lnTo>
                  <a:pt x="28" y="48"/>
                </a:lnTo>
                <a:lnTo>
                  <a:pt x="26" y="46"/>
                </a:lnTo>
                <a:lnTo>
                  <a:pt x="22" y="42"/>
                </a:lnTo>
                <a:lnTo>
                  <a:pt x="22" y="42"/>
                </a:lnTo>
                <a:lnTo>
                  <a:pt x="18" y="38"/>
                </a:lnTo>
                <a:lnTo>
                  <a:pt x="14" y="36"/>
                </a:lnTo>
                <a:lnTo>
                  <a:pt x="10" y="32"/>
                </a:lnTo>
                <a:lnTo>
                  <a:pt x="8" y="30"/>
                </a:lnTo>
                <a:lnTo>
                  <a:pt x="6" y="28"/>
                </a:lnTo>
                <a:lnTo>
                  <a:pt x="4" y="26"/>
                </a:lnTo>
                <a:lnTo>
                  <a:pt x="2" y="24"/>
                </a:lnTo>
                <a:lnTo>
                  <a:pt x="0" y="22"/>
                </a:lnTo>
                <a:lnTo>
                  <a:pt x="0" y="20"/>
                </a:lnTo>
                <a:lnTo>
                  <a:pt x="0" y="18"/>
                </a:lnTo>
                <a:lnTo>
                  <a:pt x="0" y="18"/>
                </a:lnTo>
                <a:lnTo>
                  <a:pt x="0" y="16"/>
                </a:lnTo>
                <a:lnTo>
                  <a:pt x="0" y="1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16" name="Freeform 317"/>
          <p:cNvSpPr>
            <a:spLocks/>
          </p:cNvSpPr>
          <p:nvPr/>
        </p:nvSpPr>
        <p:spPr bwMode="auto">
          <a:xfrm>
            <a:off x="3685302" y="2477875"/>
            <a:ext cx="176540" cy="97808"/>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7" name="Freeform 318"/>
          <p:cNvSpPr>
            <a:spLocks/>
          </p:cNvSpPr>
          <p:nvPr/>
        </p:nvSpPr>
        <p:spPr bwMode="auto">
          <a:xfrm>
            <a:off x="3685302" y="2477875"/>
            <a:ext cx="176540" cy="97808"/>
          </a:xfrm>
          <a:custGeom>
            <a:avLst/>
            <a:gdLst>
              <a:gd name="T0" fmla="*/ 38 w 86"/>
              <a:gd name="T1" fmla="*/ 4 h 42"/>
              <a:gd name="T2" fmla="*/ 86 w 86"/>
              <a:gd name="T3" fmla="*/ 0 h 42"/>
              <a:gd name="T4" fmla="*/ 80 w 86"/>
              <a:gd name="T5" fmla="*/ 42 h 42"/>
              <a:gd name="T6" fmla="*/ 76 w 86"/>
              <a:gd name="T7" fmla="*/ 38 h 42"/>
              <a:gd name="T8" fmla="*/ 72 w 86"/>
              <a:gd name="T9" fmla="*/ 36 h 42"/>
              <a:gd name="T10" fmla="*/ 70 w 86"/>
              <a:gd name="T11" fmla="*/ 34 h 42"/>
              <a:gd name="T12" fmla="*/ 70 w 86"/>
              <a:gd name="T13" fmla="*/ 32 h 42"/>
              <a:gd name="T14" fmla="*/ 68 w 86"/>
              <a:gd name="T15" fmla="*/ 32 h 42"/>
              <a:gd name="T16" fmla="*/ 66 w 86"/>
              <a:gd name="T17" fmla="*/ 32 h 42"/>
              <a:gd name="T18" fmla="*/ 64 w 86"/>
              <a:gd name="T19" fmla="*/ 30 h 42"/>
              <a:gd name="T20" fmla="*/ 62 w 86"/>
              <a:gd name="T21" fmla="*/ 30 h 42"/>
              <a:gd name="T22" fmla="*/ 60 w 86"/>
              <a:gd name="T23" fmla="*/ 30 h 42"/>
              <a:gd name="T24" fmla="*/ 58 w 86"/>
              <a:gd name="T25" fmla="*/ 30 h 42"/>
              <a:gd name="T26" fmla="*/ 56 w 86"/>
              <a:gd name="T27" fmla="*/ 32 h 42"/>
              <a:gd name="T28" fmla="*/ 52 w 86"/>
              <a:gd name="T29" fmla="*/ 32 h 42"/>
              <a:gd name="T30" fmla="*/ 50 w 86"/>
              <a:gd name="T31" fmla="*/ 32 h 42"/>
              <a:gd name="T32" fmla="*/ 42 w 86"/>
              <a:gd name="T33" fmla="*/ 34 h 42"/>
              <a:gd name="T34" fmla="*/ 40 w 86"/>
              <a:gd name="T35" fmla="*/ 36 h 42"/>
              <a:gd name="T36" fmla="*/ 38 w 86"/>
              <a:gd name="T37" fmla="*/ 36 h 42"/>
              <a:gd name="T38" fmla="*/ 34 w 86"/>
              <a:gd name="T39" fmla="*/ 36 h 42"/>
              <a:gd name="T40" fmla="*/ 30 w 86"/>
              <a:gd name="T41" fmla="*/ 36 h 42"/>
              <a:gd name="T42" fmla="*/ 24 w 86"/>
              <a:gd name="T43" fmla="*/ 36 h 42"/>
              <a:gd name="T44" fmla="*/ 20 w 86"/>
              <a:gd name="T45" fmla="*/ 36 h 42"/>
              <a:gd name="T46" fmla="*/ 16 w 86"/>
              <a:gd name="T47" fmla="*/ 34 h 42"/>
              <a:gd name="T48" fmla="*/ 8 w 86"/>
              <a:gd name="T49" fmla="*/ 34 h 42"/>
              <a:gd name="T50" fmla="*/ 0 w 86"/>
              <a:gd name="T51" fmla="*/ 32 h 42"/>
              <a:gd name="T52" fmla="*/ 4 w 86"/>
              <a:gd name="T53" fmla="*/ 28 h 42"/>
              <a:gd name="T54" fmla="*/ 8 w 86"/>
              <a:gd name="T55" fmla="*/ 24 h 42"/>
              <a:gd name="T56" fmla="*/ 10 w 86"/>
              <a:gd name="T57" fmla="*/ 24 h 42"/>
              <a:gd name="T58" fmla="*/ 10 w 86"/>
              <a:gd name="T59" fmla="*/ 22 h 42"/>
              <a:gd name="T60" fmla="*/ 14 w 86"/>
              <a:gd name="T61" fmla="*/ 20 h 42"/>
              <a:gd name="T62" fmla="*/ 18 w 86"/>
              <a:gd name="T63" fmla="*/ 16 h 42"/>
              <a:gd name="T64" fmla="*/ 22 w 86"/>
              <a:gd name="T65" fmla="*/ 14 h 42"/>
              <a:gd name="T66" fmla="*/ 26 w 86"/>
              <a:gd name="T67" fmla="*/ 10 h 42"/>
              <a:gd name="T68" fmla="*/ 34 w 86"/>
              <a:gd name="T69" fmla="*/ 6 h 42"/>
              <a:gd name="T70" fmla="*/ 38 w 86"/>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38" y="4"/>
                </a:moveTo>
                <a:lnTo>
                  <a:pt x="86" y="0"/>
                </a:lnTo>
                <a:lnTo>
                  <a:pt x="80" y="42"/>
                </a:lnTo>
                <a:lnTo>
                  <a:pt x="76" y="38"/>
                </a:lnTo>
                <a:lnTo>
                  <a:pt x="72" y="36"/>
                </a:lnTo>
                <a:lnTo>
                  <a:pt x="70" y="34"/>
                </a:lnTo>
                <a:lnTo>
                  <a:pt x="70" y="32"/>
                </a:lnTo>
                <a:lnTo>
                  <a:pt x="68" y="32"/>
                </a:lnTo>
                <a:lnTo>
                  <a:pt x="66" y="32"/>
                </a:lnTo>
                <a:lnTo>
                  <a:pt x="64" y="30"/>
                </a:lnTo>
                <a:lnTo>
                  <a:pt x="62" y="30"/>
                </a:lnTo>
                <a:lnTo>
                  <a:pt x="60" y="30"/>
                </a:lnTo>
                <a:lnTo>
                  <a:pt x="58" y="30"/>
                </a:lnTo>
                <a:lnTo>
                  <a:pt x="56" y="32"/>
                </a:lnTo>
                <a:lnTo>
                  <a:pt x="52" y="32"/>
                </a:lnTo>
                <a:lnTo>
                  <a:pt x="50" y="32"/>
                </a:lnTo>
                <a:lnTo>
                  <a:pt x="42" y="34"/>
                </a:lnTo>
                <a:lnTo>
                  <a:pt x="40" y="36"/>
                </a:lnTo>
                <a:lnTo>
                  <a:pt x="38" y="36"/>
                </a:lnTo>
                <a:lnTo>
                  <a:pt x="34" y="36"/>
                </a:lnTo>
                <a:lnTo>
                  <a:pt x="30" y="36"/>
                </a:lnTo>
                <a:lnTo>
                  <a:pt x="24" y="36"/>
                </a:lnTo>
                <a:lnTo>
                  <a:pt x="20" y="36"/>
                </a:lnTo>
                <a:lnTo>
                  <a:pt x="16" y="34"/>
                </a:lnTo>
                <a:lnTo>
                  <a:pt x="8" y="34"/>
                </a:lnTo>
                <a:lnTo>
                  <a:pt x="0" y="32"/>
                </a:lnTo>
                <a:lnTo>
                  <a:pt x="4" y="28"/>
                </a:lnTo>
                <a:lnTo>
                  <a:pt x="8" y="24"/>
                </a:lnTo>
                <a:lnTo>
                  <a:pt x="10" y="24"/>
                </a:lnTo>
                <a:lnTo>
                  <a:pt x="10" y="22"/>
                </a:lnTo>
                <a:lnTo>
                  <a:pt x="14" y="20"/>
                </a:lnTo>
                <a:lnTo>
                  <a:pt x="18" y="16"/>
                </a:lnTo>
                <a:lnTo>
                  <a:pt x="22" y="14"/>
                </a:lnTo>
                <a:lnTo>
                  <a:pt x="26" y="10"/>
                </a:lnTo>
                <a:lnTo>
                  <a:pt x="34" y="6"/>
                </a:lnTo>
                <a:lnTo>
                  <a:pt x="38"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18" name="Freeform 319"/>
          <p:cNvSpPr>
            <a:spLocks/>
          </p:cNvSpPr>
          <p:nvPr/>
        </p:nvSpPr>
        <p:spPr bwMode="auto">
          <a:xfrm>
            <a:off x="3147466" y="2030736"/>
            <a:ext cx="20528" cy="13975"/>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19" name="Freeform 320"/>
          <p:cNvSpPr>
            <a:spLocks/>
          </p:cNvSpPr>
          <p:nvPr/>
        </p:nvSpPr>
        <p:spPr bwMode="auto">
          <a:xfrm>
            <a:off x="3147466" y="2030736"/>
            <a:ext cx="20528" cy="13975"/>
          </a:xfrm>
          <a:custGeom>
            <a:avLst/>
            <a:gdLst>
              <a:gd name="T0" fmla="*/ 0 w 10"/>
              <a:gd name="T1" fmla="*/ 2 h 6"/>
              <a:gd name="T2" fmla="*/ 0 w 10"/>
              <a:gd name="T3" fmla="*/ 2 h 6"/>
              <a:gd name="T4" fmla="*/ 0 w 10"/>
              <a:gd name="T5" fmla="*/ 2 h 6"/>
              <a:gd name="T6" fmla="*/ 0 w 10"/>
              <a:gd name="T7" fmla="*/ 2 h 6"/>
              <a:gd name="T8" fmla="*/ 0 w 10"/>
              <a:gd name="T9" fmla="*/ 4 h 6"/>
              <a:gd name="T10" fmla="*/ 0 w 10"/>
              <a:gd name="T11" fmla="*/ 4 h 6"/>
              <a:gd name="T12" fmla="*/ 0 w 10"/>
              <a:gd name="T13" fmla="*/ 6 h 6"/>
              <a:gd name="T14" fmla="*/ 0 w 10"/>
              <a:gd name="T15" fmla="*/ 6 h 6"/>
              <a:gd name="T16" fmla="*/ 2 w 10"/>
              <a:gd name="T17" fmla="*/ 6 h 6"/>
              <a:gd name="T18" fmla="*/ 2 w 10"/>
              <a:gd name="T19" fmla="*/ 6 h 6"/>
              <a:gd name="T20" fmla="*/ 2 w 10"/>
              <a:gd name="T21" fmla="*/ 6 h 6"/>
              <a:gd name="T22" fmla="*/ 2 w 10"/>
              <a:gd name="T23" fmla="*/ 6 h 6"/>
              <a:gd name="T24" fmla="*/ 4 w 10"/>
              <a:gd name="T25" fmla="*/ 6 h 6"/>
              <a:gd name="T26" fmla="*/ 6 w 10"/>
              <a:gd name="T27" fmla="*/ 6 h 6"/>
              <a:gd name="T28" fmla="*/ 6 w 10"/>
              <a:gd name="T29" fmla="*/ 6 h 6"/>
              <a:gd name="T30" fmla="*/ 8 w 10"/>
              <a:gd name="T31" fmla="*/ 4 h 6"/>
              <a:gd name="T32" fmla="*/ 8 w 10"/>
              <a:gd name="T33" fmla="*/ 4 h 6"/>
              <a:gd name="T34" fmla="*/ 10 w 10"/>
              <a:gd name="T35" fmla="*/ 2 h 6"/>
              <a:gd name="T36" fmla="*/ 10 w 10"/>
              <a:gd name="T37" fmla="*/ 2 h 6"/>
              <a:gd name="T38" fmla="*/ 10 w 10"/>
              <a:gd name="T39" fmla="*/ 2 h 6"/>
              <a:gd name="T40" fmla="*/ 10 w 10"/>
              <a:gd name="T41" fmla="*/ 2 h 6"/>
              <a:gd name="T42" fmla="*/ 8 w 10"/>
              <a:gd name="T43" fmla="*/ 0 h 6"/>
              <a:gd name="T44" fmla="*/ 8 w 10"/>
              <a:gd name="T45" fmla="*/ 0 h 6"/>
              <a:gd name="T46" fmla="*/ 6 w 10"/>
              <a:gd name="T47" fmla="*/ 0 h 6"/>
              <a:gd name="T48" fmla="*/ 4 w 10"/>
              <a:gd name="T49" fmla="*/ 0 h 6"/>
              <a:gd name="T50" fmla="*/ 4 w 10"/>
              <a:gd name="T51" fmla="*/ 0 h 6"/>
              <a:gd name="T52" fmla="*/ 2 w 10"/>
              <a:gd name="T53" fmla="*/ 0 h 6"/>
              <a:gd name="T54" fmla="*/ 2 w 10"/>
              <a:gd name="T55" fmla="*/ 2 h 6"/>
              <a:gd name="T56" fmla="*/ 0 w 10"/>
              <a:gd name="T57" fmla="*/ 2 h 6"/>
              <a:gd name="T58" fmla="*/ 0 w 10"/>
              <a:gd name="T5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6">
                <a:moveTo>
                  <a:pt x="0" y="2"/>
                </a:moveTo>
                <a:lnTo>
                  <a:pt x="0" y="2"/>
                </a:lnTo>
                <a:lnTo>
                  <a:pt x="0" y="2"/>
                </a:lnTo>
                <a:lnTo>
                  <a:pt x="0" y="2"/>
                </a:lnTo>
                <a:lnTo>
                  <a:pt x="0" y="4"/>
                </a:lnTo>
                <a:lnTo>
                  <a:pt x="0" y="4"/>
                </a:lnTo>
                <a:lnTo>
                  <a:pt x="0" y="6"/>
                </a:lnTo>
                <a:lnTo>
                  <a:pt x="0" y="6"/>
                </a:lnTo>
                <a:lnTo>
                  <a:pt x="2" y="6"/>
                </a:lnTo>
                <a:lnTo>
                  <a:pt x="2" y="6"/>
                </a:lnTo>
                <a:lnTo>
                  <a:pt x="2" y="6"/>
                </a:lnTo>
                <a:lnTo>
                  <a:pt x="2" y="6"/>
                </a:lnTo>
                <a:lnTo>
                  <a:pt x="4" y="6"/>
                </a:lnTo>
                <a:lnTo>
                  <a:pt x="6" y="6"/>
                </a:lnTo>
                <a:lnTo>
                  <a:pt x="6" y="6"/>
                </a:lnTo>
                <a:lnTo>
                  <a:pt x="8" y="4"/>
                </a:lnTo>
                <a:lnTo>
                  <a:pt x="8" y="4"/>
                </a:lnTo>
                <a:lnTo>
                  <a:pt x="10" y="2"/>
                </a:lnTo>
                <a:lnTo>
                  <a:pt x="10" y="2"/>
                </a:lnTo>
                <a:lnTo>
                  <a:pt x="10" y="2"/>
                </a:lnTo>
                <a:lnTo>
                  <a:pt x="10" y="2"/>
                </a:lnTo>
                <a:lnTo>
                  <a:pt x="8" y="0"/>
                </a:lnTo>
                <a:lnTo>
                  <a:pt x="8" y="0"/>
                </a:lnTo>
                <a:lnTo>
                  <a:pt x="6" y="0"/>
                </a:lnTo>
                <a:lnTo>
                  <a:pt x="4" y="0"/>
                </a:lnTo>
                <a:lnTo>
                  <a:pt x="4" y="0"/>
                </a:lnTo>
                <a:lnTo>
                  <a:pt x="2" y="0"/>
                </a:lnTo>
                <a:lnTo>
                  <a:pt x="2" y="2"/>
                </a:lnTo>
                <a:lnTo>
                  <a:pt x="0" y="2"/>
                </a:lnTo>
                <a:lnTo>
                  <a:pt x="0"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20" name="Freeform 321"/>
          <p:cNvSpPr>
            <a:spLocks/>
          </p:cNvSpPr>
          <p:nvPr/>
        </p:nvSpPr>
        <p:spPr bwMode="auto">
          <a:xfrm>
            <a:off x="3007872" y="2231015"/>
            <a:ext cx="61584" cy="65207"/>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1" name="Freeform 322"/>
          <p:cNvSpPr>
            <a:spLocks/>
          </p:cNvSpPr>
          <p:nvPr/>
        </p:nvSpPr>
        <p:spPr bwMode="auto">
          <a:xfrm>
            <a:off x="3007872" y="2231015"/>
            <a:ext cx="61584" cy="65207"/>
          </a:xfrm>
          <a:custGeom>
            <a:avLst/>
            <a:gdLst>
              <a:gd name="T0" fmla="*/ 20 w 30"/>
              <a:gd name="T1" fmla="*/ 26 h 28"/>
              <a:gd name="T2" fmla="*/ 20 w 30"/>
              <a:gd name="T3" fmla="*/ 26 h 28"/>
              <a:gd name="T4" fmla="*/ 18 w 30"/>
              <a:gd name="T5" fmla="*/ 26 h 28"/>
              <a:gd name="T6" fmla="*/ 16 w 30"/>
              <a:gd name="T7" fmla="*/ 26 h 28"/>
              <a:gd name="T8" fmla="*/ 12 w 30"/>
              <a:gd name="T9" fmla="*/ 28 h 28"/>
              <a:gd name="T10" fmla="*/ 10 w 30"/>
              <a:gd name="T11" fmla="*/ 28 h 28"/>
              <a:gd name="T12" fmla="*/ 6 w 30"/>
              <a:gd name="T13" fmla="*/ 28 h 28"/>
              <a:gd name="T14" fmla="*/ 6 w 30"/>
              <a:gd name="T15" fmla="*/ 28 h 28"/>
              <a:gd name="T16" fmla="*/ 4 w 30"/>
              <a:gd name="T17" fmla="*/ 28 h 28"/>
              <a:gd name="T18" fmla="*/ 4 w 30"/>
              <a:gd name="T19" fmla="*/ 26 h 28"/>
              <a:gd name="T20" fmla="*/ 4 w 30"/>
              <a:gd name="T21" fmla="*/ 26 h 28"/>
              <a:gd name="T22" fmla="*/ 2 w 30"/>
              <a:gd name="T23" fmla="*/ 26 h 28"/>
              <a:gd name="T24" fmla="*/ 2 w 30"/>
              <a:gd name="T25" fmla="*/ 24 h 28"/>
              <a:gd name="T26" fmla="*/ 2 w 30"/>
              <a:gd name="T27" fmla="*/ 24 h 28"/>
              <a:gd name="T28" fmla="*/ 2 w 30"/>
              <a:gd name="T29" fmla="*/ 22 h 28"/>
              <a:gd name="T30" fmla="*/ 0 w 30"/>
              <a:gd name="T31" fmla="*/ 20 h 28"/>
              <a:gd name="T32" fmla="*/ 0 w 30"/>
              <a:gd name="T33" fmla="*/ 18 h 28"/>
              <a:gd name="T34" fmla="*/ 0 w 30"/>
              <a:gd name="T35" fmla="*/ 16 h 28"/>
              <a:gd name="T36" fmla="*/ 2 w 30"/>
              <a:gd name="T37" fmla="*/ 14 h 28"/>
              <a:gd name="T38" fmla="*/ 2 w 30"/>
              <a:gd name="T39" fmla="*/ 10 h 28"/>
              <a:gd name="T40" fmla="*/ 4 w 30"/>
              <a:gd name="T41" fmla="*/ 8 h 28"/>
              <a:gd name="T42" fmla="*/ 4 w 30"/>
              <a:gd name="T43" fmla="*/ 6 h 28"/>
              <a:gd name="T44" fmla="*/ 6 w 30"/>
              <a:gd name="T45" fmla="*/ 6 h 28"/>
              <a:gd name="T46" fmla="*/ 8 w 30"/>
              <a:gd name="T47" fmla="*/ 4 h 28"/>
              <a:gd name="T48" fmla="*/ 8 w 30"/>
              <a:gd name="T49" fmla="*/ 2 h 28"/>
              <a:gd name="T50" fmla="*/ 10 w 30"/>
              <a:gd name="T51" fmla="*/ 2 h 28"/>
              <a:gd name="T52" fmla="*/ 12 w 30"/>
              <a:gd name="T53" fmla="*/ 0 h 28"/>
              <a:gd name="T54" fmla="*/ 12 w 30"/>
              <a:gd name="T55" fmla="*/ 0 h 28"/>
              <a:gd name="T56" fmla="*/ 14 w 30"/>
              <a:gd name="T57" fmla="*/ 0 h 28"/>
              <a:gd name="T58" fmla="*/ 14 w 30"/>
              <a:gd name="T59" fmla="*/ 0 h 28"/>
              <a:gd name="T60" fmla="*/ 16 w 30"/>
              <a:gd name="T61" fmla="*/ 0 h 28"/>
              <a:gd name="T62" fmla="*/ 18 w 30"/>
              <a:gd name="T63" fmla="*/ 2 h 28"/>
              <a:gd name="T64" fmla="*/ 20 w 30"/>
              <a:gd name="T65" fmla="*/ 2 h 28"/>
              <a:gd name="T66" fmla="*/ 22 w 30"/>
              <a:gd name="T67" fmla="*/ 2 h 28"/>
              <a:gd name="T68" fmla="*/ 22 w 30"/>
              <a:gd name="T69" fmla="*/ 4 h 28"/>
              <a:gd name="T70" fmla="*/ 24 w 30"/>
              <a:gd name="T71" fmla="*/ 6 h 28"/>
              <a:gd name="T72" fmla="*/ 26 w 30"/>
              <a:gd name="T73" fmla="*/ 8 h 28"/>
              <a:gd name="T74" fmla="*/ 28 w 30"/>
              <a:gd name="T75" fmla="*/ 10 h 28"/>
              <a:gd name="T76" fmla="*/ 28 w 30"/>
              <a:gd name="T77" fmla="*/ 12 h 28"/>
              <a:gd name="T78" fmla="*/ 30 w 30"/>
              <a:gd name="T79" fmla="*/ 14 h 28"/>
              <a:gd name="T80" fmla="*/ 30 w 30"/>
              <a:gd name="T81" fmla="*/ 16 h 28"/>
              <a:gd name="T82" fmla="*/ 30 w 30"/>
              <a:gd name="T83" fmla="*/ 18 h 28"/>
              <a:gd name="T84" fmla="*/ 30 w 30"/>
              <a:gd name="T85" fmla="*/ 18 h 28"/>
              <a:gd name="T86" fmla="*/ 30 w 30"/>
              <a:gd name="T87" fmla="*/ 20 h 28"/>
              <a:gd name="T88" fmla="*/ 30 w 30"/>
              <a:gd name="T89" fmla="*/ 20 h 28"/>
              <a:gd name="T90" fmla="*/ 30 w 30"/>
              <a:gd name="T91" fmla="*/ 20 h 28"/>
              <a:gd name="T92" fmla="*/ 28 w 30"/>
              <a:gd name="T93" fmla="*/ 22 h 28"/>
              <a:gd name="T94" fmla="*/ 26 w 30"/>
              <a:gd name="T95" fmla="*/ 22 h 28"/>
              <a:gd name="T96" fmla="*/ 24 w 30"/>
              <a:gd name="T97" fmla="*/ 24 h 28"/>
              <a:gd name="T98" fmla="*/ 20 w 30"/>
              <a:gd name="T99" fmla="*/ 26 h 28"/>
              <a:gd name="T100" fmla="*/ 20 w 30"/>
              <a:gd name="T10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 h="28">
                <a:moveTo>
                  <a:pt x="20" y="26"/>
                </a:moveTo>
                <a:lnTo>
                  <a:pt x="20" y="26"/>
                </a:lnTo>
                <a:lnTo>
                  <a:pt x="18" y="26"/>
                </a:lnTo>
                <a:lnTo>
                  <a:pt x="16" y="26"/>
                </a:lnTo>
                <a:lnTo>
                  <a:pt x="12" y="28"/>
                </a:lnTo>
                <a:lnTo>
                  <a:pt x="10" y="28"/>
                </a:lnTo>
                <a:lnTo>
                  <a:pt x="6" y="28"/>
                </a:lnTo>
                <a:lnTo>
                  <a:pt x="6" y="28"/>
                </a:lnTo>
                <a:lnTo>
                  <a:pt x="4" y="28"/>
                </a:lnTo>
                <a:lnTo>
                  <a:pt x="4" y="26"/>
                </a:lnTo>
                <a:lnTo>
                  <a:pt x="4" y="26"/>
                </a:lnTo>
                <a:lnTo>
                  <a:pt x="2" y="26"/>
                </a:lnTo>
                <a:lnTo>
                  <a:pt x="2" y="24"/>
                </a:lnTo>
                <a:lnTo>
                  <a:pt x="2" y="24"/>
                </a:lnTo>
                <a:lnTo>
                  <a:pt x="2" y="22"/>
                </a:lnTo>
                <a:lnTo>
                  <a:pt x="0" y="20"/>
                </a:lnTo>
                <a:lnTo>
                  <a:pt x="0" y="18"/>
                </a:lnTo>
                <a:lnTo>
                  <a:pt x="0" y="16"/>
                </a:lnTo>
                <a:lnTo>
                  <a:pt x="2" y="14"/>
                </a:lnTo>
                <a:lnTo>
                  <a:pt x="2" y="10"/>
                </a:lnTo>
                <a:lnTo>
                  <a:pt x="4" y="8"/>
                </a:lnTo>
                <a:lnTo>
                  <a:pt x="4" y="6"/>
                </a:lnTo>
                <a:lnTo>
                  <a:pt x="6" y="6"/>
                </a:lnTo>
                <a:lnTo>
                  <a:pt x="8" y="4"/>
                </a:lnTo>
                <a:lnTo>
                  <a:pt x="8" y="2"/>
                </a:lnTo>
                <a:lnTo>
                  <a:pt x="10" y="2"/>
                </a:lnTo>
                <a:lnTo>
                  <a:pt x="12" y="0"/>
                </a:lnTo>
                <a:lnTo>
                  <a:pt x="12" y="0"/>
                </a:lnTo>
                <a:lnTo>
                  <a:pt x="14" y="0"/>
                </a:lnTo>
                <a:lnTo>
                  <a:pt x="14" y="0"/>
                </a:lnTo>
                <a:lnTo>
                  <a:pt x="16" y="0"/>
                </a:lnTo>
                <a:lnTo>
                  <a:pt x="18" y="2"/>
                </a:lnTo>
                <a:lnTo>
                  <a:pt x="20" y="2"/>
                </a:lnTo>
                <a:lnTo>
                  <a:pt x="22" y="2"/>
                </a:lnTo>
                <a:lnTo>
                  <a:pt x="22" y="4"/>
                </a:lnTo>
                <a:lnTo>
                  <a:pt x="24" y="6"/>
                </a:lnTo>
                <a:lnTo>
                  <a:pt x="26" y="8"/>
                </a:lnTo>
                <a:lnTo>
                  <a:pt x="28" y="10"/>
                </a:lnTo>
                <a:lnTo>
                  <a:pt x="28" y="12"/>
                </a:lnTo>
                <a:lnTo>
                  <a:pt x="30" y="14"/>
                </a:lnTo>
                <a:lnTo>
                  <a:pt x="30" y="16"/>
                </a:lnTo>
                <a:lnTo>
                  <a:pt x="30" y="18"/>
                </a:lnTo>
                <a:lnTo>
                  <a:pt x="30" y="18"/>
                </a:lnTo>
                <a:lnTo>
                  <a:pt x="30" y="20"/>
                </a:lnTo>
                <a:lnTo>
                  <a:pt x="30" y="20"/>
                </a:lnTo>
                <a:lnTo>
                  <a:pt x="30" y="20"/>
                </a:lnTo>
                <a:lnTo>
                  <a:pt x="28" y="22"/>
                </a:lnTo>
                <a:lnTo>
                  <a:pt x="26" y="22"/>
                </a:lnTo>
                <a:lnTo>
                  <a:pt x="24" y="24"/>
                </a:lnTo>
                <a:lnTo>
                  <a:pt x="20" y="26"/>
                </a:lnTo>
                <a:lnTo>
                  <a:pt x="20" y="2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22" name="Freeform 323"/>
          <p:cNvSpPr>
            <a:spLocks/>
          </p:cNvSpPr>
          <p:nvPr/>
        </p:nvSpPr>
        <p:spPr bwMode="auto">
          <a:xfrm>
            <a:off x="3024295" y="2072656"/>
            <a:ext cx="24635" cy="51234"/>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3" name="Freeform 324"/>
          <p:cNvSpPr>
            <a:spLocks/>
          </p:cNvSpPr>
          <p:nvPr/>
        </p:nvSpPr>
        <p:spPr bwMode="auto">
          <a:xfrm>
            <a:off x="3024295" y="2072656"/>
            <a:ext cx="24635" cy="51234"/>
          </a:xfrm>
          <a:custGeom>
            <a:avLst/>
            <a:gdLst>
              <a:gd name="T0" fmla="*/ 10 w 12"/>
              <a:gd name="T1" fmla="*/ 0 h 22"/>
              <a:gd name="T2" fmla="*/ 10 w 12"/>
              <a:gd name="T3" fmla="*/ 0 h 22"/>
              <a:gd name="T4" fmla="*/ 10 w 12"/>
              <a:gd name="T5" fmla="*/ 0 h 22"/>
              <a:gd name="T6" fmla="*/ 10 w 12"/>
              <a:gd name="T7" fmla="*/ 0 h 22"/>
              <a:gd name="T8" fmla="*/ 10 w 12"/>
              <a:gd name="T9" fmla="*/ 0 h 22"/>
              <a:gd name="T10" fmla="*/ 8 w 12"/>
              <a:gd name="T11" fmla="*/ 0 h 22"/>
              <a:gd name="T12" fmla="*/ 8 w 12"/>
              <a:gd name="T13" fmla="*/ 0 h 22"/>
              <a:gd name="T14" fmla="*/ 6 w 12"/>
              <a:gd name="T15" fmla="*/ 2 h 22"/>
              <a:gd name="T16" fmla="*/ 4 w 12"/>
              <a:gd name="T17" fmla="*/ 2 h 22"/>
              <a:gd name="T18" fmla="*/ 2 w 12"/>
              <a:gd name="T19" fmla="*/ 4 h 22"/>
              <a:gd name="T20" fmla="*/ 2 w 12"/>
              <a:gd name="T21" fmla="*/ 6 h 22"/>
              <a:gd name="T22" fmla="*/ 0 w 12"/>
              <a:gd name="T23" fmla="*/ 6 h 22"/>
              <a:gd name="T24" fmla="*/ 0 w 12"/>
              <a:gd name="T25" fmla="*/ 8 h 22"/>
              <a:gd name="T26" fmla="*/ 0 w 12"/>
              <a:gd name="T27" fmla="*/ 8 h 22"/>
              <a:gd name="T28" fmla="*/ 0 w 12"/>
              <a:gd name="T29" fmla="*/ 10 h 22"/>
              <a:gd name="T30" fmla="*/ 0 w 12"/>
              <a:gd name="T31" fmla="*/ 12 h 22"/>
              <a:gd name="T32" fmla="*/ 0 w 12"/>
              <a:gd name="T33" fmla="*/ 12 h 22"/>
              <a:gd name="T34" fmla="*/ 0 w 12"/>
              <a:gd name="T35" fmla="*/ 14 h 22"/>
              <a:gd name="T36" fmla="*/ 0 w 12"/>
              <a:gd name="T37" fmla="*/ 16 h 22"/>
              <a:gd name="T38" fmla="*/ 0 w 12"/>
              <a:gd name="T39" fmla="*/ 16 h 22"/>
              <a:gd name="T40" fmla="*/ 0 w 12"/>
              <a:gd name="T41" fmla="*/ 16 h 22"/>
              <a:gd name="T42" fmla="*/ 0 w 12"/>
              <a:gd name="T43" fmla="*/ 18 h 22"/>
              <a:gd name="T44" fmla="*/ 2 w 12"/>
              <a:gd name="T45" fmla="*/ 20 h 22"/>
              <a:gd name="T46" fmla="*/ 2 w 12"/>
              <a:gd name="T47" fmla="*/ 20 h 22"/>
              <a:gd name="T48" fmla="*/ 4 w 12"/>
              <a:gd name="T49" fmla="*/ 20 h 22"/>
              <a:gd name="T50" fmla="*/ 4 w 12"/>
              <a:gd name="T51" fmla="*/ 22 h 22"/>
              <a:gd name="T52" fmla="*/ 4 w 12"/>
              <a:gd name="T53" fmla="*/ 22 h 22"/>
              <a:gd name="T54" fmla="*/ 6 w 12"/>
              <a:gd name="T55" fmla="*/ 22 h 22"/>
              <a:gd name="T56" fmla="*/ 6 w 12"/>
              <a:gd name="T57" fmla="*/ 20 h 22"/>
              <a:gd name="T58" fmla="*/ 8 w 12"/>
              <a:gd name="T59" fmla="*/ 20 h 22"/>
              <a:gd name="T60" fmla="*/ 8 w 12"/>
              <a:gd name="T61" fmla="*/ 18 h 22"/>
              <a:gd name="T62" fmla="*/ 10 w 12"/>
              <a:gd name="T63" fmla="*/ 18 h 22"/>
              <a:gd name="T64" fmla="*/ 10 w 12"/>
              <a:gd name="T65" fmla="*/ 16 h 22"/>
              <a:gd name="T66" fmla="*/ 12 w 12"/>
              <a:gd name="T67" fmla="*/ 14 h 22"/>
              <a:gd name="T68" fmla="*/ 12 w 12"/>
              <a:gd name="T69" fmla="*/ 12 h 22"/>
              <a:gd name="T70" fmla="*/ 12 w 12"/>
              <a:gd name="T71" fmla="*/ 12 h 22"/>
              <a:gd name="T72" fmla="*/ 12 w 12"/>
              <a:gd name="T73" fmla="*/ 10 h 22"/>
              <a:gd name="T74" fmla="*/ 12 w 12"/>
              <a:gd name="T75" fmla="*/ 8 h 22"/>
              <a:gd name="T76" fmla="*/ 12 w 12"/>
              <a:gd name="T77" fmla="*/ 6 h 22"/>
              <a:gd name="T78" fmla="*/ 12 w 12"/>
              <a:gd name="T79" fmla="*/ 6 h 22"/>
              <a:gd name="T80" fmla="*/ 12 w 12"/>
              <a:gd name="T81" fmla="*/ 4 h 22"/>
              <a:gd name="T82" fmla="*/ 12 w 12"/>
              <a:gd name="T83" fmla="*/ 2 h 22"/>
              <a:gd name="T84" fmla="*/ 12 w 12"/>
              <a:gd name="T85" fmla="*/ 2 h 22"/>
              <a:gd name="T86" fmla="*/ 12 w 12"/>
              <a:gd name="T87" fmla="*/ 0 h 22"/>
              <a:gd name="T88" fmla="*/ 12 w 12"/>
              <a:gd name="T89" fmla="*/ 0 h 22"/>
              <a:gd name="T90" fmla="*/ 10 w 12"/>
              <a:gd name="T9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22">
                <a:moveTo>
                  <a:pt x="10" y="0"/>
                </a:moveTo>
                <a:lnTo>
                  <a:pt x="10" y="0"/>
                </a:lnTo>
                <a:lnTo>
                  <a:pt x="10" y="0"/>
                </a:lnTo>
                <a:lnTo>
                  <a:pt x="10" y="0"/>
                </a:lnTo>
                <a:lnTo>
                  <a:pt x="10" y="0"/>
                </a:lnTo>
                <a:lnTo>
                  <a:pt x="8" y="0"/>
                </a:lnTo>
                <a:lnTo>
                  <a:pt x="8" y="0"/>
                </a:lnTo>
                <a:lnTo>
                  <a:pt x="6" y="2"/>
                </a:lnTo>
                <a:lnTo>
                  <a:pt x="4" y="2"/>
                </a:lnTo>
                <a:lnTo>
                  <a:pt x="2" y="4"/>
                </a:lnTo>
                <a:lnTo>
                  <a:pt x="2" y="6"/>
                </a:lnTo>
                <a:lnTo>
                  <a:pt x="0" y="6"/>
                </a:lnTo>
                <a:lnTo>
                  <a:pt x="0" y="8"/>
                </a:lnTo>
                <a:lnTo>
                  <a:pt x="0" y="8"/>
                </a:lnTo>
                <a:lnTo>
                  <a:pt x="0" y="10"/>
                </a:lnTo>
                <a:lnTo>
                  <a:pt x="0" y="12"/>
                </a:lnTo>
                <a:lnTo>
                  <a:pt x="0" y="12"/>
                </a:lnTo>
                <a:lnTo>
                  <a:pt x="0" y="14"/>
                </a:lnTo>
                <a:lnTo>
                  <a:pt x="0" y="16"/>
                </a:lnTo>
                <a:lnTo>
                  <a:pt x="0" y="16"/>
                </a:lnTo>
                <a:lnTo>
                  <a:pt x="0" y="16"/>
                </a:lnTo>
                <a:lnTo>
                  <a:pt x="0" y="18"/>
                </a:lnTo>
                <a:lnTo>
                  <a:pt x="2" y="20"/>
                </a:lnTo>
                <a:lnTo>
                  <a:pt x="2" y="20"/>
                </a:lnTo>
                <a:lnTo>
                  <a:pt x="4" y="20"/>
                </a:lnTo>
                <a:lnTo>
                  <a:pt x="4" y="22"/>
                </a:lnTo>
                <a:lnTo>
                  <a:pt x="4" y="22"/>
                </a:lnTo>
                <a:lnTo>
                  <a:pt x="6" y="22"/>
                </a:lnTo>
                <a:lnTo>
                  <a:pt x="6" y="20"/>
                </a:lnTo>
                <a:lnTo>
                  <a:pt x="8" y="20"/>
                </a:lnTo>
                <a:lnTo>
                  <a:pt x="8" y="18"/>
                </a:lnTo>
                <a:lnTo>
                  <a:pt x="10" y="18"/>
                </a:lnTo>
                <a:lnTo>
                  <a:pt x="10" y="16"/>
                </a:lnTo>
                <a:lnTo>
                  <a:pt x="12" y="14"/>
                </a:lnTo>
                <a:lnTo>
                  <a:pt x="12" y="12"/>
                </a:lnTo>
                <a:lnTo>
                  <a:pt x="12" y="12"/>
                </a:lnTo>
                <a:lnTo>
                  <a:pt x="12" y="10"/>
                </a:lnTo>
                <a:lnTo>
                  <a:pt x="12" y="8"/>
                </a:lnTo>
                <a:lnTo>
                  <a:pt x="12" y="6"/>
                </a:lnTo>
                <a:lnTo>
                  <a:pt x="12" y="6"/>
                </a:lnTo>
                <a:lnTo>
                  <a:pt x="12" y="4"/>
                </a:lnTo>
                <a:lnTo>
                  <a:pt x="12" y="2"/>
                </a:lnTo>
                <a:lnTo>
                  <a:pt x="12" y="2"/>
                </a:lnTo>
                <a:lnTo>
                  <a:pt x="12" y="0"/>
                </a:lnTo>
                <a:lnTo>
                  <a:pt x="12" y="0"/>
                </a:lnTo>
                <a:lnTo>
                  <a:pt x="10"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24" name="Freeform 325"/>
          <p:cNvSpPr>
            <a:spLocks/>
          </p:cNvSpPr>
          <p:nvPr/>
        </p:nvSpPr>
        <p:spPr bwMode="auto">
          <a:xfrm>
            <a:off x="3176204" y="1951556"/>
            <a:ext cx="20528" cy="46577"/>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5" name="Freeform 326"/>
          <p:cNvSpPr>
            <a:spLocks/>
          </p:cNvSpPr>
          <p:nvPr/>
        </p:nvSpPr>
        <p:spPr bwMode="auto">
          <a:xfrm>
            <a:off x="3176204" y="1951556"/>
            <a:ext cx="20528" cy="46577"/>
          </a:xfrm>
          <a:custGeom>
            <a:avLst/>
            <a:gdLst>
              <a:gd name="T0" fmla="*/ 6 w 10"/>
              <a:gd name="T1" fmla="*/ 0 h 20"/>
              <a:gd name="T2" fmla="*/ 6 w 10"/>
              <a:gd name="T3" fmla="*/ 0 h 20"/>
              <a:gd name="T4" fmla="*/ 6 w 10"/>
              <a:gd name="T5" fmla="*/ 0 h 20"/>
              <a:gd name="T6" fmla="*/ 6 w 10"/>
              <a:gd name="T7" fmla="*/ 0 h 20"/>
              <a:gd name="T8" fmla="*/ 6 w 10"/>
              <a:gd name="T9" fmla="*/ 0 h 20"/>
              <a:gd name="T10" fmla="*/ 4 w 10"/>
              <a:gd name="T11" fmla="*/ 2 h 20"/>
              <a:gd name="T12" fmla="*/ 4 w 10"/>
              <a:gd name="T13" fmla="*/ 2 h 20"/>
              <a:gd name="T14" fmla="*/ 2 w 10"/>
              <a:gd name="T15" fmla="*/ 4 h 20"/>
              <a:gd name="T16" fmla="*/ 2 w 10"/>
              <a:gd name="T17" fmla="*/ 4 h 20"/>
              <a:gd name="T18" fmla="*/ 0 w 10"/>
              <a:gd name="T19" fmla="*/ 6 h 20"/>
              <a:gd name="T20" fmla="*/ 0 w 10"/>
              <a:gd name="T21" fmla="*/ 8 h 20"/>
              <a:gd name="T22" fmla="*/ 0 w 10"/>
              <a:gd name="T23" fmla="*/ 10 h 20"/>
              <a:gd name="T24" fmla="*/ 0 w 10"/>
              <a:gd name="T25" fmla="*/ 10 h 20"/>
              <a:gd name="T26" fmla="*/ 0 w 10"/>
              <a:gd name="T27" fmla="*/ 12 h 20"/>
              <a:gd name="T28" fmla="*/ 0 w 10"/>
              <a:gd name="T29" fmla="*/ 12 h 20"/>
              <a:gd name="T30" fmla="*/ 0 w 10"/>
              <a:gd name="T31" fmla="*/ 14 h 20"/>
              <a:gd name="T32" fmla="*/ 0 w 10"/>
              <a:gd name="T33" fmla="*/ 16 h 20"/>
              <a:gd name="T34" fmla="*/ 0 w 10"/>
              <a:gd name="T35" fmla="*/ 16 h 20"/>
              <a:gd name="T36" fmla="*/ 2 w 10"/>
              <a:gd name="T37" fmla="*/ 18 h 20"/>
              <a:gd name="T38" fmla="*/ 2 w 10"/>
              <a:gd name="T39" fmla="*/ 18 h 20"/>
              <a:gd name="T40" fmla="*/ 2 w 10"/>
              <a:gd name="T41" fmla="*/ 18 h 20"/>
              <a:gd name="T42" fmla="*/ 4 w 10"/>
              <a:gd name="T43" fmla="*/ 20 h 20"/>
              <a:gd name="T44" fmla="*/ 4 w 10"/>
              <a:gd name="T45" fmla="*/ 20 h 20"/>
              <a:gd name="T46" fmla="*/ 6 w 10"/>
              <a:gd name="T47" fmla="*/ 20 h 20"/>
              <a:gd name="T48" fmla="*/ 6 w 10"/>
              <a:gd name="T49" fmla="*/ 20 h 20"/>
              <a:gd name="T50" fmla="*/ 6 w 10"/>
              <a:gd name="T51" fmla="*/ 20 h 20"/>
              <a:gd name="T52" fmla="*/ 8 w 10"/>
              <a:gd name="T53" fmla="*/ 20 h 20"/>
              <a:gd name="T54" fmla="*/ 8 w 10"/>
              <a:gd name="T55" fmla="*/ 18 h 20"/>
              <a:gd name="T56" fmla="*/ 8 w 10"/>
              <a:gd name="T57" fmla="*/ 18 h 20"/>
              <a:gd name="T58" fmla="*/ 10 w 10"/>
              <a:gd name="T59" fmla="*/ 18 h 20"/>
              <a:gd name="T60" fmla="*/ 10 w 10"/>
              <a:gd name="T61" fmla="*/ 16 h 20"/>
              <a:gd name="T62" fmla="*/ 10 w 10"/>
              <a:gd name="T63" fmla="*/ 14 h 20"/>
              <a:gd name="T64" fmla="*/ 10 w 10"/>
              <a:gd name="T65" fmla="*/ 14 h 20"/>
              <a:gd name="T66" fmla="*/ 10 w 10"/>
              <a:gd name="T67" fmla="*/ 12 h 20"/>
              <a:gd name="T68" fmla="*/ 10 w 10"/>
              <a:gd name="T69" fmla="*/ 10 h 20"/>
              <a:gd name="T70" fmla="*/ 10 w 10"/>
              <a:gd name="T71" fmla="*/ 8 h 20"/>
              <a:gd name="T72" fmla="*/ 10 w 10"/>
              <a:gd name="T73" fmla="*/ 6 h 20"/>
              <a:gd name="T74" fmla="*/ 10 w 10"/>
              <a:gd name="T75" fmla="*/ 4 h 20"/>
              <a:gd name="T76" fmla="*/ 10 w 10"/>
              <a:gd name="T77" fmla="*/ 4 h 20"/>
              <a:gd name="T78" fmla="*/ 8 w 10"/>
              <a:gd name="T79" fmla="*/ 2 h 20"/>
              <a:gd name="T80" fmla="*/ 8 w 10"/>
              <a:gd name="T81" fmla="*/ 2 h 20"/>
              <a:gd name="T82" fmla="*/ 8 w 10"/>
              <a:gd name="T83" fmla="*/ 0 h 20"/>
              <a:gd name="T84" fmla="*/ 6 w 10"/>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 h="20">
                <a:moveTo>
                  <a:pt x="6" y="0"/>
                </a:moveTo>
                <a:lnTo>
                  <a:pt x="6" y="0"/>
                </a:lnTo>
                <a:lnTo>
                  <a:pt x="6" y="0"/>
                </a:lnTo>
                <a:lnTo>
                  <a:pt x="6" y="0"/>
                </a:lnTo>
                <a:lnTo>
                  <a:pt x="6" y="0"/>
                </a:lnTo>
                <a:lnTo>
                  <a:pt x="4" y="2"/>
                </a:lnTo>
                <a:lnTo>
                  <a:pt x="4" y="2"/>
                </a:lnTo>
                <a:lnTo>
                  <a:pt x="2" y="4"/>
                </a:lnTo>
                <a:lnTo>
                  <a:pt x="2" y="4"/>
                </a:lnTo>
                <a:lnTo>
                  <a:pt x="0" y="6"/>
                </a:lnTo>
                <a:lnTo>
                  <a:pt x="0" y="8"/>
                </a:lnTo>
                <a:lnTo>
                  <a:pt x="0" y="10"/>
                </a:lnTo>
                <a:lnTo>
                  <a:pt x="0" y="10"/>
                </a:lnTo>
                <a:lnTo>
                  <a:pt x="0" y="12"/>
                </a:lnTo>
                <a:lnTo>
                  <a:pt x="0" y="12"/>
                </a:lnTo>
                <a:lnTo>
                  <a:pt x="0" y="14"/>
                </a:lnTo>
                <a:lnTo>
                  <a:pt x="0" y="16"/>
                </a:lnTo>
                <a:lnTo>
                  <a:pt x="0" y="16"/>
                </a:lnTo>
                <a:lnTo>
                  <a:pt x="2" y="18"/>
                </a:lnTo>
                <a:lnTo>
                  <a:pt x="2" y="18"/>
                </a:lnTo>
                <a:lnTo>
                  <a:pt x="2" y="18"/>
                </a:lnTo>
                <a:lnTo>
                  <a:pt x="4" y="20"/>
                </a:lnTo>
                <a:lnTo>
                  <a:pt x="4" y="20"/>
                </a:lnTo>
                <a:lnTo>
                  <a:pt x="6" y="20"/>
                </a:lnTo>
                <a:lnTo>
                  <a:pt x="6" y="20"/>
                </a:lnTo>
                <a:lnTo>
                  <a:pt x="6" y="20"/>
                </a:lnTo>
                <a:lnTo>
                  <a:pt x="8" y="20"/>
                </a:lnTo>
                <a:lnTo>
                  <a:pt x="8" y="18"/>
                </a:lnTo>
                <a:lnTo>
                  <a:pt x="8" y="18"/>
                </a:lnTo>
                <a:lnTo>
                  <a:pt x="10" y="18"/>
                </a:lnTo>
                <a:lnTo>
                  <a:pt x="10" y="16"/>
                </a:lnTo>
                <a:lnTo>
                  <a:pt x="10" y="14"/>
                </a:lnTo>
                <a:lnTo>
                  <a:pt x="10" y="14"/>
                </a:lnTo>
                <a:lnTo>
                  <a:pt x="10" y="12"/>
                </a:lnTo>
                <a:lnTo>
                  <a:pt x="10" y="10"/>
                </a:lnTo>
                <a:lnTo>
                  <a:pt x="10" y="8"/>
                </a:lnTo>
                <a:lnTo>
                  <a:pt x="10" y="6"/>
                </a:lnTo>
                <a:lnTo>
                  <a:pt x="10" y="4"/>
                </a:lnTo>
                <a:lnTo>
                  <a:pt x="10" y="4"/>
                </a:lnTo>
                <a:lnTo>
                  <a:pt x="8" y="2"/>
                </a:lnTo>
                <a:lnTo>
                  <a:pt x="8" y="2"/>
                </a:lnTo>
                <a:lnTo>
                  <a:pt x="8" y="0"/>
                </a:lnTo>
                <a:lnTo>
                  <a:pt x="6"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26" name="Freeform 327"/>
          <p:cNvSpPr>
            <a:spLocks/>
          </p:cNvSpPr>
          <p:nvPr/>
        </p:nvSpPr>
        <p:spPr bwMode="auto">
          <a:xfrm>
            <a:off x="3053034" y="2058684"/>
            <a:ext cx="221702" cy="428502"/>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7" name="Freeform 328"/>
          <p:cNvSpPr>
            <a:spLocks/>
          </p:cNvSpPr>
          <p:nvPr/>
        </p:nvSpPr>
        <p:spPr bwMode="auto">
          <a:xfrm>
            <a:off x="3053034" y="2058684"/>
            <a:ext cx="221702" cy="428502"/>
          </a:xfrm>
          <a:custGeom>
            <a:avLst/>
            <a:gdLst>
              <a:gd name="T0" fmla="*/ 12 w 108"/>
              <a:gd name="T1" fmla="*/ 12 h 184"/>
              <a:gd name="T2" fmla="*/ 2 w 108"/>
              <a:gd name="T3" fmla="*/ 24 h 184"/>
              <a:gd name="T4" fmla="*/ 2 w 108"/>
              <a:gd name="T5" fmla="*/ 28 h 184"/>
              <a:gd name="T6" fmla="*/ 8 w 108"/>
              <a:gd name="T7" fmla="*/ 32 h 184"/>
              <a:gd name="T8" fmla="*/ 10 w 108"/>
              <a:gd name="T9" fmla="*/ 46 h 184"/>
              <a:gd name="T10" fmla="*/ 6 w 108"/>
              <a:gd name="T11" fmla="*/ 50 h 184"/>
              <a:gd name="T12" fmla="*/ 2 w 108"/>
              <a:gd name="T13" fmla="*/ 56 h 184"/>
              <a:gd name="T14" fmla="*/ 6 w 108"/>
              <a:gd name="T15" fmla="*/ 62 h 184"/>
              <a:gd name="T16" fmla="*/ 14 w 108"/>
              <a:gd name="T17" fmla="*/ 64 h 184"/>
              <a:gd name="T18" fmla="*/ 16 w 108"/>
              <a:gd name="T19" fmla="*/ 72 h 184"/>
              <a:gd name="T20" fmla="*/ 12 w 108"/>
              <a:gd name="T21" fmla="*/ 78 h 184"/>
              <a:gd name="T22" fmla="*/ 24 w 108"/>
              <a:gd name="T23" fmla="*/ 82 h 184"/>
              <a:gd name="T24" fmla="*/ 38 w 108"/>
              <a:gd name="T25" fmla="*/ 84 h 184"/>
              <a:gd name="T26" fmla="*/ 44 w 108"/>
              <a:gd name="T27" fmla="*/ 92 h 184"/>
              <a:gd name="T28" fmla="*/ 50 w 108"/>
              <a:gd name="T29" fmla="*/ 96 h 184"/>
              <a:gd name="T30" fmla="*/ 44 w 108"/>
              <a:gd name="T31" fmla="*/ 104 h 184"/>
              <a:gd name="T32" fmla="*/ 34 w 108"/>
              <a:gd name="T33" fmla="*/ 110 h 184"/>
              <a:gd name="T34" fmla="*/ 24 w 108"/>
              <a:gd name="T35" fmla="*/ 110 h 184"/>
              <a:gd name="T36" fmla="*/ 22 w 108"/>
              <a:gd name="T37" fmla="*/ 118 h 184"/>
              <a:gd name="T38" fmla="*/ 26 w 108"/>
              <a:gd name="T39" fmla="*/ 128 h 184"/>
              <a:gd name="T40" fmla="*/ 24 w 108"/>
              <a:gd name="T41" fmla="*/ 138 h 184"/>
              <a:gd name="T42" fmla="*/ 16 w 108"/>
              <a:gd name="T43" fmla="*/ 142 h 184"/>
              <a:gd name="T44" fmla="*/ 18 w 108"/>
              <a:gd name="T45" fmla="*/ 144 h 184"/>
              <a:gd name="T46" fmla="*/ 34 w 108"/>
              <a:gd name="T47" fmla="*/ 146 h 184"/>
              <a:gd name="T48" fmla="*/ 40 w 108"/>
              <a:gd name="T49" fmla="*/ 148 h 184"/>
              <a:gd name="T50" fmla="*/ 34 w 108"/>
              <a:gd name="T51" fmla="*/ 152 h 184"/>
              <a:gd name="T52" fmla="*/ 24 w 108"/>
              <a:gd name="T53" fmla="*/ 158 h 184"/>
              <a:gd name="T54" fmla="*/ 12 w 108"/>
              <a:gd name="T55" fmla="*/ 172 h 184"/>
              <a:gd name="T56" fmla="*/ 10 w 108"/>
              <a:gd name="T57" fmla="*/ 182 h 184"/>
              <a:gd name="T58" fmla="*/ 18 w 108"/>
              <a:gd name="T59" fmla="*/ 182 h 184"/>
              <a:gd name="T60" fmla="*/ 36 w 108"/>
              <a:gd name="T61" fmla="*/ 172 h 184"/>
              <a:gd name="T62" fmla="*/ 48 w 108"/>
              <a:gd name="T63" fmla="*/ 166 h 184"/>
              <a:gd name="T64" fmla="*/ 62 w 108"/>
              <a:gd name="T65" fmla="*/ 172 h 184"/>
              <a:gd name="T66" fmla="*/ 72 w 108"/>
              <a:gd name="T67" fmla="*/ 166 h 184"/>
              <a:gd name="T68" fmla="*/ 92 w 108"/>
              <a:gd name="T69" fmla="*/ 160 h 184"/>
              <a:gd name="T70" fmla="*/ 100 w 108"/>
              <a:gd name="T71" fmla="*/ 156 h 184"/>
              <a:gd name="T72" fmla="*/ 92 w 108"/>
              <a:gd name="T73" fmla="*/ 152 h 184"/>
              <a:gd name="T74" fmla="*/ 88 w 108"/>
              <a:gd name="T75" fmla="*/ 146 h 184"/>
              <a:gd name="T76" fmla="*/ 96 w 108"/>
              <a:gd name="T77" fmla="*/ 142 h 184"/>
              <a:gd name="T78" fmla="*/ 104 w 108"/>
              <a:gd name="T79" fmla="*/ 144 h 184"/>
              <a:gd name="T80" fmla="*/ 108 w 108"/>
              <a:gd name="T81" fmla="*/ 134 h 184"/>
              <a:gd name="T82" fmla="*/ 106 w 108"/>
              <a:gd name="T83" fmla="*/ 122 h 184"/>
              <a:gd name="T84" fmla="*/ 94 w 108"/>
              <a:gd name="T85" fmla="*/ 118 h 184"/>
              <a:gd name="T86" fmla="*/ 86 w 108"/>
              <a:gd name="T87" fmla="*/ 114 h 184"/>
              <a:gd name="T88" fmla="*/ 84 w 108"/>
              <a:gd name="T89" fmla="*/ 98 h 184"/>
              <a:gd name="T90" fmla="*/ 82 w 108"/>
              <a:gd name="T91" fmla="*/ 90 h 184"/>
              <a:gd name="T92" fmla="*/ 74 w 108"/>
              <a:gd name="T93" fmla="*/ 88 h 184"/>
              <a:gd name="T94" fmla="*/ 74 w 108"/>
              <a:gd name="T95" fmla="*/ 80 h 184"/>
              <a:gd name="T96" fmla="*/ 74 w 108"/>
              <a:gd name="T97" fmla="*/ 74 h 184"/>
              <a:gd name="T98" fmla="*/ 66 w 108"/>
              <a:gd name="T99" fmla="*/ 72 h 184"/>
              <a:gd name="T100" fmla="*/ 66 w 108"/>
              <a:gd name="T101" fmla="*/ 66 h 184"/>
              <a:gd name="T102" fmla="*/ 68 w 108"/>
              <a:gd name="T103" fmla="*/ 54 h 184"/>
              <a:gd name="T104" fmla="*/ 58 w 108"/>
              <a:gd name="T105" fmla="*/ 48 h 184"/>
              <a:gd name="T106" fmla="*/ 44 w 108"/>
              <a:gd name="T107" fmla="*/ 38 h 184"/>
              <a:gd name="T108" fmla="*/ 46 w 108"/>
              <a:gd name="T109" fmla="*/ 36 h 184"/>
              <a:gd name="T110" fmla="*/ 56 w 108"/>
              <a:gd name="T111" fmla="*/ 34 h 184"/>
              <a:gd name="T112" fmla="*/ 58 w 108"/>
              <a:gd name="T113" fmla="*/ 22 h 184"/>
              <a:gd name="T114" fmla="*/ 54 w 108"/>
              <a:gd name="T115" fmla="*/ 16 h 184"/>
              <a:gd name="T116" fmla="*/ 40 w 108"/>
              <a:gd name="T117" fmla="*/ 20 h 184"/>
              <a:gd name="T118" fmla="*/ 34 w 108"/>
              <a:gd name="T119" fmla="*/ 16 h 184"/>
              <a:gd name="T120" fmla="*/ 36 w 108"/>
              <a:gd name="T121" fmla="*/ 2 h 184"/>
              <a:gd name="T122" fmla="*/ 28 w 108"/>
              <a:gd name="T1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84">
                <a:moveTo>
                  <a:pt x="16" y="4"/>
                </a:moveTo>
                <a:lnTo>
                  <a:pt x="16" y="4"/>
                </a:lnTo>
                <a:lnTo>
                  <a:pt x="16" y="4"/>
                </a:lnTo>
                <a:lnTo>
                  <a:pt x="14" y="6"/>
                </a:lnTo>
                <a:lnTo>
                  <a:pt x="14" y="8"/>
                </a:lnTo>
                <a:lnTo>
                  <a:pt x="14" y="10"/>
                </a:lnTo>
                <a:lnTo>
                  <a:pt x="12" y="12"/>
                </a:lnTo>
                <a:lnTo>
                  <a:pt x="12" y="14"/>
                </a:lnTo>
                <a:lnTo>
                  <a:pt x="10" y="16"/>
                </a:lnTo>
                <a:lnTo>
                  <a:pt x="10" y="16"/>
                </a:lnTo>
                <a:lnTo>
                  <a:pt x="8" y="18"/>
                </a:lnTo>
                <a:lnTo>
                  <a:pt x="4" y="20"/>
                </a:lnTo>
                <a:lnTo>
                  <a:pt x="2" y="22"/>
                </a:lnTo>
                <a:lnTo>
                  <a:pt x="2" y="24"/>
                </a:lnTo>
                <a:lnTo>
                  <a:pt x="0" y="24"/>
                </a:lnTo>
                <a:lnTo>
                  <a:pt x="0" y="26"/>
                </a:lnTo>
                <a:lnTo>
                  <a:pt x="0" y="26"/>
                </a:lnTo>
                <a:lnTo>
                  <a:pt x="0" y="26"/>
                </a:lnTo>
                <a:lnTo>
                  <a:pt x="0" y="26"/>
                </a:lnTo>
                <a:lnTo>
                  <a:pt x="0" y="28"/>
                </a:lnTo>
                <a:lnTo>
                  <a:pt x="2" y="28"/>
                </a:lnTo>
                <a:lnTo>
                  <a:pt x="2" y="28"/>
                </a:lnTo>
                <a:lnTo>
                  <a:pt x="4" y="28"/>
                </a:lnTo>
                <a:lnTo>
                  <a:pt x="6" y="30"/>
                </a:lnTo>
                <a:lnTo>
                  <a:pt x="8" y="30"/>
                </a:lnTo>
                <a:lnTo>
                  <a:pt x="8" y="30"/>
                </a:lnTo>
                <a:lnTo>
                  <a:pt x="8" y="32"/>
                </a:lnTo>
                <a:lnTo>
                  <a:pt x="8" y="32"/>
                </a:lnTo>
                <a:lnTo>
                  <a:pt x="10" y="34"/>
                </a:lnTo>
                <a:lnTo>
                  <a:pt x="10" y="38"/>
                </a:lnTo>
                <a:lnTo>
                  <a:pt x="10" y="40"/>
                </a:lnTo>
                <a:lnTo>
                  <a:pt x="10" y="42"/>
                </a:lnTo>
                <a:lnTo>
                  <a:pt x="10" y="44"/>
                </a:lnTo>
                <a:lnTo>
                  <a:pt x="12" y="44"/>
                </a:lnTo>
                <a:lnTo>
                  <a:pt x="10" y="46"/>
                </a:lnTo>
                <a:lnTo>
                  <a:pt x="10" y="48"/>
                </a:lnTo>
                <a:lnTo>
                  <a:pt x="10" y="48"/>
                </a:lnTo>
                <a:lnTo>
                  <a:pt x="10" y="48"/>
                </a:lnTo>
                <a:lnTo>
                  <a:pt x="10" y="48"/>
                </a:lnTo>
                <a:lnTo>
                  <a:pt x="8" y="50"/>
                </a:lnTo>
                <a:lnTo>
                  <a:pt x="8" y="50"/>
                </a:lnTo>
                <a:lnTo>
                  <a:pt x="6" y="50"/>
                </a:lnTo>
                <a:lnTo>
                  <a:pt x="4" y="52"/>
                </a:lnTo>
                <a:lnTo>
                  <a:pt x="4" y="52"/>
                </a:lnTo>
                <a:lnTo>
                  <a:pt x="2" y="52"/>
                </a:lnTo>
                <a:lnTo>
                  <a:pt x="2" y="52"/>
                </a:lnTo>
                <a:lnTo>
                  <a:pt x="2" y="54"/>
                </a:lnTo>
                <a:lnTo>
                  <a:pt x="2" y="54"/>
                </a:lnTo>
                <a:lnTo>
                  <a:pt x="2" y="56"/>
                </a:lnTo>
                <a:lnTo>
                  <a:pt x="2" y="56"/>
                </a:lnTo>
                <a:lnTo>
                  <a:pt x="2" y="58"/>
                </a:lnTo>
                <a:lnTo>
                  <a:pt x="4" y="60"/>
                </a:lnTo>
                <a:lnTo>
                  <a:pt x="4" y="60"/>
                </a:lnTo>
                <a:lnTo>
                  <a:pt x="4" y="62"/>
                </a:lnTo>
                <a:lnTo>
                  <a:pt x="6" y="62"/>
                </a:lnTo>
                <a:lnTo>
                  <a:pt x="6" y="62"/>
                </a:lnTo>
                <a:lnTo>
                  <a:pt x="8" y="62"/>
                </a:lnTo>
                <a:lnTo>
                  <a:pt x="10" y="62"/>
                </a:lnTo>
                <a:lnTo>
                  <a:pt x="12" y="62"/>
                </a:lnTo>
                <a:lnTo>
                  <a:pt x="12" y="62"/>
                </a:lnTo>
                <a:lnTo>
                  <a:pt x="14" y="62"/>
                </a:lnTo>
                <a:lnTo>
                  <a:pt x="14" y="64"/>
                </a:lnTo>
                <a:lnTo>
                  <a:pt x="14" y="64"/>
                </a:lnTo>
                <a:lnTo>
                  <a:pt x="16" y="64"/>
                </a:lnTo>
                <a:lnTo>
                  <a:pt x="16" y="66"/>
                </a:lnTo>
                <a:lnTo>
                  <a:pt x="16" y="66"/>
                </a:lnTo>
                <a:lnTo>
                  <a:pt x="16" y="68"/>
                </a:lnTo>
                <a:lnTo>
                  <a:pt x="16" y="70"/>
                </a:lnTo>
                <a:lnTo>
                  <a:pt x="16" y="70"/>
                </a:lnTo>
                <a:lnTo>
                  <a:pt x="16" y="72"/>
                </a:lnTo>
                <a:lnTo>
                  <a:pt x="16" y="72"/>
                </a:lnTo>
                <a:lnTo>
                  <a:pt x="14" y="74"/>
                </a:lnTo>
                <a:lnTo>
                  <a:pt x="14" y="76"/>
                </a:lnTo>
                <a:lnTo>
                  <a:pt x="12" y="76"/>
                </a:lnTo>
                <a:lnTo>
                  <a:pt x="12" y="78"/>
                </a:lnTo>
                <a:lnTo>
                  <a:pt x="12" y="78"/>
                </a:lnTo>
                <a:lnTo>
                  <a:pt x="12" y="78"/>
                </a:lnTo>
                <a:lnTo>
                  <a:pt x="14" y="80"/>
                </a:lnTo>
                <a:lnTo>
                  <a:pt x="14" y="80"/>
                </a:lnTo>
                <a:lnTo>
                  <a:pt x="16" y="80"/>
                </a:lnTo>
                <a:lnTo>
                  <a:pt x="18" y="82"/>
                </a:lnTo>
                <a:lnTo>
                  <a:pt x="18" y="82"/>
                </a:lnTo>
                <a:lnTo>
                  <a:pt x="20" y="82"/>
                </a:lnTo>
                <a:lnTo>
                  <a:pt x="24" y="82"/>
                </a:lnTo>
                <a:lnTo>
                  <a:pt x="28" y="82"/>
                </a:lnTo>
                <a:lnTo>
                  <a:pt x="32" y="82"/>
                </a:lnTo>
                <a:lnTo>
                  <a:pt x="34" y="82"/>
                </a:lnTo>
                <a:lnTo>
                  <a:pt x="34" y="82"/>
                </a:lnTo>
                <a:lnTo>
                  <a:pt x="36" y="82"/>
                </a:lnTo>
                <a:lnTo>
                  <a:pt x="36" y="84"/>
                </a:lnTo>
                <a:lnTo>
                  <a:pt x="38" y="84"/>
                </a:lnTo>
                <a:lnTo>
                  <a:pt x="38" y="86"/>
                </a:lnTo>
                <a:lnTo>
                  <a:pt x="40" y="88"/>
                </a:lnTo>
                <a:lnTo>
                  <a:pt x="40" y="90"/>
                </a:lnTo>
                <a:lnTo>
                  <a:pt x="42" y="92"/>
                </a:lnTo>
                <a:lnTo>
                  <a:pt x="42" y="92"/>
                </a:lnTo>
                <a:lnTo>
                  <a:pt x="42" y="92"/>
                </a:lnTo>
                <a:lnTo>
                  <a:pt x="44" y="92"/>
                </a:lnTo>
                <a:lnTo>
                  <a:pt x="46" y="94"/>
                </a:lnTo>
                <a:lnTo>
                  <a:pt x="48" y="94"/>
                </a:lnTo>
                <a:lnTo>
                  <a:pt x="48" y="94"/>
                </a:lnTo>
                <a:lnTo>
                  <a:pt x="50" y="94"/>
                </a:lnTo>
                <a:lnTo>
                  <a:pt x="50" y="94"/>
                </a:lnTo>
                <a:lnTo>
                  <a:pt x="50" y="94"/>
                </a:lnTo>
                <a:lnTo>
                  <a:pt x="50" y="96"/>
                </a:lnTo>
                <a:lnTo>
                  <a:pt x="50" y="96"/>
                </a:lnTo>
                <a:lnTo>
                  <a:pt x="50" y="98"/>
                </a:lnTo>
                <a:lnTo>
                  <a:pt x="50" y="98"/>
                </a:lnTo>
                <a:lnTo>
                  <a:pt x="48" y="100"/>
                </a:lnTo>
                <a:lnTo>
                  <a:pt x="48" y="102"/>
                </a:lnTo>
                <a:lnTo>
                  <a:pt x="46" y="104"/>
                </a:lnTo>
                <a:lnTo>
                  <a:pt x="44" y="104"/>
                </a:lnTo>
                <a:lnTo>
                  <a:pt x="44" y="106"/>
                </a:lnTo>
                <a:lnTo>
                  <a:pt x="42" y="106"/>
                </a:lnTo>
                <a:lnTo>
                  <a:pt x="40" y="108"/>
                </a:lnTo>
                <a:lnTo>
                  <a:pt x="38" y="108"/>
                </a:lnTo>
                <a:lnTo>
                  <a:pt x="36" y="110"/>
                </a:lnTo>
                <a:lnTo>
                  <a:pt x="34" y="110"/>
                </a:lnTo>
                <a:lnTo>
                  <a:pt x="34" y="110"/>
                </a:lnTo>
                <a:lnTo>
                  <a:pt x="32" y="110"/>
                </a:lnTo>
                <a:lnTo>
                  <a:pt x="30" y="110"/>
                </a:lnTo>
                <a:lnTo>
                  <a:pt x="28" y="110"/>
                </a:lnTo>
                <a:lnTo>
                  <a:pt x="26" y="110"/>
                </a:lnTo>
                <a:lnTo>
                  <a:pt x="26" y="110"/>
                </a:lnTo>
                <a:lnTo>
                  <a:pt x="24" y="110"/>
                </a:lnTo>
                <a:lnTo>
                  <a:pt x="24" y="110"/>
                </a:lnTo>
                <a:lnTo>
                  <a:pt x="24" y="110"/>
                </a:lnTo>
                <a:lnTo>
                  <a:pt x="24" y="110"/>
                </a:lnTo>
                <a:lnTo>
                  <a:pt x="24" y="112"/>
                </a:lnTo>
                <a:lnTo>
                  <a:pt x="22" y="114"/>
                </a:lnTo>
                <a:lnTo>
                  <a:pt x="22" y="116"/>
                </a:lnTo>
                <a:lnTo>
                  <a:pt x="22" y="116"/>
                </a:lnTo>
                <a:lnTo>
                  <a:pt x="22" y="118"/>
                </a:lnTo>
                <a:lnTo>
                  <a:pt x="24" y="122"/>
                </a:lnTo>
                <a:lnTo>
                  <a:pt x="24" y="122"/>
                </a:lnTo>
                <a:lnTo>
                  <a:pt x="24" y="122"/>
                </a:lnTo>
                <a:lnTo>
                  <a:pt x="24" y="124"/>
                </a:lnTo>
                <a:lnTo>
                  <a:pt x="26" y="126"/>
                </a:lnTo>
                <a:lnTo>
                  <a:pt x="26" y="126"/>
                </a:lnTo>
                <a:lnTo>
                  <a:pt x="26" y="128"/>
                </a:lnTo>
                <a:lnTo>
                  <a:pt x="28" y="128"/>
                </a:lnTo>
                <a:lnTo>
                  <a:pt x="26" y="130"/>
                </a:lnTo>
                <a:lnTo>
                  <a:pt x="26" y="132"/>
                </a:lnTo>
                <a:lnTo>
                  <a:pt x="26" y="132"/>
                </a:lnTo>
                <a:lnTo>
                  <a:pt x="26" y="136"/>
                </a:lnTo>
                <a:lnTo>
                  <a:pt x="24" y="136"/>
                </a:lnTo>
                <a:lnTo>
                  <a:pt x="24" y="138"/>
                </a:lnTo>
                <a:lnTo>
                  <a:pt x="24" y="138"/>
                </a:lnTo>
                <a:lnTo>
                  <a:pt x="22" y="138"/>
                </a:lnTo>
                <a:lnTo>
                  <a:pt x="20" y="140"/>
                </a:lnTo>
                <a:lnTo>
                  <a:pt x="18" y="140"/>
                </a:lnTo>
                <a:lnTo>
                  <a:pt x="18" y="142"/>
                </a:lnTo>
                <a:lnTo>
                  <a:pt x="18" y="142"/>
                </a:lnTo>
                <a:lnTo>
                  <a:pt x="16" y="142"/>
                </a:lnTo>
                <a:lnTo>
                  <a:pt x="16" y="142"/>
                </a:lnTo>
                <a:lnTo>
                  <a:pt x="16" y="142"/>
                </a:lnTo>
                <a:lnTo>
                  <a:pt x="16" y="144"/>
                </a:lnTo>
                <a:lnTo>
                  <a:pt x="18" y="144"/>
                </a:lnTo>
                <a:lnTo>
                  <a:pt x="18" y="144"/>
                </a:lnTo>
                <a:lnTo>
                  <a:pt x="18" y="144"/>
                </a:lnTo>
                <a:lnTo>
                  <a:pt x="18" y="144"/>
                </a:lnTo>
                <a:lnTo>
                  <a:pt x="20" y="146"/>
                </a:lnTo>
                <a:lnTo>
                  <a:pt x="22" y="146"/>
                </a:lnTo>
                <a:lnTo>
                  <a:pt x="24" y="146"/>
                </a:lnTo>
                <a:lnTo>
                  <a:pt x="28" y="146"/>
                </a:lnTo>
                <a:lnTo>
                  <a:pt x="32" y="146"/>
                </a:lnTo>
                <a:lnTo>
                  <a:pt x="34" y="146"/>
                </a:lnTo>
                <a:lnTo>
                  <a:pt x="34" y="146"/>
                </a:lnTo>
                <a:lnTo>
                  <a:pt x="36" y="146"/>
                </a:lnTo>
                <a:lnTo>
                  <a:pt x="38" y="146"/>
                </a:lnTo>
                <a:lnTo>
                  <a:pt x="38" y="146"/>
                </a:lnTo>
                <a:lnTo>
                  <a:pt x="40" y="148"/>
                </a:lnTo>
                <a:lnTo>
                  <a:pt x="40" y="148"/>
                </a:lnTo>
                <a:lnTo>
                  <a:pt x="40" y="148"/>
                </a:lnTo>
                <a:lnTo>
                  <a:pt x="40" y="148"/>
                </a:lnTo>
                <a:lnTo>
                  <a:pt x="40" y="150"/>
                </a:lnTo>
                <a:lnTo>
                  <a:pt x="38" y="150"/>
                </a:lnTo>
                <a:lnTo>
                  <a:pt x="38" y="152"/>
                </a:lnTo>
                <a:lnTo>
                  <a:pt x="38" y="152"/>
                </a:lnTo>
                <a:lnTo>
                  <a:pt x="36" y="152"/>
                </a:lnTo>
                <a:lnTo>
                  <a:pt x="36" y="152"/>
                </a:lnTo>
                <a:lnTo>
                  <a:pt x="34" y="152"/>
                </a:lnTo>
                <a:lnTo>
                  <a:pt x="32" y="152"/>
                </a:lnTo>
                <a:lnTo>
                  <a:pt x="30" y="152"/>
                </a:lnTo>
                <a:lnTo>
                  <a:pt x="30" y="152"/>
                </a:lnTo>
                <a:lnTo>
                  <a:pt x="28" y="154"/>
                </a:lnTo>
                <a:lnTo>
                  <a:pt x="28" y="154"/>
                </a:lnTo>
                <a:lnTo>
                  <a:pt x="26" y="156"/>
                </a:lnTo>
                <a:lnTo>
                  <a:pt x="24" y="158"/>
                </a:lnTo>
                <a:lnTo>
                  <a:pt x="22" y="160"/>
                </a:lnTo>
                <a:lnTo>
                  <a:pt x="20" y="162"/>
                </a:lnTo>
                <a:lnTo>
                  <a:pt x="18" y="164"/>
                </a:lnTo>
                <a:lnTo>
                  <a:pt x="16" y="168"/>
                </a:lnTo>
                <a:lnTo>
                  <a:pt x="14" y="170"/>
                </a:lnTo>
                <a:lnTo>
                  <a:pt x="12" y="172"/>
                </a:lnTo>
                <a:lnTo>
                  <a:pt x="12" y="172"/>
                </a:lnTo>
                <a:lnTo>
                  <a:pt x="10" y="176"/>
                </a:lnTo>
                <a:lnTo>
                  <a:pt x="10" y="176"/>
                </a:lnTo>
                <a:lnTo>
                  <a:pt x="10" y="178"/>
                </a:lnTo>
                <a:lnTo>
                  <a:pt x="10" y="180"/>
                </a:lnTo>
                <a:lnTo>
                  <a:pt x="10" y="182"/>
                </a:lnTo>
                <a:lnTo>
                  <a:pt x="10" y="182"/>
                </a:lnTo>
                <a:lnTo>
                  <a:pt x="10" y="182"/>
                </a:lnTo>
                <a:lnTo>
                  <a:pt x="10" y="182"/>
                </a:lnTo>
                <a:lnTo>
                  <a:pt x="12" y="184"/>
                </a:lnTo>
                <a:lnTo>
                  <a:pt x="12" y="184"/>
                </a:lnTo>
                <a:lnTo>
                  <a:pt x="14" y="184"/>
                </a:lnTo>
                <a:lnTo>
                  <a:pt x="14" y="184"/>
                </a:lnTo>
                <a:lnTo>
                  <a:pt x="16" y="182"/>
                </a:lnTo>
                <a:lnTo>
                  <a:pt x="18" y="182"/>
                </a:lnTo>
                <a:lnTo>
                  <a:pt x="20" y="180"/>
                </a:lnTo>
                <a:lnTo>
                  <a:pt x="24" y="178"/>
                </a:lnTo>
                <a:lnTo>
                  <a:pt x="28" y="176"/>
                </a:lnTo>
                <a:lnTo>
                  <a:pt x="30" y="176"/>
                </a:lnTo>
                <a:lnTo>
                  <a:pt x="32" y="174"/>
                </a:lnTo>
                <a:lnTo>
                  <a:pt x="34" y="174"/>
                </a:lnTo>
                <a:lnTo>
                  <a:pt x="36" y="172"/>
                </a:lnTo>
                <a:lnTo>
                  <a:pt x="38" y="170"/>
                </a:lnTo>
                <a:lnTo>
                  <a:pt x="40" y="168"/>
                </a:lnTo>
                <a:lnTo>
                  <a:pt x="42" y="168"/>
                </a:lnTo>
                <a:lnTo>
                  <a:pt x="44" y="166"/>
                </a:lnTo>
                <a:lnTo>
                  <a:pt x="46" y="166"/>
                </a:lnTo>
                <a:lnTo>
                  <a:pt x="46" y="166"/>
                </a:lnTo>
                <a:lnTo>
                  <a:pt x="48" y="166"/>
                </a:lnTo>
                <a:lnTo>
                  <a:pt x="50" y="168"/>
                </a:lnTo>
                <a:lnTo>
                  <a:pt x="52" y="168"/>
                </a:lnTo>
                <a:lnTo>
                  <a:pt x="56" y="170"/>
                </a:lnTo>
                <a:lnTo>
                  <a:pt x="58" y="170"/>
                </a:lnTo>
                <a:lnTo>
                  <a:pt x="60" y="170"/>
                </a:lnTo>
                <a:lnTo>
                  <a:pt x="62" y="172"/>
                </a:lnTo>
                <a:lnTo>
                  <a:pt x="62" y="172"/>
                </a:lnTo>
                <a:lnTo>
                  <a:pt x="64" y="172"/>
                </a:lnTo>
                <a:lnTo>
                  <a:pt x="64" y="172"/>
                </a:lnTo>
                <a:lnTo>
                  <a:pt x="66" y="172"/>
                </a:lnTo>
                <a:lnTo>
                  <a:pt x="66" y="170"/>
                </a:lnTo>
                <a:lnTo>
                  <a:pt x="68" y="170"/>
                </a:lnTo>
                <a:lnTo>
                  <a:pt x="70" y="168"/>
                </a:lnTo>
                <a:lnTo>
                  <a:pt x="72" y="166"/>
                </a:lnTo>
                <a:lnTo>
                  <a:pt x="76" y="164"/>
                </a:lnTo>
                <a:lnTo>
                  <a:pt x="78" y="162"/>
                </a:lnTo>
                <a:lnTo>
                  <a:pt x="80" y="162"/>
                </a:lnTo>
                <a:lnTo>
                  <a:pt x="82" y="162"/>
                </a:lnTo>
                <a:lnTo>
                  <a:pt x="82" y="160"/>
                </a:lnTo>
                <a:lnTo>
                  <a:pt x="84" y="160"/>
                </a:lnTo>
                <a:lnTo>
                  <a:pt x="92" y="160"/>
                </a:lnTo>
                <a:lnTo>
                  <a:pt x="94" y="160"/>
                </a:lnTo>
                <a:lnTo>
                  <a:pt x="96" y="160"/>
                </a:lnTo>
                <a:lnTo>
                  <a:pt x="96" y="158"/>
                </a:lnTo>
                <a:lnTo>
                  <a:pt x="98" y="158"/>
                </a:lnTo>
                <a:lnTo>
                  <a:pt x="98" y="158"/>
                </a:lnTo>
                <a:lnTo>
                  <a:pt x="100" y="158"/>
                </a:lnTo>
                <a:lnTo>
                  <a:pt x="100" y="156"/>
                </a:lnTo>
                <a:lnTo>
                  <a:pt x="100" y="156"/>
                </a:lnTo>
                <a:lnTo>
                  <a:pt x="100" y="156"/>
                </a:lnTo>
                <a:lnTo>
                  <a:pt x="98" y="154"/>
                </a:lnTo>
                <a:lnTo>
                  <a:pt x="98" y="154"/>
                </a:lnTo>
                <a:lnTo>
                  <a:pt x="96" y="154"/>
                </a:lnTo>
                <a:lnTo>
                  <a:pt x="94" y="152"/>
                </a:lnTo>
                <a:lnTo>
                  <a:pt x="92" y="152"/>
                </a:lnTo>
                <a:lnTo>
                  <a:pt x="90" y="150"/>
                </a:lnTo>
                <a:lnTo>
                  <a:pt x="90" y="150"/>
                </a:lnTo>
                <a:lnTo>
                  <a:pt x="88" y="148"/>
                </a:lnTo>
                <a:lnTo>
                  <a:pt x="88" y="148"/>
                </a:lnTo>
                <a:lnTo>
                  <a:pt x="88" y="148"/>
                </a:lnTo>
                <a:lnTo>
                  <a:pt x="88" y="146"/>
                </a:lnTo>
                <a:lnTo>
                  <a:pt x="88" y="146"/>
                </a:lnTo>
                <a:lnTo>
                  <a:pt x="90" y="146"/>
                </a:lnTo>
                <a:lnTo>
                  <a:pt x="90" y="144"/>
                </a:lnTo>
                <a:lnTo>
                  <a:pt x="92" y="144"/>
                </a:lnTo>
                <a:lnTo>
                  <a:pt x="92" y="144"/>
                </a:lnTo>
                <a:lnTo>
                  <a:pt x="94" y="142"/>
                </a:lnTo>
                <a:lnTo>
                  <a:pt x="94" y="142"/>
                </a:lnTo>
                <a:lnTo>
                  <a:pt x="96" y="142"/>
                </a:lnTo>
                <a:lnTo>
                  <a:pt x="96" y="142"/>
                </a:lnTo>
                <a:lnTo>
                  <a:pt x="100" y="144"/>
                </a:lnTo>
                <a:lnTo>
                  <a:pt x="100" y="144"/>
                </a:lnTo>
                <a:lnTo>
                  <a:pt x="102" y="144"/>
                </a:lnTo>
                <a:lnTo>
                  <a:pt x="104" y="144"/>
                </a:lnTo>
                <a:lnTo>
                  <a:pt x="104" y="144"/>
                </a:lnTo>
                <a:lnTo>
                  <a:pt x="104" y="144"/>
                </a:lnTo>
                <a:lnTo>
                  <a:pt x="106" y="142"/>
                </a:lnTo>
                <a:lnTo>
                  <a:pt x="106" y="142"/>
                </a:lnTo>
                <a:lnTo>
                  <a:pt x="106" y="140"/>
                </a:lnTo>
                <a:lnTo>
                  <a:pt x="106" y="140"/>
                </a:lnTo>
                <a:lnTo>
                  <a:pt x="108" y="138"/>
                </a:lnTo>
                <a:lnTo>
                  <a:pt x="108" y="136"/>
                </a:lnTo>
                <a:lnTo>
                  <a:pt x="108" y="134"/>
                </a:lnTo>
                <a:lnTo>
                  <a:pt x="108" y="132"/>
                </a:lnTo>
                <a:lnTo>
                  <a:pt x="108" y="130"/>
                </a:lnTo>
                <a:lnTo>
                  <a:pt x="108" y="126"/>
                </a:lnTo>
                <a:lnTo>
                  <a:pt x="108" y="124"/>
                </a:lnTo>
                <a:lnTo>
                  <a:pt x="106" y="124"/>
                </a:lnTo>
                <a:lnTo>
                  <a:pt x="106" y="122"/>
                </a:lnTo>
                <a:lnTo>
                  <a:pt x="106" y="122"/>
                </a:lnTo>
                <a:lnTo>
                  <a:pt x="106" y="120"/>
                </a:lnTo>
                <a:lnTo>
                  <a:pt x="104" y="120"/>
                </a:lnTo>
                <a:lnTo>
                  <a:pt x="104" y="120"/>
                </a:lnTo>
                <a:lnTo>
                  <a:pt x="102" y="118"/>
                </a:lnTo>
                <a:lnTo>
                  <a:pt x="100" y="118"/>
                </a:lnTo>
                <a:lnTo>
                  <a:pt x="96" y="118"/>
                </a:lnTo>
                <a:lnTo>
                  <a:pt x="94" y="118"/>
                </a:lnTo>
                <a:lnTo>
                  <a:pt x="90" y="116"/>
                </a:lnTo>
                <a:lnTo>
                  <a:pt x="90" y="116"/>
                </a:lnTo>
                <a:lnTo>
                  <a:pt x="88" y="116"/>
                </a:lnTo>
                <a:lnTo>
                  <a:pt x="88" y="116"/>
                </a:lnTo>
                <a:lnTo>
                  <a:pt x="86" y="114"/>
                </a:lnTo>
                <a:lnTo>
                  <a:pt x="86" y="114"/>
                </a:lnTo>
                <a:lnTo>
                  <a:pt x="86" y="114"/>
                </a:lnTo>
                <a:lnTo>
                  <a:pt x="86" y="112"/>
                </a:lnTo>
                <a:lnTo>
                  <a:pt x="86" y="110"/>
                </a:lnTo>
                <a:lnTo>
                  <a:pt x="86" y="108"/>
                </a:lnTo>
                <a:lnTo>
                  <a:pt x="86" y="104"/>
                </a:lnTo>
                <a:lnTo>
                  <a:pt x="86" y="102"/>
                </a:lnTo>
                <a:lnTo>
                  <a:pt x="86" y="100"/>
                </a:lnTo>
                <a:lnTo>
                  <a:pt x="84" y="98"/>
                </a:lnTo>
                <a:lnTo>
                  <a:pt x="84" y="96"/>
                </a:lnTo>
                <a:lnTo>
                  <a:pt x="84" y="94"/>
                </a:lnTo>
                <a:lnTo>
                  <a:pt x="84" y="92"/>
                </a:lnTo>
                <a:lnTo>
                  <a:pt x="84" y="92"/>
                </a:lnTo>
                <a:lnTo>
                  <a:pt x="82" y="90"/>
                </a:lnTo>
                <a:lnTo>
                  <a:pt x="82" y="90"/>
                </a:lnTo>
                <a:lnTo>
                  <a:pt x="82" y="90"/>
                </a:lnTo>
                <a:lnTo>
                  <a:pt x="80" y="90"/>
                </a:lnTo>
                <a:lnTo>
                  <a:pt x="80" y="90"/>
                </a:lnTo>
                <a:lnTo>
                  <a:pt x="78" y="90"/>
                </a:lnTo>
                <a:lnTo>
                  <a:pt x="76" y="88"/>
                </a:lnTo>
                <a:lnTo>
                  <a:pt x="74" y="88"/>
                </a:lnTo>
                <a:lnTo>
                  <a:pt x="74" y="88"/>
                </a:lnTo>
                <a:lnTo>
                  <a:pt x="74" y="88"/>
                </a:lnTo>
                <a:lnTo>
                  <a:pt x="72" y="88"/>
                </a:lnTo>
                <a:lnTo>
                  <a:pt x="72" y="86"/>
                </a:lnTo>
                <a:lnTo>
                  <a:pt x="72" y="86"/>
                </a:lnTo>
                <a:lnTo>
                  <a:pt x="72" y="86"/>
                </a:lnTo>
                <a:lnTo>
                  <a:pt x="72" y="84"/>
                </a:lnTo>
                <a:lnTo>
                  <a:pt x="72" y="82"/>
                </a:lnTo>
                <a:lnTo>
                  <a:pt x="74" y="80"/>
                </a:lnTo>
                <a:lnTo>
                  <a:pt x="74" y="78"/>
                </a:lnTo>
                <a:lnTo>
                  <a:pt x="74" y="78"/>
                </a:lnTo>
                <a:lnTo>
                  <a:pt x="74" y="76"/>
                </a:lnTo>
                <a:lnTo>
                  <a:pt x="74" y="76"/>
                </a:lnTo>
                <a:lnTo>
                  <a:pt x="74" y="76"/>
                </a:lnTo>
                <a:lnTo>
                  <a:pt x="74" y="74"/>
                </a:lnTo>
                <a:lnTo>
                  <a:pt x="74" y="74"/>
                </a:lnTo>
                <a:lnTo>
                  <a:pt x="74" y="74"/>
                </a:lnTo>
                <a:lnTo>
                  <a:pt x="72" y="74"/>
                </a:lnTo>
                <a:lnTo>
                  <a:pt x="70" y="74"/>
                </a:lnTo>
                <a:lnTo>
                  <a:pt x="70" y="74"/>
                </a:lnTo>
                <a:lnTo>
                  <a:pt x="68" y="74"/>
                </a:lnTo>
                <a:lnTo>
                  <a:pt x="66" y="72"/>
                </a:lnTo>
                <a:lnTo>
                  <a:pt x="66" y="72"/>
                </a:lnTo>
                <a:lnTo>
                  <a:pt x="66" y="72"/>
                </a:lnTo>
                <a:lnTo>
                  <a:pt x="64" y="72"/>
                </a:lnTo>
                <a:lnTo>
                  <a:pt x="64" y="72"/>
                </a:lnTo>
                <a:lnTo>
                  <a:pt x="64" y="70"/>
                </a:lnTo>
                <a:lnTo>
                  <a:pt x="64" y="70"/>
                </a:lnTo>
                <a:lnTo>
                  <a:pt x="64" y="68"/>
                </a:lnTo>
                <a:lnTo>
                  <a:pt x="66" y="66"/>
                </a:lnTo>
                <a:lnTo>
                  <a:pt x="66" y="64"/>
                </a:lnTo>
                <a:lnTo>
                  <a:pt x="66" y="60"/>
                </a:lnTo>
                <a:lnTo>
                  <a:pt x="68" y="58"/>
                </a:lnTo>
                <a:lnTo>
                  <a:pt x="68" y="58"/>
                </a:lnTo>
                <a:lnTo>
                  <a:pt x="68" y="56"/>
                </a:lnTo>
                <a:lnTo>
                  <a:pt x="68" y="56"/>
                </a:lnTo>
                <a:lnTo>
                  <a:pt x="68" y="54"/>
                </a:lnTo>
                <a:lnTo>
                  <a:pt x="68" y="54"/>
                </a:lnTo>
                <a:lnTo>
                  <a:pt x="66" y="54"/>
                </a:lnTo>
                <a:lnTo>
                  <a:pt x="66" y="52"/>
                </a:lnTo>
                <a:lnTo>
                  <a:pt x="64" y="50"/>
                </a:lnTo>
                <a:lnTo>
                  <a:pt x="62" y="50"/>
                </a:lnTo>
                <a:lnTo>
                  <a:pt x="60" y="48"/>
                </a:lnTo>
                <a:lnTo>
                  <a:pt x="58" y="48"/>
                </a:lnTo>
                <a:lnTo>
                  <a:pt x="54" y="46"/>
                </a:lnTo>
                <a:lnTo>
                  <a:pt x="50" y="44"/>
                </a:lnTo>
                <a:lnTo>
                  <a:pt x="48" y="42"/>
                </a:lnTo>
                <a:lnTo>
                  <a:pt x="46" y="42"/>
                </a:lnTo>
                <a:lnTo>
                  <a:pt x="44" y="40"/>
                </a:lnTo>
                <a:lnTo>
                  <a:pt x="44" y="40"/>
                </a:lnTo>
                <a:lnTo>
                  <a:pt x="44" y="38"/>
                </a:lnTo>
                <a:lnTo>
                  <a:pt x="44" y="38"/>
                </a:lnTo>
                <a:lnTo>
                  <a:pt x="44" y="38"/>
                </a:lnTo>
                <a:lnTo>
                  <a:pt x="44" y="36"/>
                </a:lnTo>
                <a:lnTo>
                  <a:pt x="44" y="36"/>
                </a:lnTo>
                <a:lnTo>
                  <a:pt x="44" y="36"/>
                </a:lnTo>
                <a:lnTo>
                  <a:pt x="44" y="36"/>
                </a:lnTo>
                <a:lnTo>
                  <a:pt x="46" y="36"/>
                </a:lnTo>
                <a:lnTo>
                  <a:pt x="48" y="34"/>
                </a:lnTo>
                <a:lnTo>
                  <a:pt x="50" y="34"/>
                </a:lnTo>
                <a:lnTo>
                  <a:pt x="52" y="34"/>
                </a:lnTo>
                <a:lnTo>
                  <a:pt x="54" y="34"/>
                </a:lnTo>
                <a:lnTo>
                  <a:pt x="54" y="34"/>
                </a:lnTo>
                <a:lnTo>
                  <a:pt x="54" y="34"/>
                </a:lnTo>
                <a:lnTo>
                  <a:pt x="56" y="34"/>
                </a:lnTo>
                <a:lnTo>
                  <a:pt x="56" y="32"/>
                </a:lnTo>
                <a:lnTo>
                  <a:pt x="56" y="32"/>
                </a:lnTo>
                <a:lnTo>
                  <a:pt x="58" y="30"/>
                </a:lnTo>
                <a:lnTo>
                  <a:pt x="58" y="28"/>
                </a:lnTo>
                <a:lnTo>
                  <a:pt x="58" y="26"/>
                </a:lnTo>
                <a:lnTo>
                  <a:pt x="58" y="24"/>
                </a:lnTo>
                <a:lnTo>
                  <a:pt x="58" y="22"/>
                </a:lnTo>
                <a:lnTo>
                  <a:pt x="58" y="20"/>
                </a:lnTo>
                <a:lnTo>
                  <a:pt x="58" y="20"/>
                </a:lnTo>
                <a:lnTo>
                  <a:pt x="58" y="18"/>
                </a:lnTo>
                <a:lnTo>
                  <a:pt x="58" y="18"/>
                </a:lnTo>
                <a:lnTo>
                  <a:pt x="56" y="18"/>
                </a:lnTo>
                <a:lnTo>
                  <a:pt x="56" y="16"/>
                </a:lnTo>
                <a:lnTo>
                  <a:pt x="54" y="16"/>
                </a:lnTo>
                <a:lnTo>
                  <a:pt x="52" y="16"/>
                </a:lnTo>
                <a:lnTo>
                  <a:pt x="52" y="16"/>
                </a:lnTo>
                <a:lnTo>
                  <a:pt x="50" y="18"/>
                </a:lnTo>
                <a:lnTo>
                  <a:pt x="46" y="18"/>
                </a:lnTo>
                <a:lnTo>
                  <a:pt x="42" y="18"/>
                </a:lnTo>
                <a:lnTo>
                  <a:pt x="40" y="18"/>
                </a:lnTo>
                <a:lnTo>
                  <a:pt x="40" y="20"/>
                </a:lnTo>
                <a:lnTo>
                  <a:pt x="38" y="20"/>
                </a:lnTo>
                <a:lnTo>
                  <a:pt x="36" y="18"/>
                </a:lnTo>
                <a:lnTo>
                  <a:pt x="36" y="18"/>
                </a:lnTo>
                <a:lnTo>
                  <a:pt x="34" y="18"/>
                </a:lnTo>
                <a:lnTo>
                  <a:pt x="34" y="18"/>
                </a:lnTo>
                <a:lnTo>
                  <a:pt x="34" y="16"/>
                </a:lnTo>
                <a:lnTo>
                  <a:pt x="34" y="16"/>
                </a:lnTo>
                <a:lnTo>
                  <a:pt x="34" y="14"/>
                </a:lnTo>
                <a:lnTo>
                  <a:pt x="34" y="12"/>
                </a:lnTo>
                <a:lnTo>
                  <a:pt x="34" y="10"/>
                </a:lnTo>
                <a:lnTo>
                  <a:pt x="36" y="8"/>
                </a:lnTo>
                <a:lnTo>
                  <a:pt x="36" y="4"/>
                </a:lnTo>
                <a:lnTo>
                  <a:pt x="36" y="4"/>
                </a:lnTo>
                <a:lnTo>
                  <a:pt x="36" y="2"/>
                </a:lnTo>
                <a:lnTo>
                  <a:pt x="34" y="2"/>
                </a:lnTo>
                <a:lnTo>
                  <a:pt x="34" y="2"/>
                </a:lnTo>
                <a:lnTo>
                  <a:pt x="34" y="0"/>
                </a:lnTo>
                <a:lnTo>
                  <a:pt x="32" y="0"/>
                </a:lnTo>
                <a:lnTo>
                  <a:pt x="32" y="0"/>
                </a:lnTo>
                <a:lnTo>
                  <a:pt x="30" y="0"/>
                </a:lnTo>
                <a:lnTo>
                  <a:pt x="28" y="0"/>
                </a:lnTo>
                <a:lnTo>
                  <a:pt x="26" y="0"/>
                </a:lnTo>
                <a:lnTo>
                  <a:pt x="24" y="2"/>
                </a:lnTo>
                <a:lnTo>
                  <a:pt x="20" y="2"/>
                </a:lnTo>
                <a:lnTo>
                  <a:pt x="18" y="4"/>
                </a:lnTo>
                <a:lnTo>
                  <a:pt x="16"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28" name="Freeform 329"/>
          <p:cNvSpPr>
            <a:spLocks/>
          </p:cNvSpPr>
          <p:nvPr/>
        </p:nvSpPr>
        <p:spPr bwMode="auto">
          <a:xfrm>
            <a:off x="3968586" y="2584996"/>
            <a:ext cx="98535" cy="135072"/>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29" name="Freeform 330"/>
          <p:cNvSpPr>
            <a:spLocks/>
          </p:cNvSpPr>
          <p:nvPr/>
        </p:nvSpPr>
        <p:spPr bwMode="auto">
          <a:xfrm>
            <a:off x="3968586" y="2584996"/>
            <a:ext cx="98535" cy="135072"/>
          </a:xfrm>
          <a:custGeom>
            <a:avLst/>
            <a:gdLst>
              <a:gd name="T0" fmla="*/ 0 w 48"/>
              <a:gd name="T1" fmla="*/ 0 h 58"/>
              <a:gd name="T2" fmla="*/ 8 w 48"/>
              <a:gd name="T3" fmla="*/ 0 h 58"/>
              <a:gd name="T4" fmla="*/ 14 w 48"/>
              <a:gd name="T5" fmla="*/ 0 h 58"/>
              <a:gd name="T6" fmla="*/ 18 w 48"/>
              <a:gd name="T7" fmla="*/ 0 h 58"/>
              <a:gd name="T8" fmla="*/ 20 w 48"/>
              <a:gd name="T9" fmla="*/ 0 h 58"/>
              <a:gd name="T10" fmla="*/ 24 w 48"/>
              <a:gd name="T11" fmla="*/ 2 h 58"/>
              <a:gd name="T12" fmla="*/ 28 w 48"/>
              <a:gd name="T13" fmla="*/ 4 h 58"/>
              <a:gd name="T14" fmla="*/ 30 w 48"/>
              <a:gd name="T15" fmla="*/ 6 h 58"/>
              <a:gd name="T16" fmla="*/ 36 w 48"/>
              <a:gd name="T17" fmla="*/ 12 h 58"/>
              <a:gd name="T18" fmla="*/ 42 w 48"/>
              <a:gd name="T19" fmla="*/ 20 h 58"/>
              <a:gd name="T20" fmla="*/ 46 w 48"/>
              <a:gd name="T21" fmla="*/ 28 h 58"/>
              <a:gd name="T22" fmla="*/ 48 w 48"/>
              <a:gd name="T23" fmla="*/ 30 h 58"/>
              <a:gd name="T24" fmla="*/ 48 w 48"/>
              <a:gd name="T25" fmla="*/ 34 h 58"/>
              <a:gd name="T26" fmla="*/ 48 w 48"/>
              <a:gd name="T27" fmla="*/ 36 h 58"/>
              <a:gd name="T28" fmla="*/ 48 w 48"/>
              <a:gd name="T29" fmla="*/ 40 h 58"/>
              <a:gd name="T30" fmla="*/ 46 w 48"/>
              <a:gd name="T31" fmla="*/ 46 h 58"/>
              <a:gd name="T32" fmla="*/ 42 w 48"/>
              <a:gd name="T33" fmla="*/ 52 h 58"/>
              <a:gd name="T34" fmla="*/ 40 w 48"/>
              <a:gd name="T35" fmla="*/ 56 h 58"/>
              <a:gd name="T36" fmla="*/ 38 w 48"/>
              <a:gd name="T37" fmla="*/ 52 h 58"/>
              <a:gd name="T38" fmla="*/ 36 w 48"/>
              <a:gd name="T39" fmla="*/ 48 h 58"/>
              <a:gd name="T40" fmla="*/ 34 w 48"/>
              <a:gd name="T41" fmla="*/ 48 h 58"/>
              <a:gd name="T42" fmla="*/ 34 w 48"/>
              <a:gd name="T43" fmla="*/ 48 h 58"/>
              <a:gd name="T44" fmla="*/ 32 w 48"/>
              <a:gd name="T45" fmla="*/ 48 h 58"/>
              <a:gd name="T46" fmla="*/ 30 w 48"/>
              <a:gd name="T47" fmla="*/ 50 h 58"/>
              <a:gd name="T48" fmla="*/ 30 w 48"/>
              <a:gd name="T49" fmla="*/ 54 h 58"/>
              <a:gd name="T50" fmla="*/ 26 w 48"/>
              <a:gd name="T51" fmla="*/ 48 h 58"/>
              <a:gd name="T52" fmla="*/ 22 w 48"/>
              <a:gd name="T53" fmla="*/ 40 h 58"/>
              <a:gd name="T54" fmla="*/ 22 w 48"/>
              <a:gd name="T55" fmla="*/ 36 h 58"/>
              <a:gd name="T56" fmla="*/ 22 w 48"/>
              <a:gd name="T57" fmla="*/ 28 h 58"/>
              <a:gd name="T58" fmla="*/ 20 w 48"/>
              <a:gd name="T59" fmla="*/ 24 h 58"/>
              <a:gd name="T60" fmla="*/ 20 w 48"/>
              <a:gd name="T61" fmla="*/ 20 h 58"/>
              <a:gd name="T62" fmla="*/ 18 w 48"/>
              <a:gd name="T63" fmla="*/ 18 h 58"/>
              <a:gd name="T64" fmla="*/ 12 w 48"/>
              <a:gd name="T65" fmla="*/ 12 h 58"/>
              <a:gd name="T66" fmla="*/ 2 w 48"/>
              <a:gd name="T6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58">
                <a:moveTo>
                  <a:pt x="0" y="0"/>
                </a:moveTo>
                <a:lnTo>
                  <a:pt x="0" y="0"/>
                </a:lnTo>
                <a:lnTo>
                  <a:pt x="2" y="0"/>
                </a:lnTo>
                <a:lnTo>
                  <a:pt x="8" y="0"/>
                </a:lnTo>
                <a:lnTo>
                  <a:pt x="10" y="0"/>
                </a:lnTo>
                <a:lnTo>
                  <a:pt x="14" y="0"/>
                </a:lnTo>
                <a:lnTo>
                  <a:pt x="16" y="0"/>
                </a:lnTo>
                <a:lnTo>
                  <a:pt x="18" y="0"/>
                </a:lnTo>
                <a:lnTo>
                  <a:pt x="20" y="0"/>
                </a:lnTo>
                <a:lnTo>
                  <a:pt x="20" y="0"/>
                </a:lnTo>
                <a:lnTo>
                  <a:pt x="22" y="2"/>
                </a:lnTo>
                <a:lnTo>
                  <a:pt x="24" y="2"/>
                </a:lnTo>
                <a:lnTo>
                  <a:pt x="26" y="4"/>
                </a:lnTo>
                <a:lnTo>
                  <a:pt x="28" y="4"/>
                </a:lnTo>
                <a:lnTo>
                  <a:pt x="30" y="6"/>
                </a:lnTo>
                <a:lnTo>
                  <a:pt x="30" y="6"/>
                </a:lnTo>
                <a:lnTo>
                  <a:pt x="34" y="10"/>
                </a:lnTo>
                <a:lnTo>
                  <a:pt x="36" y="12"/>
                </a:lnTo>
                <a:lnTo>
                  <a:pt x="38" y="16"/>
                </a:lnTo>
                <a:lnTo>
                  <a:pt x="42" y="20"/>
                </a:lnTo>
                <a:lnTo>
                  <a:pt x="44" y="24"/>
                </a:lnTo>
                <a:lnTo>
                  <a:pt x="46" y="28"/>
                </a:lnTo>
                <a:lnTo>
                  <a:pt x="48" y="30"/>
                </a:lnTo>
                <a:lnTo>
                  <a:pt x="48" y="30"/>
                </a:lnTo>
                <a:lnTo>
                  <a:pt x="48" y="32"/>
                </a:lnTo>
                <a:lnTo>
                  <a:pt x="48" y="34"/>
                </a:lnTo>
                <a:lnTo>
                  <a:pt x="48" y="36"/>
                </a:lnTo>
                <a:lnTo>
                  <a:pt x="48" y="36"/>
                </a:lnTo>
                <a:lnTo>
                  <a:pt x="48" y="38"/>
                </a:lnTo>
                <a:lnTo>
                  <a:pt x="48" y="40"/>
                </a:lnTo>
                <a:lnTo>
                  <a:pt x="46" y="42"/>
                </a:lnTo>
                <a:lnTo>
                  <a:pt x="46" y="46"/>
                </a:lnTo>
                <a:lnTo>
                  <a:pt x="44" y="48"/>
                </a:lnTo>
                <a:lnTo>
                  <a:pt x="42" y="52"/>
                </a:lnTo>
                <a:lnTo>
                  <a:pt x="40" y="58"/>
                </a:lnTo>
                <a:lnTo>
                  <a:pt x="40" y="56"/>
                </a:lnTo>
                <a:lnTo>
                  <a:pt x="38" y="54"/>
                </a:lnTo>
                <a:lnTo>
                  <a:pt x="38" y="52"/>
                </a:lnTo>
                <a:lnTo>
                  <a:pt x="36" y="50"/>
                </a:lnTo>
                <a:lnTo>
                  <a:pt x="36" y="48"/>
                </a:lnTo>
                <a:lnTo>
                  <a:pt x="36" y="48"/>
                </a:lnTo>
                <a:lnTo>
                  <a:pt x="34" y="48"/>
                </a:lnTo>
                <a:lnTo>
                  <a:pt x="34" y="48"/>
                </a:lnTo>
                <a:lnTo>
                  <a:pt x="34" y="48"/>
                </a:lnTo>
                <a:lnTo>
                  <a:pt x="32" y="48"/>
                </a:lnTo>
                <a:lnTo>
                  <a:pt x="32" y="48"/>
                </a:lnTo>
                <a:lnTo>
                  <a:pt x="32" y="48"/>
                </a:lnTo>
                <a:lnTo>
                  <a:pt x="30" y="50"/>
                </a:lnTo>
                <a:lnTo>
                  <a:pt x="30" y="52"/>
                </a:lnTo>
                <a:lnTo>
                  <a:pt x="30" y="54"/>
                </a:lnTo>
                <a:lnTo>
                  <a:pt x="30" y="56"/>
                </a:lnTo>
                <a:lnTo>
                  <a:pt x="26" y="48"/>
                </a:lnTo>
                <a:lnTo>
                  <a:pt x="24" y="42"/>
                </a:lnTo>
                <a:lnTo>
                  <a:pt x="22" y="40"/>
                </a:lnTo>
                <a:lnTo>
                  <a:pt x="22" y="38"/>
                </a:lnTo>
                <a:lnTo>
                  <a:pt x="22" y="36"/>
                </a:lnTo>
                <a:lnTo>
                  <a:pt x="22" y="34"/>
                </a:lnTo>
                <a:lnTo>
                  <a:pt x="22" y="28"/>
                </a:lnTo>
                <a:lnTo>
                  <a:pt x="20" y="26"/>
                </a:lnTo>
                <a:lnTo>
                  <a:pt x="20" y="24"/>
                </a:lnTo>
                <a:lnTo>
                  <a:pt x="20" y="22"/>
                </a:lnTo>
                <a:lnTo>
                  <a:pt x="20" y="20"/>
                </a:lnTo>
                <a:lnTo>
                  <a:pt x="20" y="20"/>
                </a:lnTo>
                <a:lnTo>
                  <a:pt x="18" y="18"/>
                </a:lnTo>
                <a:lnTo>
                  <a:pt x="16" y="16"/>
                </a:lnTo>
                <a:lnTo>
                  <a:pt x="12" y="12"/>
                </a:lnTo>
                <a:lnTo>
                  <a:pt x="8" y="8"/>
                </a:lnTo>
                <a:lnTo>
                  <a:pt x="2" y="4"/>
                </a:lnTo>
                <a:lnTo>
                  <a:pt x="0"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30" name="Freeform 331"/>
          <p:cNvSpPr>
            <a:spLocks/>
          </p:cNvSpPr>
          <p:nvPr/>
        </p:nvSpPr>
        <p:spPr bwMode="auto">
          <a:xfrm>
            <a:off x="3943953" y="2850486"/>
            <a:ext cx="65690" cy="51234"/>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1" name="Freeform 332"/>
          <p:cNvSpPr>
            <a:spLocks/>
          </p:cNvSpPr>
          <p:nvPr/>
        </p:nvSpPr>
        <p:spPr bwMode="auto">
          <a:xfrm>
            <a:off x="3943953" y="2850486"/>
            <a:ext cx="65690" cy="51234"/>
          </a:xfrm>
          <a:custGeom>
            <a:avLst/>
            <a:gdLst>
              <a:gd name="T0" fmla="*/ 6 w 32"/>
              <a:gd name="T1" fmla="*/ 20 h 22"/>
              <a:gd name="T2" fmla="*/ 6 w 32"/>
              <a:gd name="T3" fmla="*/ 20 h 22"/>
              <a:gd name="T4" fmla="*/ 8 w 32"/>
              <a:gd name="T5" fmla="*/ 20 h 22"/>
              <a:gd name="T6" fmla="*/ 10 w 32"/>
              <a:gd name="T7" fmla="*/ 22 h 22"/>
              <a:gd name="T8" fmla="*/ 12 w 32"/>
              <a:gd name="T9" fmla="*/ 22 h 22"/>
              <a:gd name="T10" fmla="*/ 14 w 32"/>
              <a:gd name="T11" fmla="*/ 22 h 22"/>
              <a:gd name="T12" fmla="*/ 14 w 32"/>
              <a:gd name="T13" fmla="*/ 22 h 22"/>
              <a:gd name="T14" fmla="*/ 16 w 32"/>
              <a:gd name="T15" fmla="*/ 22 h 22"/>
              <a:gd name="T16" fmla="*/ 18 w 32"/>
              <a:gd name="T17" fmla="*/ 22 h 22"/>
              <a:gd name="T18" fmla="*/ 20 w 32"/>
              <a:gd name="T19" fmla="*/ 20 h 22"/>
              <a:gd name="T20" fmla="*/ 22 w 32"/>
              <a:gd name="T21" fmla="*/ 20 h 22"/>
              <a:gd name="T22" fmla="*/ 24 w 32"/>
              <a:gd name="T23" fmla="*/ 18 h 22"/>
              <a:gd name="T24" fmla="*/ 24 w 32"/>
              <a:gd name="T25" fmla="*/ 18 h 22"/>
              <a:gd name="T26" fmla="*/ 26 w 32"/>
              <a:gd name="T27" fmla="*/ 16 h 22"/>
              <a:gd name="T28" fmla="*/ 28 w 32"/>
              <a:gd name="T29" fmla="*/ 14 h 22"/>
              <a:gd name="T30" fmla="*/ 30 w 32"/>
              <a:gd name="T31" fmla="*/ 14 h 22"/>
              <a:gd name="T32" fmla="*/ 30 w 32"/>
              <a:gd name="T33" fmla="*/ 12 h 22"/>
              <a:gd name="T34" fmla="*/ 30 w 32"/>
              <a:gd name="T35" fmla="*/ 12 h 22"/>
              <a:gd name="T36" fmla="*/ 30 w 32"/>
              <a:gd name="T37" fmla="*/ 10 h 22"/>
              <a:gd name="T38" fmla="*/ 32 w 32"/>
              <a:gd name="T39" fmla="*/ 10 h 22"/>
              <a:gd name="T40" fmla="*/ 30 w 32"/>
              <a:gd name="T41" fmla="*/ 10 h 22"/>
              <a:gd name="T42" fmla="*/ 30 w 32"/>
              <a:gd name="T43" fmla="*/ 8 h 22"/>
              <a:gd name="T44" fmla="*/ 30 w 32"/>
              <a:gd name="T45" fmla="*/ 8 h 22"/>
              <a:gd name="T46" fmla="*/ 28 w 32"/>
              <a:gd name="T47" fmla="*/ 6 h 22"/>
              <a:gd name="T48" fmla="*/ 26 w 32"/>
              <a:gd name="T49" fmla="*/ 6 h 22"/>
              <a:gd name="T50" fmla="*/ 26 w 32"/>
              <a:gd name="T51" fmla="*/ 4 h 22"/>
              <a:gd name="T52" fmla="*/ 22 w 32"/>
              <a:gd name="T53" fmla="*/ 4 h 22"/>
              <a:gd name="T54" fmla="*/ 20 w 32"/>
              <a:gd name="T55" fmla="*/ 2 h 22"/>
              <a:gd name="T56" fmla="*/ 16 w 32"/>
              <a:gd name="T57" fmla="*/ 0 h 22"/>
              <a:gd name="T58" fmla="*/ 14 w 32"/>
              <a:gd name="T59" fmla="*/ 0 h 22"/>
              <a:gd name="T60" fmla="*/ 0 w 32"/>
              <a:gd name="T61" fmla="*/ 2 h 22"/>
              <a:gd name="T62" fmla="*/ 0 w 32"/>
              <a:gd name="T63" fmla="*/ 14 h 22"/>
              <a:gd name="T64" fmla="*/ 2 w 32"/>
              <a:gd name="T65" fmla="*/ 16 h 22"/>
              <a:gd name="T66" fmla="*/ 4 w 32"/>
              <a:gd name="T67" fmla="*/ 18 h 22"/>
              <a:gd name="T68" fmla="*/ 6 w 32"/>
              <a:gd name="T69" fmla="*/ 20 h 22"/>
              <a:gd name="T70" fmla="*/ 6 w 32"/>
              <a:gd name="T7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2">
                <a:moveTo>
                  <a:pt x="6" y="20"/>
                </a:moveTo>
                <a:lnTo>
                  <a:pt x="6" y="20"/>
                </a:lnTo>
                <a:lnTo>
                  <a:pt x="8" y="20"/>
                </a:lnTo>
                <a:lnTo>
                  <a:pt x="10" y="22"/>
                </a:lnTo>
                <a:lnTo>
                  <a:pt x="12" y="22"/>
                </a:lnTo>
                <a:lnTo>
                  <a:pt x="14" y="22"/>
                </a:lnTo>
                <a:lnTo>
                  <a:pt x="14" y="22"/>
                </a:lnTo>
                <a:lnTo>
                  <a:pt x="16" y="22"/>
                </a:lnTo>
                <a:lnTo>
                  <a:pt x="18" y="22"/>
                </a:lnTo>
                <a:lnTo>
                  <a:pt x="20" y="20"/>
                </a:lnTo>
                <a:lnTo>
                  <a:pt x="22" y="20"/>
                </a:lnTo>
                <a:lnTo>
                  <a:pt x="24" y="18"/>
                </a:lnTo>
                <a:lnTo>
                  <a:pt x="24" y="18"/>
                </a:lnTo>
                <a:lnTo>
                  <a:pt x="26" y="16"/>
                </a:lnTo>
                <a:lnTo>
                  <a:pt x="28" y="14"/>
                </a:lnTo>
                <a:lnTo>
                  <a:pt x="30" y="14"/>
                </a:lnTo>
                <a:lnTo>
                  <a:pt x="30" y="12"/>
                </a:lnTo>
                <a:lnTo>
                  <a:pt x="30" y="12"/>
                </a:lnTo>
                <a:lnTo>
                  <a:pt x="30" y="10"/>
                </a:lnTo>
                <a:lnTo>
                  <a:pt x="32" y="10"/>
                </a:lnTo>
                <a:lnTo>
                  <a:pt x="30" y="10"/>
                </a:lnTo>
                <a:lnTo>
                  <a:pt x="30" y="8"/>
                </a:lnTo>
                <a:lnTo>
                  <a:pt x="30" y="8"/>
                </a:lnTo>
                <a:lnTo>
                  <a:pt x="28" y="6"/>
                </a:lnTo>
                <a:lnTo>
                  <a:pt x="26" y="6"/>
                </a:lnTo>
                <a:lnTo>
                  <a:pt x="26" y="4"/>
                </a:lnTo>
                <a:lnTo>
                  <a:pt x="22" y="4"/>
                </a:lnTo>
                <a:lnTo>
                  <a:pt x="20" y="2"/>
                </a:lnTo>
                <a:lnTo>
                  <a:pt x="16" y="0"/>
                </a:lnTo>
                <a:lnTo>
                  <a:pt x="14" y="0"/>
                </a:lnTo>
                <a:lnTo>
                  <a:pt x="0" y="2"/>
                </a:lnTo>
                <a:lnTo>
                  <a:pt x="0" y="14"/>
                </a:lnTo>
                <a:lnTo>
                  <a:pt x="2" y="16"/>
                </a:lnTo>
                <a:lnTo>
                  <a:pt x="4" y="18"/>
                </a:lnTo>
                <a:lnTo>
                  <a:pt x="6" y="20"/>
                </a:lnTo>
                <a:lnTo>
                  <a:pt x="6" y="2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32" name="Freeform 333"/>
          <p:cNvSpPr>
            <a:spLocks/>
          </p:cNvSpPr>
          <p:nvPr/>
        </p:nvSpPr>
        <p:spPr bwMode="auto">
          <a:xfrm>
            <a:off x="3787939" y="2855141"/>
            <a:ext cx="156014" cy="190962"/>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3" name="Freeform 334"/>
          <p:cNvSpPr>
            <a:spLocks/>
          </p:cNvSpPr>
          <p:nvPr/>
        </p:nvSpPr>
        <p:spPr bwMode="auto">
          <a:xfrm>
            <a:off x="3787939" y="2855141"/>
            <a:ext cx="156014" cy="190962"/>
          </a:xfrm>
          <a:custGeom>
            <a:avLst/>
            <a:gdLst>
              <a:gd name="T0" fmla="*/ 34 w 76"/>
              <a:gd name="T1" fmla="*/ 58 h 82"/>
              <a:gd name="T2" fmla="*/ 30 w 76"/>
              <a:gd name="T3" fmla="*/ 56 h 82"/>
              <a:gd name="T4" fmla="*/ 20 w 76"/>
              <a:gd name="T5" fmla="*/ 56 h 82"/>
              <a:gd name="T6" fmla="*/ 16 w 76"/>
              <a:gd name="T7" fmla="*/ 54 h 82"/>
              <a:gd name="T8" fmla="*/ 16 w 76"/>
              <a:gd name="T9" fmla="*/ 50 h 82"/>
              <a:gd name="T10" fmla="*/ 14 w 76"/>
              <a:gd name="T11" fmla="*/ 44 h 82"/>
              <a:gd name="T12" fmla="*/ 8 w 76"/>
              <a:gd name="T13" fmla="*/ 40 h 82"/>
              <a:gd name="T14" fmla="*/ 2 w 76"/>
              <a:gd name="T15" fmla="*/ 34 h 82"/>
              <a:gd name="T16" fmla="*/ 0 w 76"/>
              <a:gd name="T17" fmla="*/ 26 h 82"/>
              <a:gd name="T18" fmla="*/ 16 w 76"/>
              <a:gd name="T19" fmla="*/ 12 h 82"/>
              <a:gd name="T20" fmla="*/ 24 w 76"/>
              <a:gd name="T21" fmla="*/ 14 h 82"/>
              <a:gd name="T22" fmla="*/ 26 w 76"/>
              <a:gd name="T23" fmla="*/ 14 h 82"/>
              <a:gd name="T24" fmla="*/ 38 w 76"/>
              <a:gd name="T25" fmla="*/ 4 h 82"/>
              <a:gd name="T26" fmla="*/ 46 w 76"/>
              <a:gd name="T27" fmla="*/ 4 h 82"/>
              <a:gd name="T28" fmla="*/ 54 w 76"/>
              <a:gd name="T29" fmla="*/ 6 h 82"/>
              <a:gd name="T30" fmla="*/ 60 w 76"/>
              <a:gd name="T31" fmla="*/ 6 h 82"/>
              <a:gd name="T32" fmla="*/ 66 w 76"/>
              <a:gd name="T33" fmla="*/ 2 h 82"/>
              <a:gd name="T34" fmla="*/ 70 w 76"/>
              <a:gd name="T35" fmla="*/ 0 h 82"/>
              <a:gd name="T36" fmla="*/ 72 w 76"/>
              <a:gd name="T37" fmla="*/ 14 h 82"/>
              <a:gd name="T38" fmla="*/ 66 w 76"/>
              <a:gd name="T39" fmla="*/ 16 h 82"/>
              <a:gd name="T40" fmla="*/ 60 w 76"/>
              <a:gd name="T41" fmla="*/ 22 h 82"/>
              <a:gd name="T42" fmla="*/ 58 w 76"/>
              <a:gd name="T43" fmla="*/ 24 h 82"/>
              <a:gd name="T44" fmla="*/ 60 w 76"/>
              <a:gd name="T45" fmla="*/ 28 h 82"/>
              <a:gd name="T46" fmla="*/ 60 w 76"/>
              <a:gd name="T47" fmla="*/ 32 h 82"/>
              <a:gd name="T48" fmla="*/ 58 w 76"/>
              <a:gd name="T49" fmla="*/ 34 h 82"/>
              <a:gd name="T50" fmla="*/ 52 w 76"/>
              <a:gd name="T51" fmla="*/ 34 h 82"/>
              <a:gd name="T52" fmla="*/ 48 w 76"/>
              <a:gd name="T53" fmla="*/ 32 h 82"/>
              <a:gd name="T54" fmla="*/ 44 w 76"/>
              <a:gd name="T55" fmla="*/ 30 h 82"/>
              <a:gd name="T56" fmla="*/ 42 w 76"/>
              <a:gd name="T57" fmla="*/ 30 h 82"/>
              <a:gd name="T58" fmla="*/ 42 w 76"/>
              <a:gd name="T59" fmla="*/ 32 h 82"/>
              <a:gd name="T60" fmla="*/ 46 w 76"/>
              <a:gd name="T61" fmla="*/ 36 h 82"/>
              <a:gd name="T62" fmla="*/ 46 w 76"/>
              <a:gd name="T63" fmla="*/ 38 h 82"/>
              <a:gd name="T64" fmla="*/ 42 w 76"/>
              <a:gd name="T65" fmla="*/ 42 h 82"/>
              <a:gd name="T66" fmla="*/ 40 w 76"/>
              <a:gd name="T67" fmla="*/ 44 h 82"/>
              <a:gd name="T68" fmla="*/ 40 w 76"/>
              <a:gd name="T69" fmla="*/ 46 h 82"/>
              <a:gd name="T70" fmla="*/ 46 w 76"/>
              <a:gd name="T71" fmla="*/ 50 h 82"/>
              <a:gd name="T72" fmla="*/ 56 w 76"/>
              <a:gd name="T73" fmla="*/ 54 h 82"/>
              <a:gd name="T74" fmla="*/ 62 w 76"/>
              <a:gd name="T75" fmla="*/ 58 h 82"/>
              <a:gd name="T76" fmla="*/ 66 w 76"/>
              <a:gd name="T77" fmla="*/ 64 h 82"/>
              <a:gd name="T78" fmla="*/ 66 w 76"/>
              <a:gd name="T79" fmla="*/ 66 h 82"/>
              <a:gd name="T80" fmla="*/ 62 w 76"/>
              <a:gd name="T81" fmla="*/ 64 h 82"/>
              <a:gd name="T82" fmla="*/ 54 w 76"/>
              <a:gd name="T83" fmla="*/ 66 h 82"/>
              <a:gd name="T84" fmla="*/ 48 w 76"/>
              <a:gd name="T85" fmla="*/ 68 h 82"/>
              <a:gd name="T86" fmla="*/ 46 w 76"/>
              <a:gd name="T87" fmla="*/ 70 h 82"/>
              <a:gd name="T88" fmla="*/ 48 w 76"/>
              <a:gd name="T89" fmla="*/ 74 h 82"/>
              <a:gd name="T90" fmla="*/ 52 w 76"/>
              <a:gd name="T91" fmla="*/ 78 h 82"/>
              <a:gd name="T92" fmla="*/ 52 w 76"/>
              <a:gd name="T93" fmla="*/ 80 h 82"/>
              <a:gd name="T94" fmla="*/ 46 w 76"/>
              <a:gd name="T95" fmla="*/ 82 h 82"/>
              <a:gd name="T96" fmla="*/ 38 w 76"/>
              <a:gd name="T97" fmla="*/ 82 h 82"/>
              <a:gd name="T98" fmla="*/ 30 w 76"/>
              <a:gd name="T99" fmla="*/ 82 h 82"/>
              <a:gd name="T100" fmla="*/ 26 w 76"/>
              <a:gd name="T101" fmla="*/ 80 h 82"/>
              <a:gd name="T102" fmla="*/ 26 w 76"/>
              <a:gd name="T103" fmla="*/ 74 h 82"/>
              <a:gd name="T104" fmla="*/ 26 w 76"/>
              <a:gd name="T105" fmla="*/ 70 h 82"/>
              <a:gd name="T106" fmla="*/ 24 w 76"/>
              <a:gd name="T107" fmla="*/ 68 h 82"/>
              <a:gd name="T108" fmla="*/ 18 w 76"/>
              <a:gd name="T109" fmla="*/ 68 h 82"/>
              <a:gd name="T110" fmla="*/ 18 w 76"/>
              <a:gd name="T111" fmla="*/ 66 h 82"/>
              <a:gd name="T112" fmla="*/ 18 w 76"/>
              <a:gd name="T113" fmla="*/ 64 h 82"/>
              <a:gd name="T114" fmla="*/ 26 w 76"/>
              <a:gd name="T115" fmla="*/ 62 h 82"/>
              <a:gd name="T116" fmla="*/ 32 w 76"/>
              <a:gd name="T117" fmla="*/ 62 h 82"/>
              <a:gd name="T118" fmla="*/ 34 w 76"/>
              <a:gd name="T119"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82">
                <a:moveTo>
                  <a:pt x="34" y="58"/>
                </a:moveTo>
                <a:lnTo>
                  <a:pt x="34" y="58"/>
                </a:lnTo>
                <a:lnTo>
                  <a:pt x="34" y="58"/>
                </a:lnTo>
                <a:lnTo>
                  <a:pt x="34" y="58"/>
                </a:lnTo>
                <a:lnTo>
                  <a:pt x="32" y="56"/>
                </a:lnTo>
                <a:lnTo>
                  <a:pt x="32" y="56"/>
                </a:lnTo>
                <a:lnTo>
                  <a:pt x="30" y="56"/>
                </a:lnTo>
                <a:lnTo>
                  <a:pt x="30" y="56"/>
                </a:lnTo>
                <a:lnTo>
                  <a:pt x="26" y="56"/>
                </a:lnTo>
                <a:lnTo>
                  <a:pt x="24" y="56"/>
                </a:lnTo>
                <a:lnTo>
                  <a:pt x="20" y="56"/>
                </a:lnTo>
                <a:lnTo>
                  <a:pt x="20" y="56"/>
                </a:lnTo>
                <a:lnTo>
                  <a:pt x="18" y="56"/>
                </a:lnTo>
                <a:lnTo>
                  <a:pt x="18" y="56"/>
                </a:lnTo>
                <a:lnTo>
                  <a:pt x="18" y="56"/>
                </a:lnTo>
                <a:lnTo>
                  <a:pt x="16" y="54"/>
                </a:lnTo>
                <a:lnTo>
                  <a:pt x="16" y="54"/>
                </a:lnTo>
                <a:lnTo>
                  <a:pt x="16" y="54"/>
                </a:lnTo>
                <a:lnTo>
                  <a:pt x="16" y="52"/>
                </a:lnTo>
                <a:lnTo>
                  <a:pt x="16" y="50"/>
                </a:lnTo>
                <a:lnTo>
                  <a:pt x="16" y="48"/>
                </a:lnTo>
                <a:lnTo>
                  <a:pt x="16" y="46"/>
                </a:lnTo>
                <a:lnTo>
                  <a:pt x="16" y="46"/>
                </a:lnTo>
                <a:lnTo>
                  <a:pt x="14" y="44"/>
                </a:lnTo>
                <a:lnTo>
                  <a:pt x="14" y="44"/>
                </a:lnTo>
                <a:lnTo>
                  <a:pt x="12" y="42"/>
                </a:lnTo>
                <a:lnTo>
                  <a:pt x="10" y="40"/>
                </a:lnTo>
                <a:lnTo>
                  <a:pt x="8" y="40"/>
                </a:lnTo>
                <a:lnTo>
                  <a:pt x="6" y="38"/>
                </a:lnTo>
                <a:lnTo>
                  <a:pt x="4" y="36"/>
                </a:lnTo>
                <a:lnTo>
                  <a:pt x="2" y="34"/>
                </a:lnTo>
                <a:lnTo>
                  <a:pt x="2" y="34"/>
                </a:lnTo>
                <a:lnTo>
                  <a:pt x="2" y="34"/>
                </a:lnTo>
                <a:lnTo>
                  <a:pt x="2" y="32"/>
                </a:lnTo>
                <a:lnTo>
                  <a:pt x="2" y="30"/>
                </a:lnTo>
                <a:lnTo>
                  <a:pt x="0" y="26"/>
                </a:lnTo>
                <a:lnTo>
                  <a:pt x="0" y="24"/>
                </a:lnTo>
                <a:lnTo>
                  <a:pt x="0" y="22"/>
                </a:lnTo>
                <a:lnTo>
                  <a:pt x="14" y="12"/>
                </a:lnTo>
                <a:lnTo>
                  <a:pt x="16" y="12"/>
                </a:lnTo>
                <a:lnTo>
                  <a:pt x="18" y="14"/>
                </a:lnTo>
                <a:lnTo>
                  <a:pt x="20" y="14"/>
                </a:lnTo>
                <a:lnTo>
                  <a:pt x="22" y="14"/>
                </a:lnTo>
                <a:lnTo>
                  <a:pt x="24" y="14"/>
                </a:lnTo>
                <a:lnTo>
                  <a:pt x="24" y="14"/>
                </a:lnTo>
                <a:lnTo>
                  <a:pt x="24" y="14"/>
                </a:lnTo>
                <a:lnTo>
                  <a:pt x="26" y="14"/>
                </a:lnTo>
                <a:lnTo>
                  <a:pt x="26" y="14"/>
                </a:lnTo>
                <a:lnTo>
                  <a:pt x="28" y="12"/>
                </a:lnTo>
                <a:lnTo>
                  <a:pt x="32" y="10"/>
                </a:lnTo>
                <a:lnTo>
                  <a:pt x="34" y="8"/>
                </a:lnTo>
                <a:lnTo>
                  <a:pt x="38" y="4"/>
                </a:lnTo>
                <a:lnTo>
                  <a:pt x="38" y="4"/>
                </a:lnTo>
                <a:lnTo>
                  <a:pt x="42" y="4"/>
                </a:lnTo>
                <a:lnTo>
                  <a:pt x="44" y="2"/>
                </a:lnTo>
                <a:lnTo>
                  <a:pt x="46" y="4"/>
                </a:lnTo>
                <a:lnTo>
                  <a:pt x="48" y="4"/>
                </a:lnTo>
                <a:lnTo>
                  <a:pt x="50" y="4"/>
                </a:lnTo>
                <a:lnTo>
                  <a:pt x="52" y="6"/>
                </a:lnTo>
                <a:lnTo>
                  <a:pt x="54" y="6"/>
                </a:lnTo>
                <a:lnTo>
                  <a:pt x="56" y="6"/>
                </a:lnTo>
                <a:lnTo>
                  <a:pt x="58" y="8"/>
                </a:lnTo>
                <a:lnTo>
                  <a:pt x="58" y="8"/>
                </a:lnTo>
                <a:lnTo>
                  <a:pt x="60" y="6"/>
                </a:lnTo>
                <a:lnTo>
                  <a:pt x="62" y="6"/>
                </a:lnTo>
                <a:lnTo>
                  <a:pt x="62" y="6"/>
                </a:lnTo>
                <a:lnTo>
                  <a:pt x="64" y="4"/>
                </a:lnTo>
                <a:lnTo>
                  <a:pt x="66" y="2"/>
                </a:lnTo>
                <a:lnTo>
                  <a:pt x="68" y="2"/>
                </a:lnTo>
                <a:lnTo>
                  <a:pt x="68" y="0"/>
                </a:lnTo>
                <a:lnTo>
                  <a:pt x="70" y="0"/>
                </a:lnTo>
                <a:lnTo>
                  <a:pt x="70" y="0"/>
                </a:lnTo>
                <a:lnTo>
                  <a:pt x="72" y="0"/>
                </a:lnTo>
                <a:lnTo>
                  <a:pt x="76" y="0"/>
                </a:lnTo>
                <a:lnTo>
                  <a:pt x="76" y="12"/>
                </a:lnTo>
                <a:lnTo>
                  <a:pt x="72" y="14"/>
                </a:lnTo>
                <a:lnTo>
                  <a:pt x="70" y="14"/>
                </a:lnTo>
                <a:lnTo>
                  <a:pt x="68" y="14"/>
                </a:lnTo>
                <a:lnTo>
                  <a:pt x="68" y="14"/>
                </a:lnTo>
                <a:lnTo>
                  <a:pt x="66" y="16"/>
                </a:lnTo>
                <a:lnTo>
                  <a:pt x="64" y="16"/>
                </a:lnTo>
                <a:lnTo>
                  <a:pt x="62" y="20"/>
                </a:lnTo>
                <a:lnTo>
                  <a:pt x="62" y="20"/>
                </a:lnTo>
                <a:lnTo>
                  <a:pt x="60" y="22"/>
                </a:lnTo>
                <a:lnTo>
                  <a:pt x="58" y="22"/>
                </a:lnTo>
                <a:lnTo>
                  <a:pt x="58" y="24"/>
                </a:lnTo>
                <a:lnTo>
                  <a:pt x="58" y="24"/>
                </a:lnTo>
                <a:lnTo>
                  <a:pt x="58" y="24"/>
                </a:lnTo>
                <a:lnTo>
                  <a:pt x="58" y="24"/>
                </a:lnTo>
                <a:lnTo>
                  <a:pt x="58" y="26"/>
                </a:lnTo>
                <a:lnTo>
                  <a:pt x="60" y="28"/>
                </a:lnTo>
                <a:lnTo>
                  <a:pt x="60" y="28"/>
                </a:lnTo>
                <a:lnTo>
                  <a:pt x="60" y="30"/>
                </a:lnTo>
                <a:lnTo>
                  <a:pt x="60" y="30"/>
                </a:lnTo>
                <a:lnTo>
                  <a:pt x="60" y="30"/>
                </a:lnTo>
                <a:lnTo>
                  <a:pt x="60" y="32"/>
                </a:lnTo>
                <a:lnTo>
                  <a:pt x="60" y="32"/>
                </a:lnTo>
                <a:lnTo>
                  <a:pt x="60" y="32"/>
                </a:lnTo>
                <a:lnTo>
                  <a:pt x="58" y="32"/>
                </a:lnTo>
                <a:lnTo>
                  <a:pt x="58" y="34"/>
                </a:lnTo>
                <a:lnTo>
                  <a:pt x="56" y="34"/>
                </a:lnTo>
                <a:lnTo>
                  <a:pt x="54" y="34"/>
                </a:lnTo>
                <a:lnTo>
                  <a:pt x="54" y="34"/>
                </a:lnTo>
                <a:lnTo>
                  <a:pt x="52" y="34"/>
                </a:lnTo>
                <a:lnTo>
                  <a:pt x="52" y="34"/>
                </a:lnTo>
                <a:lnTo>
                  <a:pt x="50" y="34"/>
                </a:lnTo>
                <a:lnTo>
                  <a:pt x="50" y="34"/>
                </a:lnTo>
                <a:lnTo>
                  <a:pt x="48" y="32"/>
                </a:lnTo>
                <a:lnTo>
                  <a:pt x="48" y="32"/>
                </a:lnTo>
                <a:lnTo>
                  <a:pt x="46" y="30"/>
                </a:lnTo>
                <a:lnTo>
                  <a:pt x="46" y="30"/>
                </a:lnTo>
                <a:lnTo>
                  <a:pt x="44" y="30"/>
                </a:lnTo>
                <a:lnTo>
                  <a:pt x="44" y="30"/>
                </a:lnTo>
                <a:lnTo>
                  <a:pt x="42" y="30"/>
                </a:lnTo>
                <a:lnTo>
                  <a:pt x="42" y="30"/>
                </a:lnTo>
                <a:lnTo>
                  <a:pt x="42" y="30"/>
                </a:lnTo>
                <a:lnTo>
                  <a:pt x="40" y="32"/>
                </a:lnTo>
                <a:lnTo>
                  <a:pt x="40" y="32"/>
                </a:lnTo>
                <a:lnTo>
                  <a:pt x="40" y="32"/>
                </a:lnTo>
                <a:lnTo>
                  <a:pt x="42" y="32"/>
                </a:lnTo>
                <a:lnTo>
                  <a:pt x="42" y="34"/>
                </a:lnTo>
                <a:lnTo>
                  <a:pt x="44" y="34"/>
                </a:lnTo>
                <a:lnTo>
                  <a:pt x="44" y="36"/>
                </a:lnTo>
                <a:lnTo>
                  <a:pt x="46" y="36"/>
                </a:lnTo>
                <a:lnTo>
                  <a:pt x="46" y="36"/>
                </a:lnTo>
                <a:lnTo>
                  <a:pt x="46" y="36"/>
                </a:lnTo>
                <a:lnTo>
                  <a:pt x="46" y="38"/>
                </a:lnTo>
                <a:lnTo>
                  <a:pt x="46" y="38"/>
                </a:lnTo>
                <a:lnTo>
                  <a:pt x="46" y="38"/>
                </a:lnTo>
                <a:lnTo>
                  <a:pt x="46" y="40"/>
                </a:lnTo>
                <a:lnTo>
                  <a:pt x="44" y="40"/>
                </a:lnTo>
                <a:lnTo>
                  <a:pt x="42" y="42"/>
                </a:lnTo>
                <a:lnTo>
                  <a:pt x="42" y="42"/>
                </a:lnTo>
                <a:lnTo>
                  <a:pt x="40" y="44"/>
                </a:lnTo>
                <a:lnTo>
                  <a:pt x="40" y="44"/>
                </a:lnTo>
                <a:lnTo>
                  <a:pt x="40" y="44"/>
                </a:lnTo>
                <a:lnTo>
                  <a:pt x="40" y="46"/>
                </a:lnTo>
                <a:lnTo>
                  <a:pt x="40" y="46"/>
                </a:lnTo>
                <a:lnTo>
                  <a:pt x="40" y="46"/>
                </a:lnTo>
                <a:lnTo>
                  <a:pt x="40" y="46"/>
                </a:lnTo>
                <a:lnTo>
                  <a:pt x="40" y="48"/>
                </a:lnTo>
                <a:lnTo>
                  <a:pt x="42" y="48"/>
                </a:lnTo>
                <a:lnTo>
                  <a:pt x="44" y="48"/>
                </a:lnTo>
                <a:lnTo>
                  <a:pt x="46" y="50"/>
                </a:lnTo>
                <a:lnTo>
                  <a:pt x="48" y="50"/>
                </a:lnTo>
                <a:lnTo>
                  <a:pt x="48" y="50"/>
                </a:lnTo>
                <a:lnTo>
                  <a:pt x="52" y="52"/>
                </a:lnTo>
                <a:lnTo>
                  <a:pt x="56" y="54"/>
                </a:lnTo>
                <a:lnTo>
                  <a:pt x="58" y="56"/>
                </a:lnTo>
                <a:lnTo>
                  <a:pt x="60" y="56"/>
                </a:lnTo>
                <a:lnTo>
                  <a:pt x="62" y="58"/>
                </a:lnTo>
                <a:lnTo>
                  <a:pt x="62" y="58"/>
                </a:lnTo>
                <a:lnTo>
                  <a:pt x="64" y="60"/>
                </a:lnTo>
                <a:lnTo>
                  <a:pt x="64" y="62"/>
                </a:lnTo>
                <a:lnTo>
                  <a:pt x="66" y="64"/>
                </a:lnTo>
                <a:lnTo>
                  <a:pt x="66" y="64"/>
                </a:lnTo>
                <a:lnTo>
                  <a:pt x="66" y="66"/>
                </a:lnTo>
                <a:lnTo>
                  <a:pt x="66" y="66"/>
                </a:lnTo>
                <a:lnTo>
                  <a:pt x="66" y="66"/>
                </a:lnTo>
                <a:lnTo>
                  <a:pt x="66" y="66"/>
                </a:lnTo>
                <a:lnTo>
                  <a:pt x="64" y="66"/>
                </a:lnTo>
                <a:lnTo>
                  <a:pt x="64" y="66"/>
                </a:lnTo>
                <a:lnTo>
                  <a:pt x="62" y="66"/>
                </a:lnTo>
                <a:lnTo>
                  <a:pt x="62" y="64"/>
                </a:lnTo>
                <a:lnTo>
                  <a:pt x="60" y="64"/>
                </a:lnTo>
                <a:lnTo>
                  <a:pt x="60" y="64"/>
                </a:lnTo>
                <a:lnTo>
                  <a:pt x="56" y="64"/>
                </a:lnTo>
                <a:lnTo>
                  <a:pt x="54" y="66"/>
                </a:lnTo>
                <a:lnTo>
                  <a:pt x="52" y="66"/>
                </a:lnTo>
                <a:lnTo>
                  <a:pt x="50" y="66"/>
                </a:lnTo>
                <a:lnTo>
                  <a:pt x="48" y="68"/>
                </a:lnTo>
                <a:lnTo>
                  <a:pt x="48" y="68"/>
                </a:lnTo>
                <a:lnTo>
                  <a:pt x="48" y="68"/>
                </a:lnTo>
                <a:lnTo>
                  <a:pt x="48" y="70"/>
                </a:lnTo>
                <a:lnTo>
                  <a:pt x="46" y="70"/>
                </a:lnTo>
                <a:lnTo>
                  <a:pt x="46" y="70"/>
                </a:lnTo>
                <a:lnTo>
                  <a:pt x="46" y="70"/>
                </a:lnTo>
                <a:lnTo>
                  <a:pt x="46" y="72"/>
                </a:lnTo>
                <a:lnTo>
                  <a:pt x="48" y="72"/>
                </a:lnTo>
                <a:lnTo>
                  <a:pt x="48" y="74"/>
                </a:lnTo>
                <a:lnTo>
                  <a:pt x="50" y="74"/>
                </a:lnTo>
                <a:lnTo>
                  <a:pt x="50" y="76"/>
                </a:lnTo>
                <a:lnTo>
                  <a:pt x="52" y="76"/>
                </a:lnTo>
                <a:lnTo>
                  <a:pt x="52" y="78"/>
                </a:lnTo>
                <a:lnTo>
                  <a:pt x="52" y="78"/>
                </a:lnTo>
                <a:lnTo>
                  <a:pt x="52" y="78"/>
                </a:lnTo>
                <a:lnTo>
                  <a:pt x="52" y="78"/>
                </a:lnTo>
                <a:lnTo>
                  <a:pt x="52" y="80"/>
                </a:lnTo>
                <a:lnTo>
                  <a:pt x="50" y="80"/>
                </a:lnTo>
                <a:lnTo>
                  <a:pt x="48" y="80"/>
                </a:lnTo>
                <a:lnTo>
                  <a:pt x="48" y="82"/>
                </a:lnTo>
                <a:lnTo>
                  <a:pt x="46" y="82"/>
                </a:lnTo>
                <a:lnTo>
                  <a:pt x="44" y="82"/>
                </a:lnTo>
                <a:lnTo>
                  <a:pt x="42" y="82"/>
                </a:lnTo>
                <a:lnTo>
                  <a:pt x="40" y="82"/>
                </a:lnTo>
                <a:lnTo>
                  <a:pt x="38" y="82"/>
                </a:lnTo>
                <a:lnTo>
                  <a:pt x="36" y="82"/>
                </a:lnTo>
                <a:lnTo>
                  <a:pt x="34" y="82"/>
                </a:lnTo>
                <a:lnTo>
                  <a:pt x="32" y="82"/>
                </a:lnTo>
                <a:lnTo>
                  <a:pt x="30" y="82"/>
                </a:lnTo>
                <a:lnTo>
                  <a:pt x="28" y="82"/>
                </a:lnTo>
                <a:lnTo>
                  <a:pt x="28" y="80"/>
                </a:lnTo>
                <a:lnTo>
                  <a:pt x="26" y="80"/>
                </a:lnTo>
                <a:lnTo>
                  <a:pt x="26" y="80"/>
                </a:lnTo>
                <a:lnTo>
                  <a:pt x="26" y="80"/>
                </a:lnTo>
                <a:lnTo>
                  <a:pt x="26" y="78"/>
                </a:lnTo>
                <a:lnTo>
                  <a:pt x="26" y="76"/>
                </a:lnTo>
                <a:lnTo>
                  <a:pt x="26" y="74"/>
                </a:lnTo>
                <a:lnTo>
                  <a:pt x="26" y="74"/>
                </a:lnTo>
                <a:lnTo>
                  <a:pt x="26" y="72"/>
                </a:lnTo>
                <a:lnTo>
                  <a:pt x="26" y="70"/>
                </a:lnTo>
                <a:lnTo>
                  <a:pt x="26" y="70"/>
                </a:lnTo>
                <a:lnTo>
                  <a:pt x="26" y="70"/>
                </a:lnTo>
                <a:lnTo>
                  <a:pt x="26" y="70"/>
                </a:lnTo>
                <a:lnTo>
                  <a:pt x="26" y="70"/>
                </a:lnTo>
                <a:lnTo>
                  <a:pt x="24" y="68"/>
                </a:lnTo>
                <a:lnTo>
                  <a:pt x="24" y="68"/>
                </a:lnTo>
                <a:lnTo>
                  <a:pt x="22" y="68"/>
                </a:lnTo>
                <a:lnTo>
                  <a:pt x="20" y="68"/>
                </a:lnTo>
                <a:lnTo>
                  <a:pt x="18" y="68"/>
                </a:lnTo>
                <a:lnTo>
                  <a:pt x="18" y="68"/>
                </a:lnTo>
                <a:lnTo>
                  <a:pt x="18" y="66"/>
                </a:lnTo>
                <a:lnTo>
                  <a:pt x="18" y="66"/>
                </a:lnTo>
                <a:lnTo>
                  <a:pt x="18" y="66"/>
                </a:lnTo>
                <a:lnTo>
                  <a:pt x="18" y="66"/>
                </a:lnTo>
                <a:lnTo>
                  <a:pt x="18" y="64"/>
                </a:lnTo>
                <a:lnTo>
                  <a:pt x="18" y="64"/>
                </a:lnTo>
                <a:lnTo>
                  <a:pt x="18" y="64"/>
                </a:lnTo>
                <a:lnTo>
                  <a:pt x="20" y="64"/>
                </a:lnTo>
                <a:lnTo>
                  <a:pt x="22" y="62"/>
                </a:lnTo>
                <a:lnTo>
                  <a:pt x="24" y="62"/>
                </a:lnTo>
                <a:lnTo>
                  <a:pt x="26" y="62"/>
                </a:lnTo>
                <a:lnTo>
                  <a:pt x="28" y="62"/>
                </a:lnTo>
                <a:lnTo>
                  <a:pt x="28" y="62"/>
                </a:lnTo>
                <a:lnTo>
                  <a:pt x="30" y="62"/>
                </a:lnTo>
                <a:lnTo>
                  <a:pt x="32" y="62"/>
                </a:lnTo>
                <a:lnTo>
                  <a:pt x="32" y="62"/>
                </a:lnTo>
                <a:lnTo>
                  <a:pt x="32" y="60"/>
                </a:lnTo>
                <a:lnTo>
                  <a:pt x="34" y="60"/>
                </a:lnTo>
                <a:lnTo>
                  <a:pt x="34" y="60"/>
                </a:lnTo>
                <a:lnTo>
                  <a:pt x="34" y="58"/>
                </a:lnTo>
                <a:lnTo>
                  <a:pt x="34" y="58"/>
                </a:lnTo>
                <a:lnTo>
                  <a:pt x="34" y="5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34" name="Freeform 335"/>
          <p:cNvSpPr>
            <a:spLocks/>
          </p:cNvSpPr>
          <p:nvPr/>
        </p:nvSpPr>
        <p:spPr bwMode="auto">
          <a:xfrm>
            <a:off x="3902896" y="3050765"/>
            <a:ext cx="69794" cy="23286"/>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5" name="Freeform 336"/>
          <p:cNvSpPr>
            <a:spLocks/>
          </p:cNvSpPr>
          <p:nvPr/>
        </p:nvSpPr>
        <p:spPr bwMode="auto">
          <a:xfrm>
            <a:off x="3902896" y="3050765"/>
            <a:ext cx="69794" cy="23286"/>
          </a:xfrm>
          <a:custGeom>
            <a:avLst/>
            <a:gdLst>
              <a:gd name="T0" fmla="*/ 14 w 34"/>
              <a:gd name="T1" fmla="*/ 10 h 10"/>
              <a:gd name="T2" fmla="*/ 14 w 34"/>
              <a:gd name="T3" fmla="*/ 10 h 10"/>
              <a:gd name="T4" fmla="*/ 14 w 34"/>
              <a:gd name="T5" fmla="*/ 10 h 10"/>
              <a:gd name="T6" fmla="*/ 12 w 34"/>
              <a:gd name="T7" fmla="*/ 10 h 10"/>
              <a:gd name="T8" fmla="*/ 10 w 34"/>
              <a:gd name="T9" fmla="*/ 10 h 10"/>
              <a:gd name="T10" fmla="*/ 6 w 34"/>
              <a:gd name="T11" fmla="*/ 8 h 10"/>
              <a:gd name="T12" fmla="*/ 4 w 34"/>
              <a:gd name="T13" fmla="*/ 8 h 10"/>
              <a:gd name="T14" fmla="*/ 2 w 34"/>
              <a:gd name="T15" fmla="*/ 8 h 10"/>
              <a:gd name="T16" fmla="*/ 2 w 34"/>
              <a:gd name="T17" fmla="*/ 8 h 10"/>
              <a:gd name="T18" fmla="*/ 0 w 34"/>
              <a:gd name="T19" fmla="*/ 8 h 10"/>
              <a:gd name="T20" fmla="*/ 0 w 34"/>
              <a:gd name="T21" fmla="*/ 6 h 10"/>
              <a:gd name="T22" fmla="*/ 0 w 34"/>
              <a:gd name="T23" fmla="*/ 6 h 10"/>
              <a:gd name="T24" fmla="*/ 0 w 34"/>
              <a:gd name="T25" fmla="*/ 6 h 10"/>
              <a:gd name="T26" fmla="*/ 0 w 34"/>
              <a:gd name="T27" fmla="*/ 6 h 10"/>
              <a:gd name="T28" fmla="*/ 0 w 34"/>
              <a:gd name="T29" fmla="*/ 4 h 10"/>
              <a:gd name="T30" fmla="*/ 0 w 34"/>
              <a:gd name="T31" fmla="*/ 4 h 10"/>
              <a:gd name="T32" fmla="*/ 0 w 34"/>
              <a:gd name="T33" fmla="*/ 4 h 10"/>
              <a:gd name="T34" fmla="*/ 2 w 34"/>
              <a:gd name="T35" fmla="*/ 4 h 10"/>
              <a:gd name="T36" fmla="*/ 2 w 34"/>
              <a:gd name="T37" fmla="*/ 4 h 10"/>
              <a:gd name="T38" fmla="*/ 6 w 34"/>
              <a:gd name="T39" fmla="*/ 4 h 10"/>
              <a:gd name="T40" fmla="*/ 12 w 34"/>
              <a:gd name="T41" fmla="*/ 4 h 10"/>
              <a:gd name="T42" fmla="*/ 14 w 34"/>
              <a:gd name="T43" fmla="*/ 4 h 10"/>
              <a:gd name="T44" fmla="*/ 16 w 34"/>
              <a:gd name="T45" fmla="*/ 2 h 10"/>
              <a:gd name="T46" fmla="*/ 20 w 34"/>
              <a:gd name="T47" fmla="*/ 2 h 10"/>
              <a:gd name="T48" fmla="*/ 26 w 34"/>
              <a:gd name="T49" fmla="*/ 0 h 10"/>
              <a:gd name="T50" fmla="*/ 28 w 34"/>
              <a:gd name="T51" fmla="*/ 0 h 10"/>
              <a:gd name="T52" fmla="*/ 28 w 34"/>
              <a:gd name="T53" fmla="*/ 0 h 10"/>
              <a:gd name="T54" fmla="*/ 30 w 34"/>
              <a:gd name="T55" fmla="*/ 0 h 10"/>
              <a:gd name="T56" fmla="*/ 30 w 34"/>
              <a:gd name="T57" fmla="*/ 0 h 10"/>
              <a:gd name="T58" fmla="*/ 30 w 34"/>
              <a:gd name="T59" fmla="*/ 2 h 10"/>
              <a:gd name="T60" fmla="*/ 32 w 34"/>
              <a:gd name="T61" fmla="*/ 2 h 10"/>
              <a:gd name="T62" fmla="*/ 32 w 34"/>
              <a:gd name="T63" fmla="*/ 4 h 10"/>
              <a:gd name="T64" fmla="*/ 32 w 34"/>
              <a:gd name="T65" fmla="*/ 4 h 10"/>
              <a:gd name="T66" fmla="*/ 34 w 34"/>
              <a:gd name="T67" fmla="*/ 6 h 10"/>
              <a:gd name="T68" fmla="*/ 34 w 34"/>
              <a:gd name="T69" fmla="*/ 6 h 10"/>
              <a:gd name="T70" fmla="*/ 34 w 34"/>
              <a:gd name="T71" fmla="*/ 8 h 10"/>
              <a:gd name="T72" fmla="*/ 34 w 34"/>
              <a:gd name="T73" fmla="*/ 8 h 10"/>
              <a:gd name="T74" fmla="*/ 32 w 34"/>
              <a:gd name="T75" fmla="*/ 8 h 10"/>
              <a:gd name="T76" fmla="*/ 32 w 34"/>
              <a:gd name="T77" fmla="*/ 8 h 10"/>
              <a:gd name="T78" fmla="*/ 30 w 34"/>
              <a:gd name="T79" fmla="*/ 8 h 10"/>
              <a:gd name="T80" fmla="*/ 28 w 34"/>
              <a:gd name="T81" fmla="*/ 10 h 10"/>
              <a:gd name="T82" fmla="*/ 24 w 34"/>
              <a:gd name="T83" fmla="*/ 10 h 10"/>
              <a:gd name="T84" fmla="*/ 22 w 34"/>
              <a:gd name="T85" fmla="*/ 10 h 10"/>
              <a:gd name="T86" fmla="*/ 18 w 34"/>
              <a:gd name="T87" fmla="*/ 10 h 10"/>
              <a:gd name="T88" fmla="*/ 14 w 34"/>
              <a:gd name="T8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0">
                <a:moveTo>
                  <a:pt x="14" y="10"/>
                </a:moveTo>
                <a:lnTo>
                  <a:pt x="14" y="10"/>
                </a:lnTo>
                <a:lnTo>
                  <a:pt x="14" y="10"/>
                </a:lnTo>
                <a:lnTo>
                  <a:pt x="12" y="10"/>
                </a:lnTo>
                <a:lnTo>
                  <a:pt x="10" y="10"/>
                </a:lnTo>
                <a:lnTo>
                  <a:pt x="6" y="8"/>
                </a:lnTo>
                <a:lnTo>
                  <a:pt x="4" y="8"/>
                </a:lnTo>
                <a:lnTo>
                  <a:pt x="2" y="8"/>
                </a:lnTo>
                <a:lnTo>
                  <a:pt x="2" y="8"/>
                </a:lnTo>
                <a:lnTo>
                  <a:pt x="0" y="8"/>
                </a:lnTo>
                <a:lnTo>
                  <a:pt x="0" y="6"/>
                </a:lnTo>
                <a:lnTo>
                  <a:pt x="0" y="6"/>
                </a:lnTo>
                <a:lnTo>
                  <a:pt x="0" y="6"/>
                </a:lnTo>
                <a:lnTo>
                  <a:pt x="0" y="6"/>
                </a:lnTo>
                <a:lnTo>
                  <a:pt x="0" y="4"/>
                </a:lnTo>
                <a:lnTo>
                  <a:pt x="0" y="4"/>
                </a:lnTo>
                <a:lnTo>
                  <a:pt x="0" y="4"/>
                </a:lnTo>
                <a:lnTo>
                  <a:pt x="2" y="4"/>
                </a:lnTo>
                <a:lnTo>
                  <a:pt x="2" y="4"/>
                </a:lnTo>
                <a:lnTo>
                  <a:pt x="6" y="4"/>
                </a:lnTo>
                <a:lnTo>
                  <a:pt x="12" y="4"/>
                </a:lnTo>
                <a:lnTo>
                  <a:pt x="14" y="4"/>
                </a:lnTo>
                <a:lnTo>
                  <a:pt x="16" y="2"/>
                </a:lnTo>
                <a:lnTo>
                  <a:pt x="20" y="2"/>
                </a:lnTo>
                <a:lnTo>
                  <a:pt x="26" y="0"/>
                </a:lnTo>
                <a:lnTo>
                  <a:pt x="28" y="0"/>
                </a:lnTo>
                <a:lnTo>
                  <a:pt x="28" y="0"/>
                </a:lnTo>
                <a:lnTo>
                  <a:pt x="30" y="0"/>
                </a:lnTo>
                <a:lnTo>
                  <a:pt x="30" y="0"/>
                </a:lnTo>
                <a:lnTo>
                  <a:pt x="30" y="2"/>
                </a:lnTo>
                <a:lnTo>
                  <a:pt x="32" y="2"/>
                </a:lnTo>
                <a:lnTo>
                  <a:pt x="32" y="4"/>
                </a:lnTo>
                <a:lnTo>
                  <a:pt x="32" y="4"/>
                </a:lnTo>
                <a:lnTo>
                  <a:pt x="34" y="6"/>
                </a:lnTo>
                <a:lnTo>
                  <a:pt x="34" y="6"/>
                </a:lnTo>
                <a:lnTo>
                  <a:pt x="34" y="8"/>
                </a:lnTo>
                <a:lnTo>
                  <a:pt x="34" y="8"/>
                </a:lnTo>
                <a:lnTo>
                  <a:pt x="32" y="8"/>
                </a:lnTo>
                <a:lnTo>
                  <a:pt x="32" y="8"/>
                </a:lnTo>
                <a:lnTo>
                  <a:pt x="30" y="8"/>
                </a:lnTo>
                <a:lnTo>
                  <a:pt x="28" y="10"/>
                </a:lnTo>
                <a:lnTo>
                  <a:pt x="24" y="10"/>
                </a:lnTo>
                <a:lnTo>
                  <a:pt x="22" y="10"/>
                </a:lnTo>
                <a:lnTo>
                  <a:pt x="18" y="10"/>
                </a:lnTo>
                <a:lnTo>
                  <a:pt x="14" y="1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36" name="Freeform 337"/>
          <p:cNvSpPr>
            <a:spLocks/>
          </p:cNvSpPr>
          <p:nvPr/>
        </p:nvSpPr>
        <p:spPr bwMode="auto">
          <a:xfrm>
            <a:off x="4145128" y="3120629"/>
            <a:ext cx="57479" cy="32602"/>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7" name="Freeform 338"/>
          <p:cNvSpPr>
            <a:spLocks/>
          </p:cNvSpPr>
          <p:nvPr/>
        </p:nvSpPr>
        <p:spPr bwMode="auto">
          <a:xfrm>
            <a:off x="4145128" y="3120629"/>
            <a:ext cx="57479" cy="32602"/>
          </a:xfrm>
          <a:custGeom>
            <a:avLst/>
            <a:gdLst>
              <a:gd name="T0" fmla="*/ 14 w 28"/>
              <a:gd name="T1" fmla="*/ 10 h 14"/>
              <a:gd name="T2" fmla="*/ 14 w 28"/>
              <a:gd name="T3" fmla="*/ 10 h 14"/>
              <a:gd name="T4" fmla="*/ 12 w 28"/>
              <a:gd name="T5" fmla="*/ 10 h 14"/>
              <a:gd name="T6" fmla="*/ 12 w 28"/>
              <a:gd name="T7" fmla="*/ 10 h 14"/>
              <a:gd name="T8" fmla="*/ 8 w 28"/>
              <a:gd name="T9" fmla="*/ 12 h 14"/>
              <a:gd name="T10" fmla="*/ 4 w 28"/>
              <a:gd name="T11" fmla="*/ 12 h 14"/>
              <a:gd name="T12" fmla="*/ 2 w 28"/>
              <a:gd name="T13" fmla="*/ 14 h 14"/>
              <a:gd name="T14" fmla="*/ 2 w 28"/>
              <a:gd name="T15" fmla="*/ 14 h 14"/>
              <a:gd name="T16" fmla="*/ 0 w 28"/>
              <a:gd name="T17" fmla="*/ 12 h 14"/>
              <a:gd name="T18" fmla="*/ 0 w 28"/>
              <a:gd name="T19" fmla="*/ 12 h 14"/>
              <a:gd name="T20" fmla="*/ 0 w 28"/>
              <a:gd name="T21" fmla="*/ 12 h 14"/>
              <a:gd name="T22" fmla="*/ 0 w 28"/>
              <a:gd name="T23" fmla="*/ 12 h 14"/>
              <a:gd name="T24" fmla="*/ 0 w 28"/>
              <a:gd name="T25" fmla="*/ 12 h 14"/>
              <a:gd name="T26" fmla="*/ 0 w 28"/>
              <a:gd name="T27" fmla="*/ 10 h 14"/>
              <a:gd name="T28" fmla="*/ 0 w 28"/>
              <a:gd name="T29" fmla="*/ 10 h 14"/>
              <a:gd name="T30" fmla="*/ 0 w 28"/>
              <a:gd name="T31" fmla="*/ 8 h 14"/>
              <a:gd name="T32" fmla="*/ 0 w 28"/>
              <a:gd name="T33" fmla="*/ 6 h 14"/>
              <a:gd name="T34" fmla="*/ 0 w 28"/>
              <a:gd name="T35" fmla="*/ 4 h 14"/>
              <a:gd name="T36" fmla="*/ 0 w 28"/>
              <a:gd name="T37" fmla="*/ 4 h 14"/>
              <a:gd name="T38" fmla="*/ 0 w 28"/>
              <a:gd name="T39" fmla="*/ 4 h 14"/>
              <a:gd name="T40" fmla="*/ 0 w 28"/>
              <a:gd name="T41" fmla="*/ 4 h 14"/>
              <a:gd name="T42" fmla="*/ 2 w 28"/>
              <a:gd name="T43" fmla="*/ 4 h 14"/>
              <a:gd name="T44" fmla="*/ 2 w 28"/>
              <a:gd name="T45" fmla="*/ 4 h 14"/>
              <a:gd name="T46" fmla="*/ 6 w 28"/>
              <a:gd name="T47" fmla="*/ 2 h 14"/>
              <a:gd name="T48" fmla="*/ 12 w 28"/>
              <a:gd name="T49" fmla="*/ 2 h 14"/>
              <a:gd name="T50" fmla="*/ 14 w 28"/>
              <a:gd name="T51" fmla="*/ 2 h 14"/>
              <a:gd name="T52" fmla="*/ 16 w 28"/>
              <a:gd name="T53" fmla="*/ 2 h 14"/>
              <a:gd name="T54" fmla="*/ 20 w 28"/>
              <a:gd name="T55" fmla="*/ 2 h 14"/>
              <a:gd name="T56" fmla="*/ 24 w 28"/>
              <a:gd name="T57" fmla="*/ 0 h 14"/>
              <a:gd name="T58" fmla="*/ 26 w 28"/>
              <a:gd name="T59" fmla="*/ 0 h 14"/>
              <a:gd name="T60" fmla="*/ 28 w 28"/>
              <a:gd name="T61" fmla="*/ 0 h 14"/>
              <a:gd name="T62" fmla="*/ 28 w 28"/>
              <a:gd name="T63" fmla="*/ 0 h 14"/>
              <a:gd name="T64" fmla="*/ 28 w 28"/>
              <a:gd name="T65" fmla="*/ 0 h 14"/>
              <a:gd name="T66" fmla="*/ 28 w 28"/>
              <a:gd name="T67" fmla="*/ 0 h 14"/>
              <a:gd name="T68" fmla="*/ 28 w 28"/>
              <a:gd name="T69" fmla="*/ 0 h 14"/>
              <a:gd name="T70" fmla="*/ 28 w 28"/>
              <a:gd name="T71" fmla="*/ 2 h 14"/>
              <a:gd name="T72" fmla="*/ 28 w 28"/>
              <a:gd name="T73" fmla="*/ 2 h 14"/>
              <a:gd name="T74" fmla="*/ 26 w 28"/>
              <a:gd name="T75" fmla="*/ 4 h 14"/>
              <a:gd name="T76" fmla="*/ 24 w 28"/>
              <a:gd name="T77" fmla="*/ 6 h 14"/>
              <a:gd name="T78" fmla="*/ 24 w 28"/>
              <a:gd name="T79" fmla="*/ 6 h 14"/>
              <a:gd name="T80" fmla="*/ 24 w 28"/>
              <a:gd name="T81" fmla="*/ 8 h 14"/>
              <a:gd name="T82" fmla="*/ 24 w 28"/>
              <a:gd name="T83" fmla="*/ 8 h 14"/>
              <a:gd name="T84" fmla="*/ 24 w 28"/>
              <a:gd name="T85" fmla="*/ 8 h 14"/>
              <a:gd name="T86" fmla="*/ 22 w 28"/>
              <a:gd name="T87" fmla="*/ 10 h 14"/>
              <a:gd name="T88" fmla="*/ 22 w 28"/>
              <a:gd name="T89" fmla="*/ 10 h 14"/>
              <a:gd name="T90" fmla="*/ 20 w 28"/>
              <a:gd name="T91" fmla="*/ 10 h 14"/>
              <a:gd name="T92" fmla="*/ 18 w 28"/>
              <a:gd name="T93" fmla="*/ 10 h 14"/>
              <a:gd name="T94" fmla="*/ 14 w 28"/>
              <a:gd name="T9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 h="14">
                <a:moveTo>
                  <a:pt x="14" y="10"/>
                </a:moveTo>
                <a:lnTo>
                  <a:pt x="14" y="10"/>
                </a:lnTo>
                <a:lnTo>
                  <a:pt x="12" y="10"/>
                </a:lnTo>
                <a:lnTo>
                  <a:pt x="12" y="10"/>
                </a:lnTo>
                <a:lnTo>
                  <a:pt x="8" y="12"/>
                </a:lnTo>
                <a:lnTo>
                  <a:pt x="4" y="12"/>
                </a:lnTo>
                <a:lnTo>
                  <a:pt x="2" y="14"/>
                </a:lnTo>
                <a:lnTo>
                  <a:pt x="2" y="14"/>
                </a:lnTo>
                <a:lnTo>
                  <a:pt x="0" y="12"/>
                </a:lnTo>
                <a:lnTo>
                  <a:pt x="0" y="12"/>
                </a:lnTo>
                <a:lnTo>
                  <a:pt x="0" y="12"/>
                </a:lnTo>
                <a:lnTo>
                  <a:pt x="0" y="12"/>
                </a:lnTo>
                <a:lnTo>
                  <a:pt x="0" y="12"/>
                </a:lnTo>
                <a:lnTo>
                  <a:pt x="0" y="10"/>
                </a:lnTo>
                <a:lnTo>
                  <a:pt x="0" y="10"/>
                </a:lnTo>
                <a:lnTo>
                  <a:pt x="0" y="8"/>
                </a:lnTo>
                <a:lnTo>
                  <a:pt x="0" y="6"/>
                </a:lnTo>
                <a:lnTo>
                  <a:pt x="0" y="4"/>
                </a:lnTo>
                <a:lnTo>
                  <a:pt x="0" y="4"/>
                </a:lnTo>
                <a:lnTo>
                  <a:pt x="0" y="4"/>
                </a:lnTo>
                <a:lnTo>
                  <a:pt x="0" y="4"/>
                </a:lnTo>
                <a:lnTo>
                  <a:pt x="2" y="4"/>
                </a:lnTo>
                <a:lnTo>
                  <a:pt x="2" y="4"/>
                </a:lnTo>
                <a:lnTo>
                  <a:pt x="6" y="2"/>
                </a:lnTo>
                <a:lnTo>
                  <a:pt x="12" y="2"/>
                </a:lnTo>
                <a:lnTo>
                  <a:pt x="14" y="2"/>
                </a:lnTo>
                <a:lnTo>
                  <a:pt x="16" y="2"/>
                </a:lnTo>
                <a:lnTo>
                  <a:pt x="20" y="2"/>
                </a:lnTo>
                <a:lnTo>
                  <a:pt x="24" y="0"/>
                </a:lnTo>
                <a:lnTo>
                  <a:pt x="26" y="0"/>
                </a:lnTo>
                <a:lnTo>
                  <a:pt x="28" y="0"/>
                </a:lnTo>
                <a:lnTo>
                  <a:pt x="28" y="0"/>
                </a:lnTo>
                <a:lnTo>
                  <a:pt x="28" y="0"/>
                </a:lnTo>
                <a:lnTo>
                  <a:pt x="28" y="0"/>
                </a:lnTo>
                <a:lnTo>
                  <a:pt x="28" y="0"/>
                </a:lnTo>
                <a:lnTo>
                  <a:pt x="28" y="2"/>
                </a:lnTo>
                <a:lnTo>
                  <a:pt x="28" y="2"/>
                </a:lnTo>
                <a:lnTo>
                  <a:pt x="26" y="4"/>
                </a:lnTo>
                <a:lnTo>
                  <a:pt x="24" y="6"/>
                </a:lnTo>
                <a:lnTo>
                  <a:pt x="24" y="6"/>
                </a:lnTo>
                <a:lnTo>
                  <a:pt x="24" y="8"/>
                </a:lnTo>
                <a:lnTo>
                  <a:pt x="24" y="8"/>
                </a:lnTo>
                <a:lnTo>
                  <a:pt x="24" y="8"/>
                </a:lnTo>
                <a:lnTo>
                  <a:pt x="22" y="10"/>
                </a:lnTo>
                <a:lnTo>
                  <a:pt x="22" y="10"/>
                </a:lnTo>
                <a:lnTo>
                  <a:pt x="20" y="10"/>
                </a:lnTo>
                <a:lnTo>
                  <a:pt x="18" y="10"/>
                </a:lnTo>
                <a:lnTo>
                  <a:pt x="14" y="1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38" name="Freeform 339"/>
          <p:cNvSpPr>
            <a:spLocks/>
          </p:cNvSpPr>
          <p:nvPr/>
        </p:nvSpPr>
        <p:spPr bwMode="auto">
          <a:xfrm>
            <a:off x="3590871" y="2631576"/>
            <a:ext cx="106744" cy="79179"/>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39" name="Freeform 340"/>
          <p:cNvSpPr>
            <a:spLocks/>
          </p:cNvSpPr>
          <p:nvPr/>
        </p:nvSpPr>
        <p:spPr bwMode="auto">
          <a:xfrm>
            <a:off x="3590871" y="2631576"/>
            <a:ext cx="106744" cy="79179"/>
          </a:xfrm>
          <a:custGeom>
            <a:avLst/>
            <a:gdLst>
              <a:gd name="T0" fmla="*/ 52 w 52"/>
              <a:gd name="T1" fmla="*/ 8 h 34"/>
              <a:gd name="T2" fmla="*/ 52 w 52"/>
              <a:gd name="T3" fmla="*/ 8 h 34"/>
              <a:gd name="T4" fmla="*/ 50 w 52"/>
              <a:gd name="T5" fmla="*/ 10 h 34"/>
              <a:gd name="T6" fmla="*/ 48 w 52"/>
              <a:gd name="T7" fmla="*/ 12 h 34"/>
              <a:gd name="T8" fmla="*/ 46 w 52"/>
              <a:gd name="T9" fmla="*/ 16 h 34"/>
              <a:gd name="T10" fmla="*/ 44 w 52"/>
              <a:gd name="T11" fmla="*/ 16 h 34"/>
              <a:gd name="T12" fmla="*/ 44 w 52"/>
              <a:gd name="T13" fmla="*/ 18 h 34"/>
              <a:gd name="T14" fmla="*/ 42 w 52"/>
              <a:gd name="T15" fmla="*/ 18 h 34"/>
              <a:gd name="T16" fmla="*/ 42 w 52"/>
              <a:gd name="T17" fmla="*/ 18 h 34"/>
              <a:gd name="T18" fmla="*/ 38 w 52"/>
              <a:gd name="T19" fmla="*/ 20 h 34"/>
              <a:gd name="T20" fmla="*/ 34 w 52"/>
              <a:gd name="T21" fmla="*/ 22 h 34"/>
              <a:gd name="T22" fmla="*/ 32 w 52"/>
              <a:gd name="T23" fmla="*/ 22 h 34"/>
              <a:gd name="T24" fmla="*/ 30 w 52"/>
              <a:gd name="T25" fmla="*/ 24 h 34"/>
              <a:gd name="T26" fmla="*/ 30 w 52"/>
              <a:gd name="T27" fmla="*/ 24 h 34"/>
              <a:gd name="T28" fmla="*/ 28 w 52"/>
              <a:gd name="T29" fmla="*/ 24 h 34"/>
              <a:gd name="T30" fmla="*/ 26 w 52"/>
              <a:gd name="T31" fmla="*/ 28 h 34"/>
              <a:gd name="T32" fmla="*/ 24 w 52"/>
              <a:gd name="T33" fmla="*/ 30 h 34"/>
              <a:gd name="T34" fmla="*/ 24 w 52"/>
              <a:gd name="T35" fmla="*/ 32 h 34"/>
              <a:gd name="T36" fmla="*/ 20 w 52"/>
              <a:gd name="T37" fmla="*/ 34 h 34"/>
              <a:gd name="T38" fmla="*/ 20 w 52"/>
              <a:gd name="T39" fmla="*/ 32 h 34"/>
              <a:gd name="T40" fmla="*/ 20 w 52"/>
              <a:gd name="T41" fmla="*/ 28 h 34"/>
              <a:gd name="T42" fmla="*/ 18 w 52"/>
              <a:gd name="T43" fmla="*/ 26 h 34"/>
              <a:gd name="T44" fmla="*/ 18 w 52"/>
              <a:gd name="T45" fmla="*/ 24 h 34"/>
              <a:gd name="T46" fmla="*/ 18 w 52"/>
              <a:gd name="T47" fmla="*/ 22 h 34"/>
              <a:gd name="T48" fmla="*/ 18 w 52"/>
              <a:gd name="T49" fmla="*/ 22 h 34"/>
              <a:gd name="T50" fmla="*/ 18 w 52"/>
              <a:gd name="T51" fmla="*/ 20 h 34"/>
              <a:gd name="T52" fmla="*/ 16 w 52"/>
              <a:gd name="T53" fmla="*/ 20 h 34"/>
              <a:gd name="T54" fmla="*/ 16 w 52"/>
              <a:gd name="T55" fmla="*/ 20 h 34"/>
              <a:gd name="T56" fmla="*/ 14 w 52"/>
              <a:gd name="T57" fmla="*/ 18 h 34"/>
              <a:gd name="T58" fmla="*/ 12 w 52"/>
              <a:gd name="T59" fmla="*/ 18 h 34"/>
              <a:gd name="T60" fmla="*/ 12 w 52"/>
              <a:gd name="T61" fmla="*/ 18 h 34"/>
              <a:gd name="T62" fmla="*/ 4 w 52"/>
              <a:gd name="T63" fmla="*/ 12 h 34"/>
              <a:gd name="T64" fmla="*/ 0 w 52"/>
              <a:gd name="T65" fmla="*/ 0 h 34"/>
              <a:gd name="T66" fmla="*/ 2 w 52"/>
              <a:gd name="T67" fmla="*/ 0 h 34"/>
              <a:gd name="T68" fmla="*/ 10 w 52"/>
              <a:gd name="T69" fmla="*/ 2 h 34"/>
              <a:gd name="T70" fmla="*/ 14 w 52"/>
              <a:gd name="T71" fmla="*/ 4 h 34"/>
              <a:gd name="T72" fmla="*/ 16 w 52"/>
              <a:gd name="T73" fmla="*/ 4 h 34"/>
              <a:gd name="T74" fmla="*/ 20 w 52"/>
              <a:gd name="T75" fmla="*/ 6 h 34"/>
              <a:gd name="T76" fmla="*/ 22 w 52"/>
              <a:gd name="T77" fmla="*/ 6 h 34"/>
              <a:gd name="T78" fmla="*/ 24 w 52"/>
              <a:gd name="T79" fmla="*/ 6 h 34"/>
              <a:gd name="T80" fmla="*/ 24 w 52"/>
              <a:gd name="T81" fmla="*/ 4 h 34"/>
              <a:gd name="T82" fmla="*/ 26 w 52"/>
              <a:gd name="T83" fmla="*/ 4 h 34"/>
              <a:gd name="T84" fmla="*/ 30 w 52"/>
              <a:gd name="T85" fmla="*/ 4 h 34"/>
              <a:gd name="T86" fmla="*/ 32 w 52"/>
              <a:gd name="T87" fmla="*/ 2 h 34"/>
              <a:gd name="T88" fmla="*/ 36 w 52"/>
              <a:gd name="T89" fmla="*/ 0 h 34"/>
              <a:gd name="T90" fmla="*/ 36 w 52"/>
              <a:gd name="T91" fmla="*/ 0 h 34"/>
              <a:gd name="T92" fmla="*/ 40 w 52"/>
              <a:gd name="T93" fmla="*/ 0 h 34"/>
              <a:gd name="T94" fmla="*/ 42 w 52"/>
              <a:gd name="T95" fmla="*/ 0 h 34"/>
              <a:gd name="T96" fmla="*/ 42 w 52"/>
              <a:gd name="T97" fmla="*/ 2 h 34"/>
              <a:gd name="T98" fmla="*/ 44 w 52"/>
              <a:gd name="T99" fmla="*/ 2 h 34"/>
              <a:gd name="T100" fmla="*/ 46 w 52"/>
              <a:gd name="T101" fmla="*/ 2 h 34"/>
              <a:gd name="T102" fmla="*/ 48 w 52"/>
              <a:gd name="T103" fmla="*/ 4 h 34"/>
              <a:gd name="T104" fmla="*/ 52 w 52"/>
              <a:gd name="T105" fmla="*/ 6 h 34"/>
              <a:gd name="T106" fmla="*/ 52 w 52"/>
              <a:gd name="T107" fmla="*/ 6 h 34"/>
              <a:gd name="T108" fmla="*/ 52 w 52"/>
              <a:gd name="T10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34">
                <a:moveTo>
                  <a:pt x="52" y="8"/>
                </a:moveTo>
                <a:lnTo>
                  <a:pt x="52" y="8"/>
                </a:lnTo>
                <a:lnTo>
                  <a:pt x="50" y="10"/>
                </a:lnTo>
                <a:lnTo>
                  <a:pt x="48" y="12"/>
                </a:lnTo>
                <a:lnTo>
                  <a:pt x="46" y="16"/>
                </a:lnTo>
                <a:lnTo>
                  <a:pt x="44" y="16"/>
                </a:lnTo>
                <a:lnTo>
                  <a:pt x="44" y="18"/>
                </a:lnTo>
                <a:lnTo>
                  <a:pt x="42" y="18"/>
                </a:lnTo>
                <a:lnTo>
                  <a:pt x="42" y="18"/>
                </a:lnTo>
                <a:lnTo>
                  <a:pt x="38" y="20"/>
                </a:lnTo>
                <a:lnTo>
                  <a:pt x="34" y="22"/>
                </a:lnTo>
                <a:lnTo>
                  <a:pt x="32" y="22"/>
                </a:lnTo>
                <a:lnTo>
                  <a:pt x="30" y="24"/>
                </a:lnTo>
                <a:lnTo>
                  <a:pt x="30" y="24"/>
                </a:lnTo>
                <a:lnTo>
                  <a:pt x="28" y="24"/>
                </a:lnTo>
                <a:lnTo>
                  <a:pt x="26" y="28"/>
                </a:lnTo>
                <a:lnTo>
                  <a:pt x="24" y="30"/>
                </a:lnTo>
                <a:lnTo>
                  <a:pt x="24" y="32"/>
                </a:lnTo>
                <a:lnTo>
                  <a:pt x="20" y="34"/>
                </a:lnTo>
                <a:lnTo>
                  <a:pt x="20" y="32"/>
                </a:lnTo>
                <a:lnTo>
                  <a:pt x="20" y="28"/>
                </a:lnTo>
                <a:lnTo>
                  <a:pt x="18" y="26"/>
                </a:lnTo>
                <a:lnTo>
                  <a:pt x="18" y="24"/>
                </a:lnTo>
                <a:lnTo>
                  <a:pt x="18" y="22"/>
                </a:lnTo>
                <a:lnTo>
                  <a:pt x="18" y="22"/>
                </a:lnTo>
                <a:lnTo>
                  <a:pt x="18" y="20"/>
                </a:lnTo>
                <a:lnTo>
                  <a:pt x="16" y="20"/>
                </a:lnTo>
                <a:lnTo>
                  <a:pt x="16" y="20"/>
                </a:lnTo>
                <a:lnTo>
                  <a:pt x="14" y="18"/>
                </a:lnTo>
                <a:lnTo>
                  <a:pt x="12" y="18"/>
                </a:lnTo>
                <a:lnTo>
                  <a:pt x="12" y="18"/>
                </a:lnTo>
                <a:lnTo>
                  <a:pt x="4" y="12"/>
                </a:lnTo>
                <a:lnTo>
                  <a:pt x="0" y="0"/>
                </a:lnTo>
                <a:lnTo>
                  <a:pt x="2" y="0"/>
                </a:lnTo>
                <a:lnTo>
                  <a:pt x="10" y="2"/>
                </a:lnTo>
                <a:lnTo>
                  <a:pt x="14" y="4"/>
                </a:lnTo>
                <a:lnTo>
                  <a:pt x="16" y="4"/>
                </a:lnTo>
                <a:lnTo>
                  <a:pt x="20" y="6"/>
                </a:lnTo>
                <a:lnTo>
                  <a:pt x="22" y="6"/>
                </a:lnTo>
                <a:lnTo>
                  <a:pt x="24" y="6"/>
                </a:lnTo>
                <a:lnTo>
                  <a:pt x="24" y="4"/>
                </a:lnTo>
                <a:lnTo>
                  <a:pt x="26" y="4"/>
                </a:lnTo>
                <a:lnTo>
                  <a:pt x="30" y="4"/>
                </a:lnTo>
                <a:lnTo>
                  <a:pt x="32" y="2"/>
                </a:lnTo>
                <a:lnTo>
                  <a:pt x="36" y="0"/>
                </a:lnTo>
                <a:lnTo>
                  <a:pt x="36" y="0"/>
                </a:lnTo>
                <a:lnTo>
                  <a:pt x="40" y="0"/>
                </a:lnTo>
                <a:lnTo>
                  <a:pt x="42" y="0"/>
                </a:lnTo>
                <a:lnTo>
                  <a:pt x="42" y="2"/>
                </a:lnTo>
                <a:lnTo>
                  <a:pt x="44" y="2"/>
                </a:lnTo>
                <a:lnTo>
                  <a:pt x="46" y="2"/>
                </a:lnTo>
                <a:lnTo>
                  <a:pt x="48" y="4"/>
                </a:lnTo>
                <a:lnTo>
                  <a:pt x="52" y="6"/>
                </a:lnTo>
                <a:lnTo>
                  <a:pt x="52" y="6"/>
                </a:lnTo>
                <a:lnTo>
                  <a:pt x="52" y="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40" name="Freeform 341"/>
          <p:cNvSpPr>
            <a:spLocks/>
          </p:cNvSpPr>
          <p:nvPr/>
        </p:nvSpPr>
        <p:spPr bwMode="auto">
          <a:xfrm>
            <a:off x="3631926" y="2645549"/>
            <a:ext cx="114957" cy="181649"/>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1" name="Freeform 342"/>
          <p:cNvSpPr>
            <a:spLocks/>
          </p:cNvSpPr>
          <p:nvPr/>
        </p:nvSpPr>
        <p:spPr bwMode="auto">
          <a:xfrm>
            <a:off x="3631926" y="2645549"/>
            <a:ext cx="114957" cy="181649"/>
          </a:xfrm>
          <a:custGeom>
            <a:avLst/>
            <a:gdLst>
              <a:gd name="T0" fmla="*/ 56 w 56"/>
              <a:gd name="T1" fmla="*/ 18 h 78"/>
              <a:gd name="T2" fmla="*/ 46 w 56"/>
              <a:gd name="T3" fmla="*/ 20 h 78"/>
              <a:gd name="T4" fmla="*/ 40 w 56"/>
              <a:gd name="T5" fmla="*/ 20 h 78"/>
              <a:gd name="T6" fmla="*/ 34 w 56"/>
              <a:gd name="T7" fmla="*/ 22 h 78"/>
              <a:gd name="T8" fmla="*/ 28 w 56"/>
              <a:gd name="T9" fmla="*/ 24 h 78"/>
              <a:gd name="T10" fmla="*/ 24 w 56"/>
              <a:gd name="T11" fmla="*/ 26 h 78"/>
              <a:gd name="T12" fmla="*/ 22 w 56"/>
              <a:gd name="T13" fmla="*/ 30 h 78"/>
              <a:gd name="T14" fmla="*/ 20 w 56"/>
              <a:gd name="T15" fmla="*/ 30 h 78"/>
              <a:gd name="T16" fmla="*/ 20 w 56"/>
              <a:gd name="T17" fmla="*/ 32 h 78"/>
              <a:gd name="T18" fmla="*/ 22 w 56"/>
              <a:gd name="T19" fmla="*/ 36 h 78"/>
              <a:gd name="T20" fmla="*/ 24 w 56"/>
              <a:gd name="T21" fmla="*/ 40 h 78"/>
              <a:gd name="T22" fmla="*/ 26 w 56"/>
              <a:gd name="T23" fmla="*/ 46 h 78"/>
              <a:gd name="T24" fmla="*/ 30 w 56"/>
              <a:gd name="T25" fmla="*/ 50 h 78"/>
              <a:gd name="T26" fmla="*/ 32 w 56"/>
              <a:gd name="T27" fmla="*/ 52 h 78"/>
              <a:gd name="T28" fmla="*/ 38 w 56"/>
              <a:gd name="T29" fmla="*/ 56 h 78"/>
              <a:gd name="T30" fmla="*/ 42 w 56"/>
              <a:gd name="T31" fmla="*/ 56 h 78"/>
              <a:gd name="T32" fmla="*/ 44 w 56"/>
              <a:gd name="T33" fmla="*/ 58 h 78"/>
              <a:gd name="T34" fmla="*/ 46 w 56"/>
              <a:gd name="T35" fmla="*/ 62 h 78"/>
              <a:gd name="T36" fmla="*/ 48 w 56"/>
              <a:gd name="T37" fmla="*/ 66 h 78"/>
              <a:gd name="T38" fmla="*/ 50 w 56"/>
              <a:gd name="T39" fmla="*/ 72 h 78"/>
              <a:gd name="T40" fmla="*/ 52 w 56"/>
              <a:gd name="T41" fmla="*/ 74 h 78"/>
              <a:gd name="T42" fmla="*/ 52 w 56"/>
              <a:gd name="T43" fmla="*/ 76 h 78"/>
              <a:gd name="T44" fmla="*/ 50 w 56"/>
              <a:gd name="T45" fmla="*/ 78 h 78"/>
              <a:gd name="T46" fmla="*/ 48 w 56"/>
              <a:gd name="T47" fmla="*/ 76 h 78"/>
              <a:gd name="T48" fmla="*/ 46 w 56"/>
              <a:gd name="T49" fmla="*/ 74 h 78"/>
              <a:gd name="T50" fmla="*/ 44 w 56"/>
              <a:gd name="T51" fmla="*/ 68 h 78"/>
              <a:gd name="T52" fmla="*/ 40 w 56"/>
              <a:gd name="T53" fmla="*/ 64 h 78"/>
              <a:gd name="T54" fmla="*/ 38 w 56"/>
              <a:gd name="T55" fmla="*/ 62 h 78"/>
              <a:gd name="T56" fmla="*/ 34 w 56"/>
              <a:gd name="T57" fmla="*/ 60 h 78"/>
              <a:gd name="T58" fmla="*/ 28 w 56"/>
              <a:gd name="T59" fmla="*/ 56 h 78"/>
              <a:gd name="T60" fmla="*/ 26 w 56"/>
              <a:gd name="T61" fmla="*/ 56 h 78"/>
              <a:gd name="T62" fmla="*/ 18 w 56"/>
              <a:gd name="T63" fmla="*/ 52 h 78"/>
              <a:gd name="T64" fmla="*/ 16 w 56"/>
              <a:gd name="T65" fmla="*/ 52 h 78"/>
              <a:gd name="T66" fmla="*/ 14 w 56"/>
              <a:gd name="T67" fmla="*/ 50 h 78"/>
              <a:gd name="T68" fmla="*/ 14 w 56"/>
              <a:gd name="T69" fmla="*/ 50 h 78"/>
              <a:gd name="T70" fmla="*/ 12 w 56"/>
              <a:gd name="T71" fmla="*/ 48 h 78"/>
              <a:gd name="T72" fmla="*/ 14 w 56"/>
              <a:gd name="T73" fmla="*/ 44 h 78"/>
              <a:gd name="T74" fmla="*/ 14 w 56"/>
              <a:gd name="T75" fmla="*/ 42 h 78"/>
              <a:gd name="T76" fmla="*/ 14 w 56"/>
              <a:gd name="T77" fmla="*/ 40 h 78"/>
              <a:gd name="T78" fmla="*/ 12 w 56"/>
              <a:gd name="T79" fmla="*/ 40 h 78"/>
              <a:gd name="T80" fmla="*/ 10 w 56"/>
              <a:gd name="T81" fmla="*/ 38 h 78"/>
              <a:gd name="T82" fmla="*/ 8 w 56"/>
              <a:gd name="T83" fmla="*/ 36 h 78"/>
              <a:gd name="T84" fmla="*/ 4 w 56"/>
              <a:gd name="T85" fmla="*/ 34 h 78"/>
              <a:gd name="T86" fmla="*/ 2 w 56"/>
              <a:gd name="T87" fmla="*/ 32 h 78"/>
              <a:gd name="T88" fmla="*/ 0 w 56"/>
              <a:gd name="T89" fmla="*/ 32 h 78"/>
              <a:gd name="T90" fmla="*/ 0 w 56"/>
              <a:gd name="T91" fmla="*/ 30 h 78"/>
              <a:gd name="T92" fmla="*/ 2 w 56"/>
              <a:gd name="T93" fmla="*/ 26 h 78"/>
              <a:gd name="T94" fmla="*/ 6 w 56"/>
              <a:gd name="T95" fmla="*/ 22 h 78"/>
              <a:gd name="T96" fmla="*/ 10 w 56"/>
              <a:gd name="T97" fmla="*/ 18 h 78"/>
              <a:gd name="T98" fmla="*/ 12 w 56"/>
              <a:gd name="T99" fmla="*/ 16 h 78"/>
              <a:gd name="T100" fmla="*/ 18 w 56"/>
              <a:gd name="T101" fmla="*/ 14 h 78"/>
              <a:gd name="T102" fmla="*/ 22 w 56"/>
              <a:gd name="T103" fmla="*/ 12 h 78"/>
              <a:gd name="T104" fmla="*/ 24 w 56"/>
              <a:gd name="T105" fmla="*/ 10 h 78"/>
              <a:gd name="T106" fmla="*/ 28 w 56"/>
              <a:gd name="T107" fmla="*/ 8 h 78"/>
              <a:gd name="T108" fmla="*/ 32 w 56"/>
              <a:gd name="T109" fmla="*/ 2 h 78"/>
              <a:gd name="T110" fmla="*/ 32 w 56"/>
              <a:gd name="T111" fmla="*/ 0 h 78"/>
              <a:gd name="T112" fmla="*/ 38 w 56"/>
              <a:gd name="T113" fmla="*/ 2 h 78"/>
              <a:gd name="T114" fmla="*/ 40 w 56"/>
              <a:gd name="T115" fmla="*/ 4 h 78"/>
              <a:gd name="T116" fmla="*/ 48 w 56"/>
              <a:gd name="T117" fmla="*/ 6 h 78"/>
              <a:gd name="T118" fmla="*/ 56 w 56"/>
              <a:gd name="T119"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 h="78">
                <a:moveTo>
                  <a:pt x="56" y="8"/>
                </a:moveTo>
                <a:lnTo>
                  <a:pt x="56" y="18"/>
                </a:lnTo>
                <a:lnTo>
                  <a:pt x="54" y="18"/>
                </a:lnTo>
                <a:lnTo>
                  <a:pt x="46" y="20"/>
                </a:lnTo>
                <a:lnTo>
                  <a:pt x="44" y="20"/>
                </a:lnTo>
                <a:lnTo>
                  <a:pt x="40" y="20"/>
                </a:lnTo>
                <a:lnTo>
                  <a:pt x="36" y="22"/>
                </a:lnTo>
                <a:lnTo>
                  <a:pt x="34" y="22"/>
                </a:lnTo>
                <a:lnTo>
                  <a:pt x="30" y="24"/>
                </a:lnTo>
                <a:lnTo>
                  <a:pt x="28" y="24"/>
                </a:lnTo>
                <a:lnTo>
                  <a:pt x="26" y="26"/>
                </a:lnTo>
                <a:lnTo>
                  <a:pt x="24" y="26"/>
                </a:lnTo>
                <a:lnTo>
                  <a:pt x="22" y="28"/>
                </a:lnTo>
                <a:lnTo>
                  <a:pt x="22" y="30"/>
                </a:lnTo>
                <a:lnTo>
                  <a:pt x="20" y="30"/>
                </a:lnTo>
                <a:lnTo>
                  <a:pt x="20" y="30"/>
                </a:lnTo>
                <a:lnTo>
                  <a:pt x="20" y="32"/>
                </a:lnTo>
                <a:lnTo>
                  <a:pt x="20" y="32"/>
                </a:lnTo>
                <a:lnTo>
                  <a:pt x="20" y="34"/>
                </a:lnTo>
                <a:lnTo>
                  <a:pt x="22" y="36"/>
                </a:lnTo>
                <a:lnTo>
                  <a:pt x="22" y="38"/>
                </a:lnTo>
                <a:lnTo>
                  <a:pt x="24" y="40"/>
                </a:lnTo>
                <a:lnTo>
                  <a:pt x="24" y="44"/>
                </a:lnTo>
                <a:lnTo>
                  <a:pt x="26" y="46"/>
                </a:lnTo>
                <a:lnTo>
                  <a:pt x="28" y="50"/>
                </a:lnTo>
                <a:lnTo>
                  <a:pt x="30" y="50"/>
                </a:lnTo>
                <a:lnTo>
                  <a:pt x="30" y="52"/>
                </a:lnTo>
                <a:lnTo>
                  <a:pt x="32" y="52"/>
                </a:lnTo>
                <a:lnTo>
                  <a:pt x="34" y="54"/>
                </a:lnTo>
                <a:lnTo>
                  <a:pt x="38" y="56"/>
                </a:lnTo>
                <a:lnTo>
                  <a:pt x="40" y="56"/>
                </a:lnTo>
                <a:lnTo>
                  <a:pt x="42" y="56"/>
                </a:lnTo>
                <a:lnTo>
                  <a:pt x="42" y="58"/>
                </a:lnTo>
                <a:lnTo>
                  <a:pt x="44" y="58"/>
                </a:lnTo>
                <a:lnTo>
                  <a:pt x="46" y="60"/>
                </a:lnTo>
                <a:lnTo>
                  <a:pt x="46" y="62"/>
                </a:lnTo>
                <a:lnTo>
                  <a:pt x="48" y="64"/>
                </a:lnTo>
                <a:lnTo>
                  <a:pt x="48" y="66"/>
                </a:lnTo>
                <a:lnTo>
                  <a:pt x="50" y="68"/>
                </a:lnTo>
                <a:lnTo>
                  <a:pt x="50" y="72"/>
                </a:lnTo>
                <a:lnTo>
                  <a:pt x="52" y="74"/>
                </a:lnTo>
                <a:lnTo>
                  <a:pt x="52" y="74"/>
                </a:lnTo>
                <a:lnTo>
                  <a:pt x="52" y="76"/>
                </a:lnTo>
                <a:lnTo>
                  <a:pt x="52" y="76"/>
                </a:lnTo>
                <a:lnTo>
                  <a:pt x="52" y="76"/>
                </a:lnTo>
                <a:lnTo>
                  <a:pt x="50" y="78"/>
                </a:lnTo>
                <a:lnTo>
                  <a:pt x="50" y="76"/>
                </a:lnTo>
                <a:lnTo>
                  <a:pt x="48" y="76"/>
                </a:lnTo>
                <a:lnTo>
                  <a:pt x="48" y="76"/>
                </a:lnTo>
                <a:lnTo>
                  <a:pt x="46" y="74"/>
                </a:lnTo>
                <a:lnTo>
                  <a:pt x="46" y="72"/>
                </a:lnTo>
                <a:lnTo>
                  <a:pt x="44" y="68"/>
                </a:lnTo>
                <a:lnTo>
                  <a:pt x="42" y="66"/>
                </a:lnTo>
                <a:lnTo>
                  <a:pt x="40" y="64"/>
                </a:lnTo>
                <a:lnTo>
                  <a:pt x="38" y="62"/>
                </a:lnTo>
                <a:lnTo>
                  <a:pt x="38" y="62"/>
                </a:lnTo>
                <a:lnTo>
                  <a:pt x="36" y="60"/>
                </a:lnTo>
                <a:lnTo>
                  <a:pt x="34" y="60"/>
                </a:lnTo>
                <a:lnTo>
                  <a:pt x="32" y="58"/>
                </a:lnTo>
                <a:lnTo>
                  <a:pt x="28" y="56"/>
                </a:lnTo>
                <a:lnTo>
                  <a:pt x="28" y="56"/>
                </a:lnTo>
                <a:lnTo>
                  <a:pt x="26" y="56"/>
                </a:lnTo>
                <a:lnTo>
                  <a:pt x="20" y="54"/>
                </a:lnTo>
                <a:lnTo>
                  <a:pt x="18" y="52"/>
                </a:lnTo>
                <a:lnTo>
                  <a:pt x="16" y="52"/>
                </a:lnTo>
                <a:lnTo>
                  <a:pt x="16" y="52"/>
                </a:lnTo>
                <a:lnTo>
                  <a:pt x="14" y="52"/>
                </a:lnTo>
                <a:lnTo>
                  <a:pt x="14" y="50"/>
                </a:lnTo>
                <a:lnTo>
                  <a:pt x="14" y="50"/>
                </a:lnTo>
                <a:lnTo>
                  <a:pt x="14" y="50"/>
                </a:lnTo>
                <a:lnTo>
                  <a:pt x="14" y="50"/>
                </a:lnTo>
                <a:lnTo>
                  <a:pt x="12" y="48"/>
                </a:lnTo>
                <a:lnTo>
                  <a:pt x="14" y="46"/>
                </a:lnTo>
                <a:lnTo>
                  <a:pt x="14" y="44"/>
                </a:lnTo>
                <a:lnTo>
                  <a:pt x="14" y="44"/>
                </a:lnTo>
                <a:lnTo>
                  <a:pt x="14" y="42"/>
                </a:lnTo>
                <a:lnTo>
                  <a:pt x="14" y="40"/>
                </a:lnTo>
                <a:lnTo>
                  <a:pt x="14" y="40"/>
                </a:lnTo>
                <a:lnTo>
                  <a:pt x="14" y="40"/>
                </a:lnTo>
                <a:lnTo>
                  <a:pt x="12" y="40"/>
                </a:lnTo>
                <a:lnTo>
                  <a:pt x="12" y="38"/>
                </a:lnTo>
                <a:lnTo>
                  <a:pt x="10" y="38"/>
                </a:lnTo>
                <a:lnTo>
                  <a:pt x="10" y="36"/>
                </a:lnTo>
                <a:lnTo>
                  <a:pt x="8" y="36"/>
                </a:lnTo>
                <a:lnTo>
                  <a:pt x="6" y="36"/>
                </a:lnTo>
                <a:lnTo>
                  <a:pt x="4" y="34"/>
                </a:lnTo>
                <a:lnTo>
                  <a:pt x="2" y="34"/>
                </a:lnTo>
                <a:lnTo>
                  <a:pt x="2" y="32"/>
                </a:lnTo>
                <a:lnTo>
                  <a:pt x="0" y="32"/>
                </a:lnTo>
                <a:lnTo>
                  <a:pt x="0" y="32"/>
                </a:lnTo>
                <a:lnTo>
                  <a:pt x="0" y="32"/>
                </a:lnTo>
                <a:lnTo>
                  <a:pt x="0" y="30"/>
                </a:lnTo>
                <a:lnTo>
                  <a:pt x="0" y="28"/>
                </a:lnTo>
                <a:lnTo>
                  <a:pt x="2" y="26"/>
                </a:lnTo>
                <a:lnTo>
                  <a:pt x="4" y="24"/>
                </a:lnTo>
                <a:lnTo>
                  <a:pt x="6" y="22"/>
                </a:lnTo>
                <a:lnTo>
                  <a:pt x="8" y="18"/>
                </a:lnTo>
                <a:lnTo>
                  <a:pt x="10" y="18"/>
                </a:lnTo>
                <a:lnTo>
                  <a:pt x="10" y="18"/>
                </a:lnTo>
                <a:lnTo>
                  <a:pt x="12" y="16"/>
                </a:lnTo>
                <a:lnTo>
                  <a:pt x="14" y="16"/>
                </a:lnTo>
                <a:lnTo>
                  <a:pt x="18" y="14"/>
                </a:lnTo>
                <a:lnTo>
                  <a:pt x="22" y="12"/>
                </a:lnTo>
                <a:lnTo>
                  <a:pt x="22" y="12"/>
                </a:lnTo>
                <a:lnTo>
                  <a:pt x="24" y="12"/>
                </a:lnTo>
                <a:lnTo>
                  <a:pt x="24" y="10"/>
                </a:lnTo>
                <a:lnTo>
                  <a:pt x="26" y="10"/>
                </a:lnTo>
                <a:lnTo>
                  <a:pt x="28" y="8"/>
                </a:lnTo>
                <a:lnTo>
                  <a:pt x="30" y="4"/>
                </a:lnTo>
                <a:lnTo>
                  <a:pt x="32" y="2"/>
                </a:lnTo>
                <a:lnTo>
                  <a:pt x="32" y="2"/>
                </a:lnTo>
                <a:lnTo>
                  <a:pt x="32" y="0"/>
                </a:lnTo>
                <a:lnTo>
                  <a:pt x="34" y="2"/>
                </a:lnTo>
                <a:lnTo>
                  <a:pt x="38" y="2"/>
                </a:lnTo>
                <a:lnTo>
                  <a:pt x="38" y="4"/>
                </a:lnTo>
                <a:lnTo>
                  <a:pt x="40" y="4"/>
                </a:lnTo>
                <a:lnTo>
                  <a:pt x="44" y="4"/>
                </a:lnTo>
                <a:lnTo>
                  <a:pt x="48" y="6"/>
                </a:lnTo>
                <a:lnTo>
                  <a:pt x="56" y="8"/>
                </a:lnTo>
                <a:lnTo>
                  <a:pt x="56" y="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42" name="Freeform 343"/>
          <p:cNvSpPr>
            <a:spLocks/>
          </p:cNvSpPr>
          <p:nvPr/>
        </p:nvSpPr>
        <p:spPr bwMode="auto">
          <a:xfrm>
            <a:off x="3812576" y="2836511"/>
            <a:ext cx="53374" cy="51234"/>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3" name="Freeform 344"/>
          <p:cNvSpPr>
            <a:spLocks/>
          </p:cNvSpPr>
          <p:nvPr/>
        </p:nvSpPr>
        <p:spPr bwMode="auto">
          <a:xfrm>
            <a:off x="3812576" y="2836511"/>
            <a:ext cx="53374" cy="51234"/>
          </a:xfrm>
          <a:custGeom>
            <a:avLst/>
            <a:gdLst>
              <a:gd name="T0" fmla="*/ 26 w 26"/>
              <a:gd name="T1" fmla="*/ 0 h 22"/>
              <a:gd name="T2" fmla="*/ 26 w 26"/>
              <a:gd name="T3" fmla="*/ 10 h 22"/>
              <a:gd name="T4" fmla="*/ 24 w 26"/>
              <a:gd name="T5" fmla="*/ 12 h 22"/>
              <a:gd name="T6" fmla="*/ 22 w 26"/>
              <a:gd name="T7" fmla="*/ 16 h 22"/>
              <a:gd name="T8" fmla="*/ 18 w 26"/>
              <a:gd name="T9" fmla="*/ 18 h 22"/>
              <a:gd name="T10" fmla="*/ 16 w 26"/>
              <a:gd name="T11" fmla="*/ 20 h 22"/>
              <a:gd name="T12" fmla="*/ 14 w 26"/>
              <a:gd name="T13" fmla="*/ 22 h 22"/>
              <a:gd name="T14" fmla="*/ 14 w 26"/>
              <a:gd name="T15" fmla="*/ 22 h 22"/>
              <a:gd name="T16" fmla="*/ 12 w 26"/>
              <a:gd name="T17" fmla="*/ 22 h 22"/>
              <a:gd name="T18" fmla="*/ 12 w 26"/>
              <a:gd name="T19" fmla="*/ 22 h 22"/>
              <a:gd name="T20" fmla="*/ 12 w 26"/>
              <a:gd name="T21" fmla="*/ 22 h 22"/>
              <a:gd name="T22" fmla="*/ 10 w 26"/>
              <a:gd name="T23" fmla="*/ 22 h 22"/>
              <a:gd name="T24" fmla="*/ 8 w 26"/>
              <a:gd name="T25" fmla="*/ 22 h 22"/>
              <a:gd name="T26" fmla="*/ 6 w 26"/>
              <a:gd name="T27" fmla="*/ 20 h 22"/>
              <a:gd name="T28" fmla="*/ 2 w 26"/>
              <a:gd name="T29" fmla="*/ 20 h 22"/>
              <a:gd name="T30" fmla="*/ 2 w 26"/>
              <a:gd name="T31" fmla="*/ 18 h 22"/>
              <a:gd name="T32" fmla="*/ 0 w 26"/>
              <a:gd name="T33" fmla="*/ 8 h 22"/>
              <a:gd name="T34" fmla="*/ 12 w 26"/>
              <a:gd name="T35" fmla="*/ 6 h 22"/>
              <a:gd name="T36" fmla="*/ 16 w 26"/>
              <a:gd name="T37" fmla="*/ 2 h 22"/>
              <a:gd name="T38" fmla="*/ 18 w 26"/>
              <a:gd name="T39" fmla="*/ 2 h 22"/>
              <a:gd name="T40" fmla="*/ 20 w 26"/>
              <a:gd name="T41" fmla="*/ 0 h 22"/>
              <a:gd name="T42" fmla="*/ 20 w 26"/>
              <a:gd name="T43" fmla="*/ 0 h 22"/>
              <a:gd name="T44" fmla="*/ 22 w 26"/>
              <a:gd name="T45" fmla="*/ 0 h 22"/>
              <a:gd name="T46" fmla="*/ 24 w 26"/>
              <a:gd name="T47" fmla="*/ 0 h 22"/>
              <a:gd name="T48" fmla="*/ 24 w 26"/>
              <a:gd name="T49" fmla="*/ 0 h 22"/>
              <a:gd name="T50" fmla="*/ 26 w 2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2">
                <a:moveTo>
                  <a:pt x="26" y="0"/>
                </a:moveTo>
                <a:lnTo>
                  <a:pt x="26" y="10"/>
                </a:lnTo>
                <a:lnTo>
                  <a:pt x="24" y="12"/>
                </a:lnTo>
                <a:lnTo>
                  <a:pt x="22" y="16"/>
                </a:lnTo>
                <a:lnTo>
                  <a:pt x="18" y="18"/>
                </a:lnTo>
                <a:lnTo>
                  <a:pt x="16" y="20"/>
                </a:lnTo>
                <a:lnTo>
                  <a:pt x="14" y="22"/>
                </a:lnTo>
                <a:lnTo>
                  <a:pt x="14" y="22"/>
                </a:lnTo>
                <a:lnTo>
                  <a:pt x="12" y="22"/>
                </a:lnTo>
                <a:lnTo>
                  <a:pt x="12" y="22"/>
                </a:lnTo>
                <a:lnTo>
                  <a:pt x="12" y="22"/>
                </a:lnTo>
                <a:lnTo>
                  <a:pt x="10" y="22"/>
                </a:lnTo>
                <a:lnTo>
                  <a:pt x="8" y="22"/>
                </a:lnTo>
                <a:lnTo>
                  <a:pt x="6" y="20"/>
                </a:lnTo>
                <a:lnTo>
                  <a:pt x="2" y="20"/>
                </a:lnTo>
                <a:lnTo>
                  <a:pt x="2" y="18"/>
                </a:lnTo>
                <a:lnTo>
                  <a:pt x="0" y="8"/>
                </a:lnTo>
                <a:lnTo>
                  <a:pt x="12" y="6"/>
                </a:lnTo>
                <a:lnTo>
                  <a:pt x="16" y="2"/>
                </a:lnTo>
                <a:lnTo>
                  <a:pt x="18" y="2"/>
                </a:lnTo>
                <a:lnTo>
                  <a:pt x="20" y="0"/>
                </a:lnTo>
                <a:lnTo>
                  <a:pt x="20" y="0"/>
                </a:lnTo>
                <a:lnTo>
                  <a:pt x="22" y="0"/>
                </a:lnTo>
                <a:lnTo>
                  <a:pt x="24" y="0"/>
                </a:lnTo>
                <a:lnTo>
                  <a:pt x="24" y="0"/>
                </a:lnTo>
                <a:lnTo>
                  <a:pt x="26"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44" name="Freeform 345"/>
          <p:cNvSpPr>
            <a:spLocks/>
          </p:cNvSpPr>
          <p:nvPr/>
        </p:nvSpPr>
        <p:spPr bwMode="auto">
          <a:xfrm>
            <a:off x="3796149" y="2808567"/>
            <a:ext cx="41057" cy="46577"/>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5" name="Freeform 346"/>
          <p:cNvSpPr>
            <a:spLocks/>
          </p:cNvSpPr>
          <p:nvPr/>
        </p:nvSpPr>
        <p:spPr bwMode="auto">
          <a:xfrm>
            <a:off x="3796149" y="2808567"/>
            <a:ext cx="41057" cy="46577"/>
          </a:xfrm>
          <a:custGeom>
            <a:avLst/>
            <a:gdLst>
              <a:gd name="T0" fmla="*/ 0 w 20"/>
              <a:gd name="T1" fmla="*/ 2 h 20"/>
              <a:gd name="T2" fmla="*/ 4 w 20"/>
              <a:gd name="T3" fmla="*/ 0 h 20"/>
              <a:gd name="T4" fmla="*/ 6 w 20"/>
              <a:gd name="T5" fmla="*/ 0 h 20"/>
              <a:gd name="T6" fmla="*/ 8 w 20"/>
              <a:gd name="T7" fmla="*/ 2 h 20"/>
              <a:gd name="T8" fmla="*/ 10 w 20"/>
              <a:gd name="T9" fmla="*/ 4 h 20"/>
              <a:gd name="T10" fmla="*/ 12 w 20"/>
              <a:gd name="T11" fmla="*/ 4 h 20"/>
              <a:gd name="T12" fmla="*/ 14 w 20"/>
              <a:gd name="T13" fmla="*/ 6 h 20"/>
              <a:gd name="T14" fmla="*/ 16 w 20"/>
              <a:gd name="T15" fmla="*/ 6 h 20"/>
              <a:gd name="T16" fmla="*/ 16 w 20"/>
              <a:gd name="T17" fmla="*/ 6 h 20"/>
              <a:gd name="T18" fmla="*/ 16 w 20"/>
              <a:gd name="T19" fmla="*/ 8 h 20"/>
              <a:gd name="T20" fmla="*/ 18 w 20"/>
              <a:gd name="T21" fmla="*/ 10 h 20"/>
              <a:gd name="T22" fmla="*/ 18 w 20"/>
              <a:gd name="T23" fmla="*/ 14 h 20"/>
              <a:gd name="T24" fmla="*/ 20 w 20"/>
              <a:gd name="T25" fmla="*/ 14 h 20"/>
              <a:gd name="T26" fmla="*/ 20 w 20"/>
              <a:gd name="T27" fmla="*/ 16 h 20"/>
              <a:gd name="T28" fmla="*/ 20 w 20"/>
              <a:gd name="T29" fmla="*/ 16 h 20"/>
              <a:gd name="T30" fmla="*/ 20 w 20"/>
              <a:gd name="T31" fmla="*/ 18 h 20"/>
              <a:gd name="T32" fmla="*/ 8 w 20"/>
              <a:gd name="T33" fmla="*/ 20 h 20"/>
              <a:gd name="T34" fmla="*/ 8 w 20"/>
              <a:gd name="T35" fmla="*/ 18 h 20"/>
              <a:gd name="T36" fmla="*/ 8 w 20"/>
              <a:gd name="T37" fmla="*/ 18 h 20"/>
              <a:gd name="T38" fmla="*/ 6 w 20"/>
              <a:gd name="T39" fmla="*/ 16 h 20"/>
              <a:gd name="T40" fmla="*/ 6 w 20"/>
              <a:gd name="T41" fmla="*/ 14 h 20"/>
              <a:gd name="T42" fmla="*/ 6 w 20"/>
              <a:gd name="T43" fmla="*/ 12 h 20"/>
              <a:gd name="T44" fmla="*/ 2 w 20"/>
              <a:gd name="T45" fmla="*/ 8 h 20"/>
              <a:gd name="T46" fmla="*/ 0 w 20"/>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0">
                <a:moveTo>
                  <a:pt x="0" y="2"/>
                </a:moveTo>
                <a:lnTo>
                  <a:pt x="4" y="0"/>
                </a:lnTo>
                <a:lnTo>
                  <a:pt x="6" y="0"/>
                </a:lnTo>
                <a:lnTo>
                  <a:pt x="8" y="2"/>
                </a:lnTo>
                <a:lnTo>
                  <a:pt x="10" y="4"/>
                </a:lnTo>
                <a:lnTo>
                  <a:pt x="12" y="4"/>
                </a:lnTo>
                <a:lnTo>
                  <a:pt x="14" y="6"/>
                </a:lnTo>
                <a:lnTo>
                  <a:pt x="16" y="6"/>
                </a:lnTo>
                <a:lnTo>
                  <a:pt x="16" y="6"/>
                </a:lnTo>
                <a:lnTo>
                  <a:pt x="16" y="8"/>
                </a:lnTo>
                <a:lnTo>
                  <a:pt x="18" y="10"/>
                </a:lnTo>
                <a:lnTo>
                  <a:pt x="18" y="14"/>
                </a:lnTo>
                <a:lnTo>
                  <a:pt x="20" y="14"/>
                </a:lnTo>
                <a:lnTo>
                  <a:pt x="20" y="16"/>
                </a:lnTo>
                <a:lnTo>
                  <a:pt x="20" y="16"/>
                </a:lnTo>
                <a:lnTo>
                  <a:pt x="20" y="18"/>
                </a:lnTo>
                <a:lnTo>
                  <a:pt x="8" y="20"/>
                </a:lnTo>
                <a:lnTo>
                  <a:pt x="8" y="18"/>
                </a:lnTo>
                <a:lnTo>
                  <a:pt x="8" y="18"/>
                </a:lnTo>
                <a:lnTo>
                  <a:pt x="6" y="16"/>
                </a:lnTo>
                <a:lnTo>
                  <a:pt x="6" y="14"/>
                </a:lnTo>
                <a:lnTo>
                  <a:pt x="6" y="12"/>
                </a:lnTo>
                <a:lnTo>
                  <a:pt x="2" y="8"/>
                </a:lnTo>
                <a:lnTo>
                  <a:pt x="0"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46" name="Freeform 347"/>
          <p:cNvSpPr>
            <a:spLocks/>
          </p:cNvSpPr>
          <p:nvPr/>
        </p:nvSpPr>
        <p:spPr bwMode="auto">
          <a:xfrm>
            <a:off x="3746882" y="2785277"/>
            <a:ext cx="57479" cy="60549"/>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7" name="Freeform 348"/>
          <p:cNvSpPr>
            <a:spLocks/>
          </p:cNvSpPr>
          <p:nvPr/>
        </p:nvSpPr>
        <p:spPr bwMode="auto">
          <a:xfrm>
            <a:off x="3746882" y="2785277"/>
            <a:ext cx="57479" cy="60549"/>
          </a:xfrm>
          <a:custGeom>
            <a:avLst/>
            <a:gdLst>
              <a:gd name="T0" fmla="*/ 0 w 28"/>
              <a:gd name="T1" fmla="*/ 20 h 26"/>
              <a:gd name="T2" fmla="*/ 0 w 28"/>
              <a:gd name="T3" fmla="*/ 20 h 26"/>
              <a:gd name="T4" fmla="*/ 0 w 28"/>
              <a:gd name="T5" fmla="*/ 18 h 26"/>
              <a:gd name="T6" fmla="*/ 0 w 28"/>
              <a:gd name="T7" fmla="*/ 16 h 26"/>
              <a:gd name="T8" fmla="*/ 2 w 28"/>
              <a:gd name="T9" fmla="*/ 16 h 26"/>
              <a:gd name="T10" fmla="*/ 2 w 28"/>
              <a:gd name="T11" fmla="*/ 14 h 26"/>
              <a:gd name="T12" fmla="*/ 4 w 28"/>
              <a:gd name="T13" fmla="*/ 10 h 26"/>
              <a:gd name="T14" fmla="*/ 6 w 28"/>
              <a:gd name="T15" fmla="*/ 6 h 26"/>
              <a:gd name="T16" fmla="*/ 6 w 28"/>
              <a:gd name="T17" fmla="*/ 4 h 26"/>
              <a:gd name="T18" fmla="*/ 8 w 28"/>
              <a:gd name="T19" fmla="*/ 4 h 26"/>
              <a:gd name="T20" fmla="*/ 10 w 28"/>
              <a:gd name="T21" fmla="*/ 2 h 26"/>
              <a:gd name="T22" fmla="*/ 10 w 28"/>
              <a:gd name="T23" fmla="*/ 2 h 26"/>
              <a:gd name="T24" fmla="*/ 10 w 28"/>
              <a:gd name="T25" fmla="*/ 2 h 26"/>
              <a:gd name="T26" fmla="*/ 12 w 28"/>
              <a:gd name="T27" fmla="*/ 0 h 26"/>
              <a:gd name="T28" fmla="*/ 12 w 28"/>
              <a:gd name="T29" fmla="*/ 2 h 26"/>
              <a:gd name="T30" fmla="*/ 14 w 28"/>
              <a:gd name="T31" fmla="*/ 2 h 26"/>
              <a:gd name="T32" fmla="*/ 14 w 28"/>
              <a:gd name="T33" fmla="*/ 2 h 26"/>
              <a:gd name="T34" fmla="*/ 16 w 28"/>
              <a:gd name="T35" fmla="*/ 2 h 26"/>
              <a:gd name="T36" fmla="*/ 18 w 28"/>
              <a:gd name="T37" fmla="*/ 2 h 26"/>
              <a:gd name="T38" fmla="*/ 22 w 28"/>
              <a:gd name="T39" fmla="*/ 4 h 26"/>
              <a:gd name="T40" fmla="*/ 24 w 28"/>
              <a:gd name="T41" fmla="*/ 4 h 26"/>
              <a:gd name="T42" fmla="*/ 24 w 28"/>
              <a:gd name="T43" fmla="*/ 4 h 26"/>
              <a:gd name="T44" fmla="*/ 24 w 28"/>
              <a:gd name="T45" fmla="*/ 4 h 26"/>
              <a:gd name="T46" fmla="*/ 26 w 28"/>
              <a:gd name="T47" fmla="*/ 6 h 26"/>
              <a:gd name="T48" fmla="*/ 26 w 28"/>
              <a:gd name="T49" fmla="*/ 8 h 26"/>
              <a:gd name="T50" fmla="*/ 28 w 28"/>
              <a:gd name="T51" fmla="*/ 10 h 26"/>
              <a:gd name="T52" fmla="*/ 22 w 28"/>
              <a:gd name="T53" fmla="*/ 12 h 26"/>
              <a:gd name="T54" fmla="*/ 22 w 28"/>
              <a:gd name="T55" fmla="*/ 12 h 26"/>
              <a:gd name="T56" fmla="*/ 18 w 28"/>
              <a:gd name="T57" fmla="*/ 12 h 26"/>
              <a:gd name="T58" fmla="*/ 18 w 28"/>
              <a:gd name="T59" fmla="*/ 12 h 26"/>
              <a:gd name="T60" fmla="*/ 16 w 28"/>
              <a:gd name="T61" fmla="*/ 14 h 26"/>
              <a:gd name="T62" fmla="*/ 14 w 28"/>
              <a:gd name="T63" fmla="*/ 14 h 26"/>
              <a:gd name="T64" fmla="*/ 14 w 28"/>
              <a:gd name="T65" fmla="*/ 14 h 26"/>
              <a:gd name="T66" fmla="*/ 14 w 28"/>
              <a:gd name="T67" fmla="*/ 16 h 26"/>
              <a:gd name="T68" fmla="*/ 14 w 28"/>
              <a:gd name="T69" fmla="*/ 16 h 26"/>
              <a:gd name="T70" fmla="*/ 14 w 28"/>
              <a:gd name="T71" fmla="*/ 16 h 26"/>
              <a:gd name="T72" fmla="*/ 14 w 28"/>
              <a:gd name="T73" fmla="*/ 18 h 26"/>
              <a:gd name="T74" fmla="*/ 14 w 28"/>
              <a:gd name="T75" fmla="*/ 20 h 26"/>
              <a:gd name="T76" fmla="*/ 14 w 28"/>
              <a:gd name="T77" fmla="*/ 22 h 26"/>
              <a:gd name="T78" fmla="*/ 16 w 28"/>
              <a:gd name="T79" fmla="*/ 26 h 26"/>
              <a:gd name="T80" fmla="*/ 16 w 28"/>
              <a:gd name="T81" fmla="*/ 26 h 26"/>
              <a:gd name="T82" fmla="*/ 10 w 28"/>
              <a:gd name="T83" fmla="*/ 26 h 26"/>
              <a:gd name="T84" fmla="*/ 6 w 28"/>
              <a:gd name="T85" fmla="*/ 24 h 26"/>
              <a:gd name="T86" fmla="*/ 4 w 28"/>
              <a:gd name="T87" fmla="*/ 24 h 26"/>
              <a:gd name="T88" fmla="*/ 2 w 28"/>
              <a:gd name="T89" fmla="*/ 22 h 26"/>
              <a:gd name="T90" fmla="*/ 2 w 28"/>
              <a:gd name="T91" fmla="*/ 22 h 26"/>
              <a:gd name="T92" fmla="*/ 0 w 28"/>
              <a:gd name="T93" fmla="*/ 22 h 26"/>
              <a:gd name="T94" fmla="*/ 0 w 28"/>
              <a:gd name="T95" fmla="*/ 20 h 26"/>
              <a:gd name="T96" fmla="*/ 0 w 28"/>
              <a:gd name="T9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 h="26">
                <a:moveTo>
                  <a:pt x="0" y="20"/>
                </a:moveTo>
                <a:lnTo>
                  <a:pt x="0" y="20"/>
                </a:lnTo>
                <a:lnTo>
                  <a:pt x="0" y="18"/>
                </a:lnTo>
                <a:lnTo>
                  <a:pt x="0" y="16"/>
                </a:lnTo>
                <a:lnTo>
                  <a:pt x="2" y="16"/>
                </a:lnTo>
                <a:lnTo>
                  <a:pt x="2" y="14"/>
                </a:lnTo>
                <a:lnTo>
                  <a:pt x="4" y="10"/>
                </a:lnTo>
                <a:lnTo>
                  <a:pt x="6" y="6"/>
                </a:lnTo>
                <a:lnTo>
                  <a:pt x="6" y="4"/>
                </a:lnTo>
                <a:lnTo>
                  <a:pt x="8" y="4"/>
                </a:lnTo>
                <a:lnTo>
                  <a:pt x="10" y="2"/>
                </a:lnTo>
                <a:lnTo>
                  <a:pt x="10" y="2"/>
                </a:lnTo>
                <a:lnTo>
                  <a:pt x="10" y="2"/>
                </a:lnTo>
                <a:lnTo>
                  <a:pt x="12" y="0"/>
                </a:lnTo>
                <a:lnTo>
                  <a:pt x="12" y="2"/>
                </a:lnTo>
                <a:lnTo>
                  <a:pt x="14" y="2"/>
                </a:lnTo>
                <a:lnTo>
                  <a:pt x="14" y="2"/>
                </a:lnTo>
                <a:lnTo>
                  <a:pt x="16" y="2"/>
                </a:lnTo>
                <a:lnTo>
                  <a:pt x="18" y="2"/>
                </a:lnTo>
                <a:lnTo>
                  <a:pt x="22" y="4"/>
                </a:lnTo>
                <a:lnTo>
                  <a:pt x="24" y="4"/>
                </a:lnTo>
                <a:lnTo>
                  <a:pt x="24" y="4"/>
                </a:lnTo>
                <a:lnTo>
                  <a:pt x="24" y="4"/>
                </a:lnTo>
                <a:lnTo>
                  <a:pt x="26" y="6"/>
                </a:lnTo>
                <a:lnTo>
                  <a:pt x="26" y="8"/>
                </a:lnTo>
                <a:lnTo>
                  <a:pt x="28" y="10"/>
                </a:lnTo>
                <a:lnTo>
                  <a:pt x="22" y="12"/>
                </a:lnTo>
                <a:lnTo>
                  <a:pt x="22" y="12"/>
                </a:lnTo>
                <a:lnTo>
                  <a:pt x="18" y="12"/>
                </a:lnTo>
                <a:lnTo>
                  <a:pt x="18" y="12"/>
                </a:lnTo>
                <a:lnTo>
                  <a:pt x="16" y="14"/>
                </a:lnTo>
                <a:lnTo>
                  <a:pt x="14" y="14"/>
                </a:lnTo>
                <a:lnTo>
                  <a:pt x="14" y="14"/>
                </a:lnTo>
                <a:lnTo>
                  <a:pt x="14" y="16"/>
                </a:lnTo>
                <a:lnTo>
                  <a:pt x="14" y="16"/>
                </a:lnTo>
                <a:lnTo>
                  <a:pt x="14" y="16"/>
                </a:lnTo>
                <a:lnTo>
                  <a:pt x="14" y="18"/>
                </a:lnTo>
                <a:lnTo>
                  <a:pt x="14" y="20"/>
                </a:lnTo>
                <a:lnTo>
                  <a:pt x="14" y="22"/>
                </a:lnTo>
                <a:lnTo>
                  <a:pt x="16" y="26"/>
                </a:lnTo>
                <a:lnTo>
                  <a:pt x="16" y="26"/>
                </a:lnTo>
                <a:lnTo>
                  <a:pt x="10" y="26"/>
                </a:lnTo>
                <a:lnTo>
                  <a:pt x="6" y="24"/>
                </a:lnTo>
                <a:lnTo>
                  <a:pt x="4" y="24"/>
                </a:lnTo>
                <a:lnTo>
                  <a:pt x="2" y="22"/>
                </a:lnTo>
                <a:lnTo>
                  <a:pt x="2" y="22"/>
                </a:lnTo>
                <a:lnTo>
                  <a:pt x="0" y="22"/>
                </a:lnTo>
                <a:lnTo>
                  <a:pt x="0" y="20"/>
                </a:lnTo>
                <a:lnTo>
                  <a:pt x="0" y="2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48" name="Freeform 349"/>
          <p:cNvSpPr>
            <a:spLocks/>
          </p:cNvSpPr>
          <p:nvPr/>
        </p:nvSpPr>
        <p:spPr bwMode="auto">
          <a:xfrm>
            <a:off x="3672983" y="2692126"/>
            <a:ext cx="110853" cy="144387"/>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49" name="Freeform 350"/>
          <p:cNvSpPr>
            <a:spLocks/>
          </p:cNvSpPr>
          <p:nvPr/>
        </p:nvSpPr>
        <p:spPr bwMode="auto">
          <a:xfrm>
            <a:off x="3672983" y="2692126"/>
            <a:ext cx="110853" cy="144387"/>
          </a:xfrm>
          <a:custGeom>
            <a:avLst/>
            <a:gdLst>
              <a:gd name="T0" fmla="*/ 46 w 54"/>
              <a:gd name="T1" fmla="*/ 12 h 62"/>
              <a:gd name="T2" fmla="*/ 50 w 54"/>
              <a:gd name="T3" fmla="*/ 20 h 62"/>
              <a:gd name="T4" fmla="*/ 52 w 54"/>
              <a:gd name="T5" fmla="*/ 26 h 62"/>
              <a:gd name="T6" fmla="*/ 54 w 54"/>
              <a:gd name="T7" fmla="*/ 30 h 62"/>
              <a:gd name="T8" fmla="*/ 54 w 54"/>
              <a:gd name="T9" fmla="*/ 34 h 62"/>
              <a:gd name="T10" fmla="*/ 54 w 54"/>
              <a:gd name="T11" fmla="*/ 38 h 62"/>
              <a:gd name="T12" fmla="*/ 52 w 54"/>
              <a:gd name="T13" fmla="*/ 44 h 62"/>
              <a:gd name="T14" fmla="*/ 48 w 54"/>
              <a:gd name="T15" fmla="*/ 42 h 62"/>
              <a:gd name="T16" fmla="*/ 48 w 54"/>
              <a:gd name="T17" fmla="*/ 42 h 62"/>
              <a:gd name="T18" fmla="*/ 46 w 54"/>
              <a:gd name="T19" fmla="*/ 42 h 62"/>
              <a:gd name="T20" fmla="*/ 44 w 54"/>
              <a:gd name="T21" fmla="*/ 46 h 62"/>
              <a:gd name="T22" fmla="*/ 40 w 54"/>
              <a:gd name="T23" fmla="*/ 52 h 62"/>
              <a:gd name="T24" fmla="*/ 38 w 54"/>
              <a:gd name="T25" fmla="*/ 56 h 62"/>
              <a:gd name="T26" fmla="*/ 36 w 54"/>
              <a:gd name="T27" fmla="*/ 60 h 62"/>
              <a:gd name="T28" fmla="*/ 36 w 54"/>
              <a:gd name="T29" fmla="*/ 62 h 62"/>
              <a:gd name="T30" fmla="*/ 32 w 54"/>
              <a:gd name="T31" fmla="*/ 58 h 62"/>
              <a:gd name="T32" fmla="*/ 32 w 54"/>
              <a:gd name="T33" fmla="*/ 56 h 62"/>
              <a:gd name="T34" fmla="*/ 32 w 54"/>
              <a:gd name="T35" fmla="*/ 54 h 62"/>
              <a:gd name="T36" fmla="*/ 30 w 54"/>
              <a:gd name="T37" fmla="*/ 50 h 62"/>
              <a:gd name="T38" fmla="*/ 28 w 54"/>
              <a:gd name="T39" fmla="*/ 46 h 62"/>
              <a:gd name="T40" fmla="*/ 24 w 54"/>
              <a:gd name="T41" fmla="*/ 42 h 62"/>
              <a:gd name="T42" fmla="*/ 22 w 54"/>
              <a:gd name="T43" fmla="*/ 38 h 62"/>
              <a:gd name="T44" fmla="*/ 20 w 54"/>
              <a:gd name="T45" fmla="*/ 36 h 62"/>
              <a:gd name="T46" fmla="*/ 14 w 54"/>
              <a:gd name="T47" fmla="*/ 34 h 62"/>
              <a:gd name="T48" fmla="*/ 10 w 54"/>
              <a:gd name="T49" fmla="*/ 32 h 62"/>
              <a:gd name="T50" fmla="*/ 8 w 54"/>
              <a:gd name="T51" fmla="*/ 30 h 62"/>
              <a:gd name="T52" fmla="*/ 4 w 54"/>
              <a:gd name="T53" fmla="*/ 24 h 62"/>
              <a:gd name="T54" fmla="*/ 2 w 54"/>
              <a:gd name="T55" fmla="*/ 18 h 62"/>
              <a:gd name="T56" fmla="*/ 0 w 54"/>
              <a:gd name="T57" fmla="*/ 14 h 62"/>
              <a:gd name="T58" fmla="*/ 0 w 54"/>
              <a:gd name="T59" fmla="*/ 12 h 62"/>
              <a:gd name="T60" fmla="*/ 0 w 54"/>
              <a:gd name="T61" fmla="*/ 10 h 62"/>
              <a:gd name="T62" fmla="*/ 2 w 54"/>
              <a:gd name="T63" fmla="*/ 8 h 62"/>
              <a:gd name="T64" fmla="*/ 6 w 54"/>
              <a:gd name="T65" fmla="*/ 6 h 62"/>
              <a:gd name="T66" fmla="*/ 10 w 54"/>
              <a:gd name="T67" fmla="*/ 4 h 62"/>
              <a:gd name="T68" fmla="*/ 16 w 54"/>
              <a:gd name="T69" fmla="*/ 2 h 62"/>
              <a:gd name="T70" fmla="*/ 24 w 54"/>
              <a:gd name="T71" fmla="*/ 0 h 62"/>
              <a:gd name="T72" fmla="*/ 34 w 54"/>
              <a:gd name="T73" fmla="*/ 0 h 62"/>
              <a:gd name="T74" fmla="*/ 40 w 54"/>
              <a:gd name="T75" fmla="*/ 4 h 62"/>
              <a:gd name="T76" fmla="*/ 46 w 54"/>
              <a:gd name="T7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2">
                <a:moveTo>
                  <a:pt x="46" y="12"/>
                </a:moveTo>
                <a:lnTo>
                  <a:pt x="46" y="12"/>
                </a:lnTo>
                <a:lnTo>
                  <a:pt x="48" y="16"/>
                </a:lnTo>
                <a:lnTo>
                  <a:pt x="50" y="20"/>
                </a:lnTo>
                <a:lnTo>
                  <a:pt x="50" y="22"/>
                </a:lnTo>
                <a:lnTo>
                  <a:pt x="52" y="26"/>
                </a:lnTo>
                <a:lnTo>
                  <a:pt x="52" y="28"/>
                </a:lnTo>
                <a:lnTo>
                  <a:pt x="54" y="30"/>
                </a:lnTo>
                <a:lnTo>
                  <a:pt x="54" y="34"/>
                </a:lnTo>
                <a:lnTo>
                  <a:pt x="54" y="34"/>
                </a:lnTo>
                <a:lnTo>
                  <a:pt x="54" y="36"/>
                </a:lnTo>
                <a:lnTo>
                  <a:pt x="54" y="38"/>
                </a:lnTo>
                <a:lnTo>
                  <a:pt x="52" y="40"/>
                </a:lnTo>
                <a:lnTo>
                  <a:pt x="52" y="44"/>
                </a:lnTo>
                <a:lnTo>
                  <a:pt x="50" y="42"/>
                </a:lnTo>
                <a:lnTo>
                  <a:pt x="48" y="42"/>
                </a:lnTo>
                <a:lnTo>
                  <a:pt x="48" y="42"/>
                </a:lnTo>
                <a:lnTo>
                  <a:pt x="48" y="42"/>
                </a:lnTo>
                <a:lnTo>
                  <a:pt x="46" y="42"/>
                </a:lnTo>
                <a:lnTo>
                  <a:pt x="46" y="42"/>
                </a:lnTo>
                <a:lnTo>
                  <a:pt x="44" y="44"/>
                </a:lnTo>
                <a:lnTo>
                  <a:pt x="44" y="46"/>
                </a:lnTo>
                <a:lnTo>
                  <a:pt x="42" y="48"/>
                </a:lnTo>
                <a:lnTo>
                  <a:pt x="40" y="52"/>
                </a:lnTo>
                <a:lnTo>
                  <a:pt x="38" y="54"/>
                </a:lnTo>
                <a:lnTo>
                  <a:pt x="38" y="56"/>
                </a:lnTo>
                <a:lnTo>
                  <a:pt x="36" y="58"/>
                </a:lnTo>
                <a:lnTo>
                  <a:pt x="36" y="60"/>
                </a:lnTo>
                <a:lnTo>
                  <a:pt x="36" y="60"/>
                </a:lnTo>
                <a:lnTo>
                  <a:pt x="36" y="62"/>
                </a:lnTo>
                <a:lnTo>
                  <a:pt x="30" y="58"/>
                </a:lnTo>
                <a:lnTo>
                  <a:pt x="32" y="58"/>
                </a:lnTo>
                <a:lnTo>
                  <a:pt x="32" y="56"/>
                </a:lnTo>
                <a:lnTo>
                  <a:pt x="32" y="56"/>
                </a:lnTo>
                <a:lnTo>
                  <a:pt x="32" y="56"/>
                </a:lnTo>
                <a:lnTo>
                  <a:pt x="32" y="54"/>
                </a:lnTo>
                <a:lnTo>
                  <a:pt x="30" y="52"/>
                </a:lnTo>
                <a:lnTo>
                  <a:pt x="30" y="50"/>
                </a:lnTo>
                <a:lnTo>
                  <a:pt x="28" y="48"/>
                </a:lnTo>
                <a:lnTo>
                  <a:pt x="28" y="46"/>
                </a:lnTo>
                <a:lnTo>
                  <a:pt x="26" y="44"/>
                </a:lnTo>
                <a:lnTo>
                  <a:pt x="24" y="42"/>
                </a:lnTo>
                <a:lnTo>
                  <a:pt x="24" y="40"/>
                </a:lnTo>
                <a:lnTo>
                  <a:pt x="22" y="38"/>
                </a:lnTo>
                <a:lnTo>
                  <a:pt x="20" y="38"/>
                </a:lnTo>
                <a:lnTo>
                  <a:pt x="20" y="36"/>
                </a:lnTo>
                <a:lnTo>
                  <a:pt x="18" y="36"/>
                </a:lnTo>
                <a:lnTo>
                  <a:pt x="14" y="34"/>
                </a:lnTo>
                <a:lnTo>
                  <a:pt x="12" y="34"/>
                </a:lnTo>
                <a:lnTo>
                  <a:pt x="10" y="32"/>
                </a:lnTo>
                <a:lnTo>
                  <a:pt x="10" y="32"/>
                </a:lnTo>
                <a:lnTo>
                  <a:pt x="8" y="30"/>
                </a:lnTo>
                <a:lnTo>
                  <a:pt x="6" y="28"/>
                </a:lnTo>
                <a:lnTo>
                  <a:pt x="4" y="24"/>
                </a:lnTo>
                <a:lnTo>
                  <a:pt x="4" y="22"/>
                </a:lnTo>
                <a:lnTo>
                  <a:pt x="2" y="18"/>
                </a:lnTo>
                <a:lnTo>
                  <a:pt x="2" y="16"/>
                </a:lnTo>
                <a:lnTo>
                  <a:pt x="0" y="14"/>
                </a:lnTo>
                <a:lnTo>
                  <a:pt x="0" y="14"/>
                </a:lnTo>
                <a:lnTo>
                  <a:pt x="0" y="12"/>
                </a:lnTo>
                <a:lnTo>
                  <a:pt x="0" y="12"/>
                </a:lnTo>
                <a:lnTo>
                  <a:pt x="0" y="10"/>
                </a:lnTo>
                <a:lnTo>
                  <a:pt x="2" y="10"/>
                </a:lnTo>
                <a:lnTo>
                  <a:pt x="2" y="8"/>
                </a:lnTo>
                <a:lnTo>
                  <a:pt x="4" y="6"/>
                </a:lnTo>
                <a:lnTo>
                  <a:pt x="6" y="6"/>
                </a:lnTo>
                <a:lnTo>
                  <a:pt x="8" y="4"/>
                </a:lnTo>
                <a:lnTo>
                  <a:pt x="10" y="4"/>
                </a:lnTo>
                <a:lnTo>
                  <a:pt x="14" y="2"/>
                </a:lnTo>
                <a:lnTo>
                  <a:pt x="16" y="2"/>
                </a:lnTo>
                <a:lnTo>
                  <a:pt x="20" y="0"/>
                </a:lnTo>
                <a:lnTo>
                  <a:pt x="24" y="0"/>
                </a:lnTo>
                <a:lnTo>
                  <a:pt x="26" y="0"/>
                </a:lnTo>
                <a:lnTo>
                  <a:pt x="34" y="0"/>
                </a:lnTo>
                <a:lnTo>
                  <a:pt x="36" y="0"/>
                </a:lnTo>
                <a:lnTo>
                  <a:pt x="40" y="4"/>
                </a:lnTo>
                <a:lnTo>
                  <a:pt x="44" y="8"/>
                </a:lnTo>
                <a:lnTo>
                  <a:pt x="46" y="10"/>
                </a:lnTo>
                <a:lnTo>
                  <a:pt x="46" y="1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50" name="Freeform 351"/>
          <p:cNvSpPr>
            <a:spLocks/>
          </p:cNvSpPr>
          <p:nvPr/>
        </p:nvSpPr>
        <p:spPr bwMode="auto">
          <a:xfrm>
            <a:off x="3759200" y="2682808"/>
            <a:ext cx="110853" cy="167676"/>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1" name="Freeform 352"/>
          <p:cNvSpPr>
            <a:spLocks/>
          </p:cNvSpPr>
          <p:nvPr/>
        </p:nvSpPr>
        <p:spPr bwMode="auto">
          <a:xfrm>
            <a:off x="3759200" y="2682808"/>
            <a:ext cx="110853" cy="167676"/>
          </a:xfrm>
          <a:custGeom>
            <a:avLst/>
            <a:gdLst>
              <a:gd name="T0" fmla="*/ 20 w 54"/>
              <a:gd name="T1" fmla="*/ 2 h 72"/>
              <a:gd name="T2" fmla="*/ 18 w 54"/>
              <a:gd name="T3" fmla="*/ 2 h 72"/>
              <a:gd name="T4" fmla="*/ 14 w 54"/>
              <a:gd name="T5" fmla="*/ 2 h 72"/>
              <a:gd name="T6" fmla="*/ 12 w 54"/>
              <a:gd name="T7" fmla="*/ 4 h 72"/>
              <a:gd name="T8" fmla="*/ 10 w 54"/>
              <a:gd name="T9" fmla="*/ 4 h 72"/>
              <a:gd name="T10" fmla="*/ 4 w 54"/>
              <a:gd name="T11" fmla="*/ 8 h 72"/>
              <a:gd name="T12" fmla="*/ 2 w 54"/>
              <a:gd name="T13" fmla="*/ 8 h 72"/>
              <a:gd name="T14" fmla="*/ 2 w 54"/>
              <a:gd name="T15" fmla="*/ 12 h 72"/>
              <a:gd name="T16" fmla="*/ 4 w 54"/>
              <a:gd name="T17" fmla="*/ 16 h 72"/>
              <a:gd name="T18" fmla="*/ 8 w 54"/>
              <a:gd name="T19" fmla="*/ 24 h 72"/>
              <a:gd name="T20" fmla="*/ 10 w 54"/>
              <a:gd name="T21" fmla="*/ 30 h 72"/>
              <a:gd name="T22" fmla="*/ 12 w 54"/>
              <a:gd name="T23" fmla="*/ 34 h 72"/>
              <a:gd name="T24" fmla="*/ 12 w 54"/>
              <a:gd name="T25" fmla="*/ 38 h 72"/>
              <a:gd name="T26" fmla="*/ 12 w 54"/>
              <a:gd name="T27" fmla="*/ 40 h 72"/>
              <a:gd name="T28" fmla="*/ 10 w 54"/>
              <a:gd name="T29" fmla="*/ 46 h 72"/>
              <a:gd name="T30" fmla="*/ 14 w 54"/>
              <a:gd name="T31" fmla="*/ 48 h 72"/>
              <a:gd name="T32" fmla="*/ 18 w 54"/>
              <a:gd name="T33" fmla="*/ 48 h 72"/>
              <a:gd name="T34" fmla="*/ 20 w 54"/>
              <a:gd name="T35" fmla="*/ 50 h 72"/>
              <a:gd name="T36" fmla="*/ 22 w 54"/>
              <a:gd name="T37" fmla="*/ 52 h 72"/>
              <a:gd name="T38" fmla="*/ 24 w 54"/>
              <a:gd name="T39" fmla="*/ 54 h 72"/>
              <a:gd name="T40" fmla="*/ 30 w 54"/>
              <a:gd name="T41" fmla="*/ 56 h 72"/>
              <a:gd name="T42" fmla="*/ 32 w 54"/>
              <a:gd name="T43" fmla="*/ 60 h 72"/>
              <a:gd name="T44" fmla="*/ 34 w 54"/>
              <a:gd name="T45" fmla="*/ 60 h 72"/>
              <a:gd name="T46" fmla="*/ 36 w 54"/>
              <a:gd name="T47" fmla="*/ 64 h 72"/>
              <a:gd name="T48" fmla="*/ 38 w 54"/>
              <a:gd name="T49" fmla="*/ 68 h 72"/>
              <a:gd name="T50" fmla="*/ 38 w 54"/>
              <a:gd name="T51" fmla="*/ 70 h 72"/>
              <a:gd name="T52" fmla="*/ 42 w 54"/>
              <a:gd name="T53" fmla="*/ 70 h 72"/>
              <a:gd name="T54" fmla="*/ 46 w 54"/>
              <a:gd name="T55" fmla="*/ 68 h 72"/>
              <a:gd name="T56" fmla="*/ 48 w 54"/>
              <a:gd name="T57" fmla="*/ 66 h 72"/>
              <a:gd name="T58" fmla="*/ 52 w 54"/>
              <a:gd name="T59" fmla="*/ 66 h 72"/>
              <a:gd name="T60" fmla="*/ 52 w 54"/>
              <a:gd name="T61" fmla="*/ 58 h 72"/>
              <a:gd name="T62" fmla="*/ 52 w 54"/>
              <a:gd name="T63" fmla="*/ 54 h 72"/>
              <a:gd name="T64" fmla="*/ 50 w 54"/>
              <a:gd name="T65" fmla="*/ 52 h 72"/>
              <a:gd name="T66" fmla="*/ 46 w 54"/>
              <a:gd name="T67" fmla="*/ 44 h 72"/>
              <a:gd name="T68" fmla="*/ 44 w 54"/>
              <a:gd name="T69" fmla="*/ 40 h 72"/>
              <a:gd name="T70" fmla="*/ 42 w 54"/>
              <a:gd name="T71" fmla="*/ 36 h 72"/>
              <a:gd name="T72" fmla="*/ 42 w 54"/>
              <a:gd name="T73" fmla="*/ 34 h 72"/>
              <a:gd name="T74" fmla="*/ 42 w 54"/>
              <a:gd name="T75" fmla="*/ 32 h 72"/>
              <a:gd name="T76" fmla="*/ 44 w 54"/>
              <a:gd name="T77" fmla="*/ 30 h 72"/>
              <a:gd name="T78" fmla="*/ 48 w 54"/>
              <a:gd name="T79" fmla="*/ 26 h 72"/>
              <a:gd name="T80" fmla="*/ 54 w 54"/>
              <a:gd name="T81" fmla="*/ 22 h 72"/>
              <a:gd name="T82" fmla="*/ 52 w 54"/>
              <a:gd name="T83" fmla="*/ 18 h 72"/>
              <a:gd name="T84" fmla="*/ 46 w 54"/>
              <a:gd name="T85" fmla="*/ 14 h 72"/>
              <a:gd name="T86" fmla="*/ 40 w 54"/>
              <a:gd name="T87" fmla="*/ 10 h 72"/>
              <a:gd name="T88" fmla="*/ 22 w 54"/>
              <a:gd name="T89" fmla="*/ 0 h 72"/>
              <a:gd name="T90" fmla="*/ 20 w 54"/>
              <a:gd name="T9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72">
                <a:moveTo>
                  <a:pt x="20" y="2"/>
                </a:moveTo>
                <a:lnTo>
                  <a:pt x="20" y="2"/>
                </a:lnTo>
                <a:lnTo>
                  <a:pt x="20" y="2"/>
                </a:lnTo>
                <a:lnTo>
                  <a:pt x="18" y="2"/>
                </a:lnTo>
                <a:lnTo>
                  <a:pt x="16" y="2"/>
                </a:lnTo>
                <a:lnTo>
                  <a:pt x="14" y="2"/>
                </a:lnTo>
                <a:lnTo>
                  <a:pt x="12" y="2"/>
                </a:lnTo>
                <a:lnTo>
                  <a:pt x="12" y="4"/>
                </a:lnTo>
                <a:lnTo>
                  <a:pt x="10" y="4"/>
                </a:lnTo>
                <a:lnTo>
                  <a:pt x="10" y="4"/>
                </a:lnTo>
                <a:lnTo>
                  <a:pt x="6" y="6"/>
                </a:lnTo>
                <a:lnTo>
                  <a:pt x="4" y="8"/>
                </a:lnTo>
                <a:lnTo>
                  <a:pt x="2" y="8"/>
                </a:lnTo>
                <a:lnTo>
                  <a:pt x="2" y="8"/>
                </a:lnTo>
                <a:lnTo>
                  <a:pt x="0" y="10"/>
                </a:lnTo>
                <a:lnTo>
                  <a:pt x="2" y="12"/>
                </a:lnTo>
                <a:lnTo>
                  <a:pt x="4" y="14"/>
                </a:lnTo>
                <a:lnTo>
                  <a:pt x="4" y="16"/>
                </a:lnTo>
                <a:lnTo>
                  <a:pt x="6" y="20"/>
                </a:lnTo>
                <a:lnTo>
                  <a:pt x="8" y="24"/>
                </a:lnTo>
                <a:lnTo>
                  <a:pt x="10" y="26"/>
                </a:lnTo>
                <a:lnTo>
                  <a:pt x="10" y="30"/>
                </a:lnTo>
                <a:lnTo>
                  <a:pt x="12" y="32"/>
                </a:lnTo>
                <a:lnTo>
                  <a:pt x="12" y="34"/>
                </a:lnTo>
                <a:lnTo>
                  <a:pt x="12" y="38"/>
                </a:lnTo>
                <a:lnTo>
                  <a:pt x="12" y="38"/>
                </a:lnTo>
                <a:lnTo>
                  <a:pt x="12" y="38"/>
                </a:lnTo>
                <a:lnTo>
                  <a:pt x="12" y="40"/>
                </a:lnTo>
                <a:lnTo>
                  <a:pt x="10" y="44"/>
                </a:lnTo>
                <a:lnTo>
                  <a:pt x="10" y="46"/>
                </a:lnTo>
                <a:lnTo>
                  <a:pt x="10" y="48"/>
                </a:lnTo>
                <a:lnTo>
                  <a:pt x="14" y="48"/>
                </a:lnTo>
                <a:lnTo>
                  <a:pt x="16" y="48"/>
                </a:lnTo>
                <a:lnTo>
                  <a:pt x="18" y="48"/>
                </a:lnTo>
                <a:lnTo>
                  <a:pt x="20" y="50"/>
                </a:lnTo>
                <a:lnTo>
                  <a:pt x="20" y="50"/>
                </a:lnTo>
                <a:lnTo>
                  <a:pt x="20" y="50"/>
                </a:lnTo>
                <a:lnTo>
                  <a:pt x="22" y="52"/>
                </a:lnTo>
                <a:lnTo>
                  <a:pt x="22" y="54"/>
                </a:lnTo>
                <a:lnTo>
                  <a:pt x="24" y="54"/>
                </a:lnTo>
                <a:lnTo>
                  <a:pt x="28" y="56"/>
                </a:lnTo>
                <a:lnTo>
                  <a:pt x="30" y="56"/>
                </a:lnTo>
                <a:lnTo>
                  <a:pt x="30" y="58"/>
                </a:lnTo>
                <a:lnTo>
                  <a:pt x="32" y="60"/>
                </a:lnTo>
                <a:lnTo>
                  <a:pt x="34" y="60"/>
                </a:lnTo>
                <a:lnTo>
                  <a:pt x="34" y="60"/>
                </a:lnTo>
                <a:lnTo>
                  <a:pt x="34" y="62"/>
                </a:lnTo>
                <a:lnTo>
                  <a:pt x="36" y="64"/>
                </a:lnTo>
                <a:lnTo>
                  <a:pt x="36" y="68"/>
                </a:lnTo>
                <a:lnTo>
                  <a:pt x="38" y="68"/>
                </a:lnTo>
                <a:lnTo>
                  <a:pt x="38" y="70"/>
                </a:lnTo>
                <a:lnTo>
                  <a:pt x="38" y="70"/>
                </a:lnTo>
                <a:lnTo>
                  <a:pt x="40" y="72"/>
                </a:lnTo>
                <a:lnTo>
                  <a:pt x="42" y="70"/>
                </a:lnTo>
                <a:lnTo>
                  <a:pt x="44" y="68"/>
                </a:lnTo>
                <a:lnTo>
                  <a:pt x="46" y="68"/>
                </a:lnTo>
                <a:lnTo>
                  <a:pt x="48" y="66"/>
                </a:lnTo>
                <a:lnTo>
                  <a:pt x="48" y="66"/>
                </a:lnTo>
                <a:lnTo>
                  <a:pt x="50" y="66"/>
                </a:lnTo>
                <a:lnTo>
                  <a:pt x="52" y="66"/>
                </a:lnTo>
                <a:lnTo>
                  <a:pt x="52" y="62"/>
                </a:lnTo>
                <a:lnTo>
                  <a:pt x="52" y="58"/>
                </a:lnTo>
                <a:lnTo>
                  <a:pt x="52" y="56"/>
                </a:lnTo>
                <a:lnTo>
                  <a:pt x="52" y="54"/>
                </a:lnTo>
                <a:lnTo>
                  <a:pt x="50" y="54"/>
                </a:lnTo>
                <a:lnTo>
                  <a:pt x="50" y="52"/>
                </a:lnTo>
                <a:lnTo>
                  <a:pt x="48" y="48"/>
                </a:lnTo>
                <a:lnTo>
                  <a:pt x="46" y="44"/>
                </a:lnTo>
                <a:lnTo>
                  <a:pt x="44" y="42"/>
                </a:lnTo>
                <a:lnTo>
                  <a:pt x="44" y="40"/>
                </a:lnTo>
                <a:lnTo>
                  <a:pt x="42" y="38"/>
                </a:lnTo>
                <a:lnTo>
                  <a:pt x="42" y="36"/>
                </a:lnTo>
                <a:lnTo>
                  <a:pt x="42" y="36"/>
                </a:lnTo>
                <a:lnTo>
                  <a:pt x="42" y="34"/>
                </a:lnTo>
                <a:lnTo>
                  <a:pt x="42" y="32"/>
                </a:lnTo>
                <a:lnTo>
                  <a:pt x="42" y="32"/>
                </a:lnTo>
                <a:lnTo>
                  <a:pt x="42" y="32"/>
                </a:lnTo>
                <a:lnTo>
                  <a:pt x="44" y="30"/>
                </a:lnTo>
                <a:lnTo>
                  <a:pt x="44" y="28"/>
                </a:lnTo>
                <a:lnTo>
                  <a:pt x="48" y="26"/>
                </a:lnTo>
                <a:lnTo>
                  <a:pt x="50" y="26"/>
                </a:lnTo>
                <a:lnTo>
                  <a:pt x="54" y="22"/>
                </a:lnTo>
                <a:lnTo>
                  <a:pt x="54" y="22"/>
                </a:lnTo>
                <a:lnTo>
                  <a:pt x="52" y="18"/>
                </a:lnTo>
                <a:lnTo>
                  <a:pt x="48" y="16"/>
                </a:lnTo>
                <a:lnTo>
                  <a:pt x="46" y="14"/>
                </a:lnTo>
                <a:lnTo>
                  <a:pt x="44" y="12"/>
                </a:lnTo>
                <a:lnTo>
                  <a:pt x="40" y="10"/>
                </a:lnTo>
                <a:lnTo>
                  <a:pt x="32" y="8"/>
                </a:lnTo>
                <a:lnTo>
                  <a:pt x="22" y="0"/>
                </a:lnTo>
                <a:lnTo>
                  <a:pt x="22" y="2"/>
                </a:lnTo>
                <a:lnTo>
                  <a:pt x="20" y="2"/>
                </a:lnTo>
                <a:lnTo>
                  <a:pt x="20"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52" name="Freeform 353"/>
          <p:cNvSpPr>
            <a:spLocks/>
          </p:cNvSpPr>
          <p:nvPr/>
        </p:nvSpPr>
        <p:spPr bwMode="auto">
          <a:xfrm>
            <a:off x="3746882" y="2645549"/>
            <a:ext cx="57479" cy="60549"/>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3" name="Freeform 354"/>
          <p:cNvSpPr>
            <a:spLocks/>
          </p:cNvSpPr>
          <p:nvPr/>
        </p:nvSpPr>
        <p:spPr bwMode="auto">
          <a:xfrm>
            <a:off x="3746882" y="2645549"/>
            <a:ext cx="57479" cy="60549"/>
          </a:xfrm>
          <a:custGeom>
            <a:avLst/>
            <a:gdLst>
              <a:gd name="T0" fmla="*/ 26 w 28"/>
              <a:gd name="T1" fmla="*/ 20 h 26"/>
              <a:gd name="T2" fmla="*/ 26 w 28"/>
              <a:gd name="T3" fmla="*/ 20 h 26"/>
              <a:gd name="T4" fmla="*/ 26 w 28"/>
              <a:gd name="T5" fmla="*/ 20 h 26"/>
              <a:gd name="T6" fmla="*/ 24 w 28"/>
              <a:gd name="T7" fmla="*/ 20 h 26"/>
              <a:gd name="T8" fmla="*/ 22 w 28"/>
              <a:gd name="T9" fmla="*/ 20 h 26"/>
              <a:gd name="T10" fmla="*/ 20 w 28"/>
              <a:gd name="T11" fmla="*/ 20 h 26"/>
              <a:gd name="T12" fmla="*/ 18 w 28"/>
              <a:gd name="T13" fmla="*/ 20 h 26"/>
              <a:gd name="T14" fmla="*/ 18 w 28"/>
              <a:gd name="T15" fmla="*/ 20 h 26"/>
              <a:gd name="T16" fmla="*/ 16 w 28"/>
              <a:gd name="T17" fmla="*/ 20 h 26"/>
              <a:gd name="T18" fmla="*/ 16 w 28"/>
              <a:gd name="T19" fmla="*/ 22 h 26"/>
              <a:gd name="T20" fmla="*/ 12 w 28"/>
              <a:gd name="T21" fmla="*/ 22 h 26"/>
              <a:gd name="T22" fmla="*/ 10 w 28"/>
              <a:gd name="T23" fmla="*/ 24 h 26"/>
              <a:gd name="T24" fmla="*/ 8 w 28"/>
              <a:gd name="T25" fmla="*/ 26 h 26"/>
              <a:gd name="T26" fmla="*/ 6 w 28"/>
              <a:gd name="T27" fmla="*/ 26 h 26"/>
              <a:gd name="T28" fmla="*/ 6 w 28"/>
              <a:gd name="T29" fmla="*/ 26 h 26"/>
              <a:gd name="T30" fmla="*/ 0 w 28"/>
              <a:gd name="T31" fmla="*/ 20 h 26"/>
              <a:gd name="T32" fmla="*/ 0 w 28"/>
              <a:gd name="T33" fmla="*/ 8 h 26"/>
              <a:gd name="T34" fmla="*/ 0 w 28"/>
              <a:gd name="T35" fmla="*/ 8 h 26"/>
              <a:gd name="T36" fmla="*/ 0 w 28"/>
              <a:gd name="T37" fmla="*/ 6 h 26"/>
              <a:gd name="T38" fmla="*/ 2 w 28"/>
              <a:gd name="T39" fmla="*/ 4 h 26"/>
              <a:gd name="T40" fmla="*/ 4 w 28"/>
              <a:gd name="T41" fmla="*/ 4 h 26"/>
              <a:gd name="T42" fmla="*/ 6 w 28"/>
              <a:gd name="T43" fmla="*/ 2 h 26"/>
              <a:gd name="T44" fmla="*/ 6 w 28"/>
              <a:gd name="T45" fmla="*/ 2 h 26"/>
              <a:gd name="T46" fmla="*/ 8 w 28"/>
              <a:gd name="T47" fmla="*/ 0 h 26"/>
              <a:gd name="T48" fmla="*/ 10 w 28"/>
              <a:gd name="T49" fmla="*/ 0 h 26"/>
              <a:gd name="T50" fmla="*/ 10 w 28"/>
              <a:gd name="T51" fmla="*/ 0 h 26"/>
              <a:gd name="T52" fmla="*/ 12 w 28"/>
              <a:gd name="T53" fmla="*/ 0 h 26"/>
              <a:gd name="T54" fmla="*/ 14 w 28"/>
              <a:gd name="T55" fmla="*/ 0 h 26"/>
              <a:gd name="T56" fmla="*/ 18 w 28"/>
              <a:gd name="T57" fmla="*/ 2 h 26"/>
              <a:gd name="T58" fmla="*/ 20 w 28"/>
              <a:gd name="T59" fmla="*/ 2 h 26"/>
              <a:gd name="T60" fmla="*/ 20 w 28"/>
              <a:gd name="T61" fmla="*/ 4 h 26"/>
              <a:gd name="T62" fmla="*/ 20 w 28"/>
              <a:gd name="T63" fmla="*/ 8 h 26"/>
              <a:gd name="T64" fmla="*/ 22 w 28"/>
              <a:gd name="T65" fmla="*/ 10 h 26"/>
              <a:gd name="T66" fmla="*/ 22 w 28"/>
              <a:gd name="T67" fmla="*/ 12 h 26"/>
              <a:gd name="T68" fmla="*/ 22 w 28"/>
              <a:gd name="T69" fmla="*/ 14 h 26"/>
              <a:gd name="T70" fmla="*/ 24 w 28"/>
              <a:gd name="T71" fmla="*/ 14 h 26"/>
              <a:gd name="T72" fmla="*/ 24 w 28"/>
              <a:gd name="T73" fmla="*/ 16 h 26"/>
              <a:gd name="T74" fmla="*/ 24 w 28"/>
              <a:gd name="T75" fmla="*/ 16 h 26"/>
              <a:gd name="T76" fmla="*/ 24 w 28"/>
              <a:gd name="T77" fmla="*/ 16 h 26"/>
              <a:gd name="T78" fmla="*/ 26 w 28"/>
              <a:gd name="T79" fmla="*/ 16 h 26"/>
              <a:gd name="T80" fmla="*/ 28 w 28"/>
              <a:gd name="T81" fmla="*/ 18 h 26"/>
              <a:gd name="T82" fmla="*/ 28 w 28"/>
              <a:gd name="T83" fmla="*/ 18 h 26"/>
              <a:gd name="T84" fmla="*/ 26 w 28"/>
              <a:gd name="T85" fmla="*/ 18 h 26"/>
              <a:gd name="T86" fmla="*/ 26 w 28"/>
              <a:gd name="T87"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6">
                <a:moveTo>
                  <a:pt x="26" y="20"/>
                </a:moveTo>
                <a:lnTo>
                  <a:pt x="26" y="20"/>
                </a:lnTo>
                <a:lnTo>
                  <a:pt x="26" y="20"/>
                </a:lnTo>
                <a:lnTo>
                  <a:pt x="24" y="20"/>
                </a:lnTo>
                <a:lnTo>
                  <a:pt x="22" y="20"/>
                </a:lnTo>
                <a:lnTo>
                  <a:pt x="20" y="20"/>
                </a:lnTo>
                <a:lnTo>
                  <a:pt x="18" y="20"/>
                </a:lnTo>
                <a:lnTo>
                  <a:pt x="18" y="20"/>
                </a:lnTo>
                <a:lnTo>
                  <a:pt x="16" y="20"/>
                </a:lnTo>
                <a:lnTo>
                  <a:pt x="16" y="22"/>
                </a:lnTo>
                <a:lnTo>
                  <a:pt x="12" y="22"/>
                </a:lnTo>
                <a:lnTo>
                  <a:pt x="10" y="24"/>
                </a:lnTo>
                <a:lnTo>
                  <a:pt x="8" y="26"/>
                </a:lnTo>
                <a:lnTo>
                  <a:pt x="6" y="26"/>
                </a:lnTo>
                <a:lnTo>
                  <a:pt x="6" y="26"/>
                </a:lnTo>
                <a:lnTo>
                  <a:pt x="0" y="20"/>
                </a:lnTo>
                <a:lnTo>
                  <a:pt x="0" y="8"/>
                </a:lnTo>
                <a:lnTo>
                  <a:pt x="0" y="8"/>
                </a:lnTo>
                <a:lnTo>
                  <a:pt x="0" y="6"/>
                </a:lnTo>
                <a:lnTo>
                  <a:pt x="2" y="4"/>
                </a:lnTo>
                <a:lnTo>
                  <a:pt x="4" y="4"/>
                </a:lnTo>
                <a:lnTo>
                  <a:pt x="6" y="2"/>
                </a:lnTo>
                <a:lnTo>
                  <a:pt x="6" y="2"/>
                </a:lnTo>
                <a:lnTo>
                  <a:pt x="8" y="0"/>
                </a:lnTo>
                <a:lnTo>
                  <a:pt x="10" y="0"/>
                </a:lnTo>
                <a:lnTo>
                  <a:pt x="10" y="0"/>
                </a:lnTo>
                <a:lnTo>
                  <a:pt x="12" y="0"/>
                </a:lnTo>
                <a:lnTo>
                  <a:pt x="14" y="0"/>
                </a:lnTo>
                <a:lnTo>
                  <a:pt x="18" y="2"/>
                </a:lnTo>
                <a:lnTo>
                  <a:pt x="20" y="2"/>
                </a:lnTo>
                <a:lnTo>
                  <a:pt x="20" y="4"/>
                </a:lnTo>
                <a:lnTo>
                  <a:pt x="20" y="8"/>
                </a:lnTo>
                <a:lnTo>
                  <a:pt x="22" y="10"/>
                </a:lnTo>
                <a:lnTo>
                  <a:pt x="22" y="12"/>
                </a:lnTo>
                <a:lnTo>
                  <a:pt x="22" y="14"/>
                </a:lnTo>
                <a:lnTo>
                  <a:pt x="24" y="14"/>
                </a:lnTo>
                <a:lnTo>
                  <a:pt x="24" y="16"/>
                </a:lnTo>
                <a:lnTo>
                  <a:pt x="24" y="16"/>
                </a:lnTo>
                <a:lnTo>
                  <a:pt x="24" y="16"/>
                </a:lnTo>
                <a:lnTo>
                  <a:pt x="26" y="16"/>
                </a:lnTo>
                <a:lnTo>
                  <a:pt x="28" y="18"/>
                </a:lnTo>
                <a:lnTo>
                  <a:pt x="28" y="18"/>
                </a:lnTo>
                <a:lnTo>
                  <a:pt x="26" y="18"/>
                </a:lnTo>
                <a:lnTo>
                  <a:pt x="26" y="2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54" name="Freeform 355"/>
          <p:cNvSpPr>
            <a:spLocks/>
          </p:cNvSpPr>
          <p:nvPr/>
        </p:nvSpPr>
        <p:spPr bwMode="auto">
          <a:xfrm>
            <a:off x="3771516" y="2231015"/>
            <a:ext cx="32845" cy="37261"/>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5" name="Freeform 356"/>
          <p:cNvSpPr>
            <a:spLocks/>
          </p:cNvSpPr>
          <p:nvPr/>
        </p:nvSpPr>
        <p:spPr bwMode="auto">
          <a:xfrm>
            <a:off x="3771516" y="2231015"/>
            <a:ext cx="32845" cy="37261"/>
          </a:xfrm>
          <a:custGeom>
            <a:avLst/>
            <a:gdLst>
              <a:gd name="T0" fmla="*/ 0 w 16"/>
              <a:gd name="T1" fmla="*/ 10 h 16"/>
              <a:gd name="T2" fmla="*/ 16 w 16"/>
              <a:gd name="T3" fmla="*/ 16 h 16"/>
              <a:gd name="T4" fmla="*/ 16 w 16"/>
              <a:gd name="T5" fmla="*/ 12 h 16"/>
              <a:gd name="T6" fmla="*/ 16 w 16"/>
              <a:gd name="T7" fmla="*/ 10 h 16"/>
              <a:gd name="T8" fmla="*/ 16 w 16"/>
              <a:gd name="T9" fmla="*/ 10 h 16"/>
              <a:gd name="T10" fmla="*/ 16 w 16"/>
              <a:gd name="T11" fmla="*/ 8 h 16"/>
              <a:gd name="T12" fmla="*/ 14 w 16"/>
              <a:gd name="T13" fmla="*/ 8 h 16"/>
              <a:gd name="T14" fmla="*/ 14 w 16"/>
              <a:gd name="T15" fmla="*/ 6 h 16"/>
              <a:gd name="T16" fmla="*/ 12 w 16"/>
              <a:gd name="T17" fmla="*/ 4 h 16"/>
              <a:gd name="T18" fmla="*/ 10 w 16"/>
              <a:gd name="T19" fmla="*/ 4 h 16"/>
              <a:gd name="T20" fmla="*/ 8 w 16"/>
              <a:gd name="T21" fmla="*/ 2 h 16"/>
              <a:gd name="T22" fmla="*/ 6 w 16"/>
              <a:gd name="T23" fmla="*/ 0 h 16"/>
              <a:gd name="T24" fmla="*/ 0 w 16"/>
              <a:gd name="T2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0" y="10"/>
                </a:moveTo>
                <a:lnTo>
                  <a:pt x="16" y="16"/>
                </a:lnTo>
                <a:lnTo>
                  <a:pt x="16" y="12"/>
                </a:lnTo>
                <a:lnTo>
                  <a:pt x="16" y="10"/>
                </a:lnTo>
                <a:lnTo>
                  <a:pt x="16" y="10"/>
                </a:lnTo>
                <a:lnTo>
                  <a:pt x="16" y="8"/>
                </a:lnTo>
                <a:lnTo>
                  <a:pt x="14" y="8"/>
                </a:lnTo>
                <a:lnTo>
                  <a:pt x="14" y="6"/>
                </a:lnTo>
                <a:lnTo>
                  <a:pt x="12" y="4"/>
                </a:lnTo>
                <a:lnTo>
                  <a:pt x="10" y="4"/>
                </a:lnTo>
                <a:lnTo>
                  <a:pt x="8" y="2"/>
                </a:lnTo>
                <a:lnTo>
                  <a:pt x="6" y="0"/>
                </a:lnTo>
                <a:lnTo>
                  <a:pt x="0" y="1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56" name="Freeform 357"/>
          <p:cNvSpPr>
            <a:spLocks/>
          </p:cNvSpPr>
          <p:nvPr/>
        </p:nvSpPr>
        <p:spPr bwMode="auto">
          <a:xfrm>
            <a:off x="3849525" y="2324169"/>
            <a:ext cx="476252" cy="414532"/>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7" name="Freeform 358"/>
          <p:cNvSpPr>
            <a:spLocks/>
          </p:cNvSpPr>
          <p:nvPr/>
        </p:nvSpPr>
        <p:spPr bwMode="auto">
          <a:xfrm>
            <a:off x="3849525" y="2324169"/>
            <a:ext cx="476252" cy="414532"/>
          </a:xfrm>
          <a:custGeom>
            <a:avLst/>
            <a:gdLst>
              <a:gd name="T0" fmla="*/ 228 w 232"/>
              <a:gd name="T1" fmla="*/ 66 h 178"/>
              <a:gd name="T2" fmla="*/ 210 w 232"/>
              <a:gd name="T3" fmla="*/ 50 h 178"/>
              <a:gd name="T4" fmla="*/ 180 w 232"/>
              <a:gd name="T5" fmla="*/ 30 h 178"/>
              <a:gd name="T6" fmla="*/ 172 w 232"/>
              <a:gd name="T7" fmla="*/ 22 h 178"/>
              <a:gd name="T8" fmla="*/ 168 w 232"/>
              <a:gd name="T9" fmla="*/ 6 h 178"/>
              <a:gd name="T10" fmla="*/ 162 w 232"/>
              <a:gd name="T11" fmla="*/ 2 h 178"/>
              <a:gd name="T12" fmla="*/ 144 w 232"/>
              <a:gd name="T13" fmla="*/ 2 h 178"/>
              <a:gd name="T14" fmla="*/ 122 w 232"/>
              <a:gd name="T15" fmla="*/ 16 h 178"/>
              <a:gd name="T16" fmla="*/ 112 w 232"/>
              <a:gd name="T17" fmla="*/ 24 h 178"/>
              <a:gd name="T18" fmla="*/ 92 w 232"/>
              <a:gd name="T19" fmla="*/ 30 h 178"/>
              <a:gd name="T20" fmla="*/ 42 w 232"/>
              <a:gd name="T21" fmla="*/ 32 h 178"/>
              <a:gd name="T22" fmla="*/ 16 w 232"/>
              <a:gd name="T23" fmla="*/ 44 h 178"/>
              <a:gd name="T24" fmla="*/ 16 w 232"/>
              <a:gd name="T25" fmla="*/ 58 h 178"/>
              <a:gd name="T26" fmla="*/ 6 w 232"/>
              <a:gd name="T27" fmla="*/ 66 h 178"/>
              <a:gd name="T28" fmla="*/ 16 w 232"/>
              <a:gd name="T29" fmla="*/ 108 h 178"/>
              <a:gd name="T30" fmla="*/ 24 w 232"/>
              <a:gd name="T31" fmla="*/ 110 h 178"/>
              <a:gd name="T32" fmla="*/ 36 w 232"/>
              <a:gd name="T33" fmla="*/ 116 h 178"/>
              <a:gd name="T34" fmla="*/ 52 w 232"/>
              <a:gd name="T35" fmla="*/ 116 h 178"/>
              <a:gd name="T36" fmla="*/ 68 w 232"/>
              <a:gd name="T37" fmla="*/ 110 h 178"/>
              <a:gd name="T38" fmla="*/ 82 w 232"/>
              <a:gd name="T39" fmla="*/ 112 h 178"/>
              <a:gd name="T40" fmla="*/ 92 w 232"/>
              <a:gd name="T41" fmla="*/ 120 h 178"/>
              <a:gd name="T42" fmla="*/ 104 w 232"/>
              <a:gd name="T43" fmla="*/ 140 h 178"/>
              <a:gd name="T44" fmla="*/ 106 w 232"/>
              <a:gd name="T45" fmla="*/ 150 h 178"/>
              <a:gd name="T46" fmla="*/ 98 w 232"/>
              <a:gd name="T47" fmla="*/ 170 h 178"/>
              <a:gd name="T48" fmla="*/ 110 w 232"/>
              <a:gd name="T49" fmla="*/ 158 h 178"/>
              <a:gd name="T50" fmla="*/ 114 w 232"/>
              <a:gd name="T51" fmla="*/ 142 h 178"/>
              <a:gd name="T52" fmla="*/ 116 w 232"/>
              <a:gd name="T53" fmla="*/ 126 h 178"/>
              <a:gd name="T54" fmla="*/ 126 w 232"/>
              <a:gd name="T55" fmla="*/ 122 h 178"/>
              <a:gd name="T56" fmla="*/ 134 w 232"/>
              <a:gd name="T57" fmla="*/ 124 h 178"/>
              <a:gd name="T58" fmla="*/ 136 w 232"/>
              <a:gd name="T59" fmla="*/ 136 h 178"/>
              <a:gd name="T60" fmla="*/ 140 w 232"/>
              <a:gd name="T61" fmla="*/ 142 h 178"/>
              <a:gd name="T62" fmla="*/ 150 w 232"/>
              <a:gd name="T63" fmla="*/ 144 h 178"/>
              <a:gd name="T64" fmla="*/ 150 w 232"/>
              <a:gd name="T65" fmla="*/ 156 h 178"/>
              <a:gd name="T66" fmla="*/ 144 w 232"/>
              <a:gd name="T67" fmla="*/ 162 h 178"/>
              <a:gd name="T68" fmla="*/ 136 w 232"/>
              <a:gd name="T69" fmla="*/ 166 h 178"/>
              <a:gd name="T70" fmla="*/ 130 w 232"/>
              <a:gd name="T71" fmla="*/ 174 h 178"/>
              <a:gd name="T72" fmla="*/ 138 w 232"/>
              <a:gd name="T73" fmla="*/ 178 h 178"/>
              <a:gd name="T74" fmla="*/ 154 w 232"/>
              <a:gd name="T75" fmla="*/ 176 h 178"/>
              <a:gd name="T76" fmla="*/ 166 w 232"/>
              <a:gd name="T77" fmla="*/ 176 h 178"/>
              <a:gd name="T78" fmla="*/ 186 w 232"/>
              <a:gd name="T79" fmla="*/ 166 h 178"/>
              <a:gd name="T80" fmla="*/ 192 w 232"/>
              <a:gd name="T81" fmla="*/ 164 h 178"/>
              <a:gd name="T82" fmla="*/ 188 w 232"/>
              <a:gd name="T83" fmla="*/ 158 h 178"/>
              <a:gd name="T84" fmla="*/ 178 w 232"/>
              <a:gd name="T85" fmla="*/ 158 h 178"/>
              <a:gd name="T86" fmla="*/ 166 w 232"/>
              <a:gd name="T87" fmla="*/ 152 h 178"/>
              <a:gd name="T88" fmla="*/ 164 w 232"/>
              <a:gd name="T89" fmla="*/ 146 h 178"/>
              <a:gd name="T90" fmla="*/ 176 w 232"/>
              <a:gd name="T91" fmla="*/ 138 h 178"/>
              <a:gd name="T92" fmla="*/ 180 w 232"/>
              <a:gd name="T93" fmla="*/ 132 h 178"/>
              <a:gd name="T94" fmla="*/ 184 w 232"/>
              <a:gd name="T95" fmla="*/ 128 h 178"/>
              <a:gd name="T96" fmla="*/ 194 w 232"/>
              <a:gd name="T97" fmla="*/ 128 h 178"/>
              <a:gd name="T98" fmla="*/ 218 w 232"/>
              <a:gd name="T99" fmla="*/ 120 h 178"/>
              <a:gd name="T100" fmla="*/ 222 w 232"/>
              <a:gd name="T101" fmla="*/ 114 h 178"/>
              <a:gd name="T102" fmla="*/ 228 w 232"/>
              <a:gd name="T103" fmla="*/ 94 h 178"/>
              <a:gd name="T104" fmla="*/ 232 w 232"/>
              <a:gd name="T10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2" h="178">
                <a:moveTo>
                  <a:pt x="232" y="72"/>
                </a:moveTo>
                <a:lnTo>
                  <a:pt x="232" y="72"/>
                </a:lnTo>
                <a:lnTo>
                  <a:pt x="230" y="70"/>
                </a:lnTo>
                <a:lnTo>
                  <a:pt x="230" y="68"/>
                </a:lnTo>
                <a:lnTo>
                  <a:pt x="228" y="68"/>
                </a:lnTo>
                <a:lnTo>
                  <a:pt x="228" y="66"/>
                </a:lnTo>
                <a:lnTo>
                  <a:pt x="226" y="64"/>
                </a:lnTo>
                <a:lnTo>
                  <a:pt x="224" y="62"/>
                </a:lnTo>
                <a:lnTo>
                  <a:pt x="222" y="60"/>
                </a:lnTo>
                <a:lnTo>
                  <a:pt x="218" y="56"/>
                </a:lnTo>
                <a:lnTo>
                  <a:pt x="214" y="54"/>
                </a:lnTo>
                <a:lnTo>
                  <a:pt x="210" y="50"/>
                </a:lnTo>
                <a:lnTo>
                  <a:pt x="204" y="48"/>
                </a:lnTo>
                <a:lnTo>
                  <a:pt x="196" y="42"/>
                </a:lnTo>
                <a:lnTo>
                  <a:pt x="190" y="38"/>
                </a:lnTo>
                <a:lnTo>
                  <a:pt x="186" y="36"/>
                </a:lnTo>
                <a:lnTo>
                  <a:pt x="182" y="32"/>
                </a:lnTo>
                <a:lnTo>
                  <a:pt x="180" y="30"/>
                </a:lnTo>
                <a:lnTo>
                  <a:pt x="178" y="28"/>
                </a:lnTo>
                <a:lnTo>
                  <a:pt x="176" y="28"/>
                </a:lnTo>
                <a:lnTo>
                  <a:pt x="176" y="26"/>
                </a:lnTo>
                <a:lnTo>
                  <a:pt x="174" y="24"/>
                </a:lnTo>
                <a:lnTo>
                  <a:pt x="174" y="24"/>
                </a:lnTo>
                <a:lnTo>
                  <a:pt x="172" y="22"/>
                </a:lnTo>
                <a:lnTo>
                  <a:pt x="172" y="20"/>
                </a:lnTo>
                <a:lnTo>
                  <a:pt x="172" y="16"/>
                </a:lnTo>
                <a:lnTo>
                  <a:pt x="170" y="12"/>
                </a:lnTo>
                <a:lnTo>
                  <a:pt x="170" y="10"/>
                </a:lnTo>
                <a:lnTo>
                  <a:pt x="168" y="6"/>
                </a:lnTo>
                <a:lnTo>
                  <a:pt x="168" y="6"/>
                </a:lnTo>
                <a:lnTo>
                  <a:pt x="168" y="4"/>
                </a:lnTo>
                <a:lnTo>
                  <a:pt x="166" y="4"/>
                </a:lnTo>
                <a:lnTo>
                  <a:pt x="166" y="2"/>
                </a:lnTo>
                <a:lnTo>
                  <a:pt x="164" y="2"/>
                </a:lnTo>
                <a:lnTo>
                  <a:pt x="164" y="2"/>
                </a:lnTo>
                <a:lnTo>
                  <a:pt x="162" y="2"/>
                </a:lnTo>
                <a:lnTo>
                  <a:pt x="160" y="2"/>
                </a:lnTo>
                <a:lnTo>
                  <a:pt x="156" y="0"/>
                </a:lnTo>
                <a:lnTo>
                  <a:pt x="154" y="2"/>
                </a:lnTo>
                <a:lnTo>
                  <a:pt x="150" y="2"/>
                </a:lnTo>
                <a:lnTo>
                  <a:pt x="146" y="2"/>
                </a:lnTo>
                <a:lnTo>
                  <a:pt x="144" y="2"/>
                </a:lnTo>
                <a:lnTo>
                  <a:pt x="138" y="2"/>
                </a:lnTo>
                <a:lnTo>
                  <a:pt x="132" y="4"/>
                </a:lnTo>
                <a:lnTo>
                  <a:pt x="128" y="6"/>
                </a:lnTo>
                <a:lnTo>
                  <a:pt x="126" y="8"/>
                </a:lnTo>
                <a:lnTo>
                  <a:pt x="124" y="12"/>
                </a:lnTo>
                <a:lnTo>
                  <a:pt x="122" y="16"/>
                </a:lnTo>
                <a:lnTo>
                  <a:pt x="120" y="18"/>
                </a:lnTo>
                <a:lnTo>
                  <a:pt x="120" y="20"/>
                </a:lnTo>
                <a:lnTo>
                  <a:pt x="118" y="20"/>
                </a:lnTo>
                <a:lnTo>
                  <a:pt x="118" y="22"/>
                </a:lnTo>
                <a:lnTo>
                  <a:pt x="116" y="22"/>
                </a:lnTo>
                <a:lnTo>
                  <a:pt x="112" y="24"/>
                </a:lnTo>
                <a:lnTo>
                  <a:pt x="110" y="24"/>
                </a:lnTo>
                <a:lnTo>
                  <a:pt x="106" y="26"/>
                </a:lnTo>
                <a:lnTo>
                  <a:pt x="104" y="26"/>
                </a:lnTo>
                <a:lnTo>
                  <a:pt x="100" y="28"/>
                </a:lnTo>
                <a:lnTo>
                  <a:pt x="96" y="28"/>
                </a:lnTo>
                <a:lnTo>
                  <a:pt x="92" y="30"/>
                </a:lnTo>
                <a:lnTo>
                  <a:pt x="84" y="30"/>
                </a:lnTo>
                <a:lnTo>
                  <a:pt x="76" y="32"/>
                </a:lnTo>
                <a:lnTo>
                  <a:pt x="66" y="32"/>
                </a:lnTo>
                <a:lnTo>
                  <a:pt x="58" y="32"/>
                </a:lnTo>
                <a:lnTo>
                  <a:pt x="50" y="32"/>
                </a:lnTo>
                <a:lnTo>
                  <a:pt x="42" y="32"/>
                </a:lnTo>
                <a:lnTo>
                  <a:pt x="28" y="32"/>
                </a:lnTo>
                <a:lnTo>
                  <a:pt x="18" y="32"/>
                </a:lnTo>
                <a:lnTo>
                  <a:pt x="16" y="32"/>
                </a:lnTo>
                <a:lnTo>
                  <a:pt x="16" y="36"/>
                </a:lnTo>
                <a:lnTo>
                  <a:pt x="16" y="40"/>
                </a:lnTo>
                <a:lnTo>
                  <a:pt x="16" y="44"/>
                </a:lnTo>
                <a:lnTo>
                  <a:pt x="16" y="48"/>
                </a:lnTo>
                <a:lnTo>
                  <a:pt x="16" y="52"/>
                </a:lnTo>
                <a:lnTo>
                  <a:pt x="16" y="54"/>
                </a:lnTo>
                <a:lnTo>
                  <a:pt x="16" y="56"/>
                </a:lnTo>
                <a:lnTo>
                  <a:pt x="16" y="58"/>
                </a:lnTo>
                <a:lnTo>
                  <a:pt x="16" y="58"/>
                </a:lnTo>
                <a:lnTo>
                  <a:pt x="16" y="60"/>
                </a:lnTo>
                <a:lnTo>
                  <a:pt x="16" y="60"/>
                </a:lnTo>
                <a:lnTo>
                  <a:pt x="14" y="62"/>
                </a:lnTo>
                <a:lnTo>
                  <a:pt x="12" y="62"/>
                </a:lnTo>
                <a:lnTo>
                  <a:pt x="10" y="64"/>
                </a:lnTo>
                <a:lnTo>
                  <a:pt x="6" y="66"/>
                </a:lnTo>
                <a:lnTo>
                  <a:pt x="6" y="68"/>
                </a:lnTo>
                <a:lnTo>
                  <a:pt x="0" y="108"/>
                </a:lnTo>
                <a:lnTo>
                  <a:pt x="2" y="108"/>
                </a:lnTo>
                <a:lnTo>
                  <a:pt x="8" y="108"/>
                </a:lnTo>
                <a:lnTo>
                  <a:pt x="12" y="108"/>
                </a:lnTo>
                <a:lnTo>
                  <a:pt x="16" y="108"/>
                </a:lnTo>
                <a:lnTo>
                  <a:pt x="18" y="108"/>
                </a:lnTo>
                <a:lnTo>
                  <a:pt x="20" y="108"/>
                </a:lnTo>
                <a:lnTo>
                  <a:pt x="22" y="108"/>
                </a:lnTo>
                <a:lnTo>
                  <a:pt x="22" y="108"/>
                </a:lnTo>
                <a:lnTo>
                  <a:pt x="22" y="110"/>
                </a:lnTo>
                <a:lnTo>
                  <a:pt x="24" y="110"/>
                </a:lnTo>
                <a:lnTo>
                  <a:pt x="26" y="112"/>
                </a:lnTo>
                <a:lnTo>
                  <a:pt x="28" y="114"/>
                </a:lnTo>
                <a:lnTo>
                  <a:pt x="28" y="114"/>
                </a:lnTo>
                <a:lnTo>
                  <a:pt x="30" y="114"/>
                </a:lnTo>
                <a:lnTo>
                  <a:pt x="34" y="116"/>
                </a:lnTo>
                <a:lnTo>
                  <a:pt x="36" y="116"/>
                </a:lnTo>
                <a:lnTo>
                  <a:pt x="40" y="116"/>
                </a:lnTo>
                <a:lnTo>
                  <a:pt x="42" y="116"/>
                </a:lnTo>
                <a:lnTo>
                  <a:pt x="46" y="116"/>
                </a:lnTo>
                <a:lnTo>
                  <a:pt x="48" y="116"/>
                </a:lnTo>
                <a:lnTo>
                  <a:pt x="50" y="116"/>
                </a:lnTo>
                <a:lnTo>
                  <a:pt x="52" y="116"/>
                </a:lnTo>
                <a:lnTo>
                  <a:pt x="52" y="116"/>
                </a:lnTo>
                <a:lnTo>
                  <a:pt x="56" y="114"/>
                </a:lnTo>
                <a:lnTo>
                  <a:pt x="58" y="112"/>
                </a:lnTo>
                <a:lnTo>
                  <a:pt x="60" y="112"/>
                </a:lnTo>
                <a:lnTo>
                  <a:pt x="66" y="112"/>
                </a:lnTo>
                <a:lnTo>
                  <a:pt x="68" y="110"/>
                </a:lnTo>
                <a:lnTo>
                  <a:pt x="72" y="110"/>
                </a:lnTo>
                <a:lnTo>
                  <a:pt x="74" y="110"/>
                </a:lnTo>
                <a:lnTo>
                  <a:pt x="76" y="110"/>
                </a:lnTo>
                <a:lnTo>
                  <a:pt x="78" y="112"/>
                </a:lnTo>
                <a:lnTo>
                  <a:pt x="80" y="112"/>
                </a:lnTo>
                <a:lnTo>
                  <a:pt x="82" y="112"/>
                </a:lnTo>
                <a:lnTo>
                  <a:pt x="82" y="114"/>
                </a:lnTo>
                <a:lnTo>
                  <a:pt x="84" y="114"/>
                </a:lnTo>
                <a:lnTo>
                  <a:pt x="86" y="116"/>
                </a:lnTo>
                <a:lnTo>
                  <a:pt x="88" y="116"/>
                </a:lnTo>
                <a:lnTo>
                  <a:pt x="90" y="118"/>
                </a:lnTo>
                <a:lnTo>
                  <a:pt x="92" y="120"/>
                </a:lnTo>
                <a:lnTo>
                  <a:pt x="94" y="124"/>
                </a:lnTo>
                <a:lnTo>
                  <a:pt x="96" y="126"/>
                </a:lnTo>
                <a:lnTo>
                  <a:pt x="100" y="130"/>
                </a:lnTo>
                <a:lnTo>
                  <a:pt x="102" y="134"/>
                </a:lnTo>
                <a:lnTo>
                  <a:pt x="104" y="138"/>
                </a:lnTo>
                <a:lnTo>
                  <a:pt x="104" y="140"/>
                </a:lnTo>
                <a:lnTo>
                  <a:pt x="106" y="142"/>
                </a:lnTo>
                <a:lnTo>
                  <a:pt x="106" y="144"/>
                </a:lnTo>
                <a:lnTo>
                  <a:pt x="106" y="146"/>
                </a:lnTo>
                <a:lnTo>
                  <a:pt x="106" y="146"/>
                </a:lnTo>
                <a:lnTo>
                  <a:pt x="106" y="148"/>
                </a:lnTo>
                <a:lnTo>
                  <a:pt x="106" y="150"/>
                </a:lnTo>
                <a:lnTo>
                  <a:pt x="106" y="152"/>
                </a:lnTo>
                <a:lnTo>
                  <a:pt x="104" y="154"/>
                </a:lnTo>
                <a:lnTo>
                  <a:pt x="104" y="156"/>
                </a:lnTo>
                <a:lnTo>
                  <a:pt x="102" y="160"/>
                </a:lnTo>
                <a:lnTo>
                  <a:pt x="100" y="164"/>
                </a:lnTo>
                <a:lnTo>
                  <a:pt x="98" y="170"/>
                </a:lnTo>
                <a:lnTo>
                  <a:pt x="100" y="168"/>
                </a:lnTo>
                <a:lnTo>
                  <a:pt x="104" y="164"/>
                </a:lnTo>
                <a:lnTo>
                  <a:pt x="106" y="162"/>
                </a:lnTo>
                <a:lnTo>
                  <a:pt x="108" y="160"/>
                </a:lnTo>
                <a:lnTo>
                  <a:pt x="110" y="160"/>
                </a:lnTo>
                <a:lnTo>
                  <a:pt x="110" y="158"/>
                </a:lnTo>
                <a:lnTo>
                  <a:pt x="110" y="156"/>
                </a:lnTo>
                <a:lnTo>
                  <a:pt x="112" y="154"/>
                </a:lnTo>
                <a:lnTo>
                  <a:pt x="112" y="152"/>
                </a:lnTo>
                <a:lnTo>
                  <a:pt x="112" y="150"/>
                </a:lnTo>
                <a:lnTo>
                  <a:pt x="114" y="146"/>
                </a:lnTo>
                <a:lnTo>
                  <a:pt x="114" y="142"/>
                </a:lnTo>
                <a:lnTo>
                  <a:pt x="114" y="136"/>
                </a:lnTo>
                <a:lnTo>
                  <a:pt x="114" y="134"/>
                </a:lnTo>
                <a:lnTo>
                  <a:pt x="114" y="132"/>
                </a:lnTo>
                <a:lnTo>
                  <a:pt x="116" y="130"/>
                </a:lnTo>
                <a:lnTo>
                  <a:pt x="116" y="128"/>
                </a:lnTo>
                <a:lnTo>
                  <a:pt x="116" y="126"/>
                </a:lnTo>
                <a:lnTo>
                  <a:pt x="118" y="126"/>
                </a:lnTo>
                <a:lnTo>
                  <a:pt x="118" y="124"/>
                </a:lnTo>
                <a:lnTo>
                  <a:pt x="120" y="124"/>
                </a:lnTo>
                <a:lnTo>
                  <a:pt x="120" y="124"/>
                </a:lnTo>
                <a:lnTo>
                  <a:pt x="124" y="122"/>
                </a:lnTo>
                <a:lnTo>
                  <a:pt x="126" y="122"/>
                </a:lnTo>
                <a:lnTo>
                  <a:pt x="128" y="122"/>
                </a:lnTo>
                <a:lnTo>
                  <a:pt x="130" y="122"/>
                </a:lnTo>
                <a:lnTo>
                  <a:pt x="132" y="122"/>
                </a:lnTo>
                <a:lnTo>
                  <a:pt x="132" y="122"/>
                </a:lnTo>
                <a:lnTo>
                  <a:pt x="132" y="122"/>
                </a:lnTo>
                <a:lnTo>
                  <a:pt x="134" y="124"/>
                </a:lnTo>
                <a:lnTo>
                  <a:pt x="134" y="124"/>
                </a:lnTo>
                <a:lnTo>
                  <a:pt x="134" y="126"/>
                </a:lnTo>
                <a:lnTo>
                  <a:pt x="134" y="126"/>
                </a:lnTo>
                <a:lnTo>
                  <a:pt x="136" y="130"/>
                </a:lnTo>
                <a:lnTo>
                  <a:pt x="136" y="132"/>
                </a:lnTo>
                <a:lnTo>
                  <a:pt x="136" y="136"/>
                </a:lnTo>
                <a:lnTo>
                  <a:pt x="136" y="138"/>
                </a:lnTo>
                <a:lnTo>
                  <a:pt x="136" y="138"/>
                </a:lnTo>
                <a:lnTo>
                  <a:pt x="136" y="140"/>
                </a:lnTo>
                <a:lnTo>
                  <a:pt x="138" y="140"/>
                </a:lnTo>
                <a:lnTo>
                  <a:pt x="138" y="142"/>
                </a:lnTo>
                <a:lnTo>
                  <a:pt x="140" y="142"/>
                </a:lnTo>
                <a:lnTo>
                  <a:pt x="140" y="142"/>
                </a:lnTo>
                <a:lnTo>
                  <a:pt x="142" y="144"/>
                </a:lnTo>
                <a:lnTo>
                  <a:pt x="144" y="144"/>
                </a:lnTo>
                <a:lnTo>
                  <a:pt x="146" y="144"/>
                </a:lnTo>
                <a:lnTo>
                  <a:pt x="146" y="144"/>
                </a:lnTo>
                <a:lnTo>
                  <a:pt x="150" y="144"/>
                </a:lnTo>
                <a:lnTo>
                  <a:pt x="150" y="148"/>
                </a:lnTo>
                <a:lnTo>
                  <a:pt x="150" y="150"/>
                </a:lnTo>
                <a:lnTo>
                  <a:pt x="150" y="152"/>
                </a:lnTo>
                <a:lnTo>
                  <a:pt x="150" y="154"/>
                </a:lnTo>
                <a:lnTo>
                  <a:pt x="150" y="154"/>
                </a:lnTo>
                <a:lnTo>
                  <a:pt x="150" y="156"/>
                </a:lnTo>
                <a:lnTo>
                  <a:pt x="148" y="158"/>
                </a:lnTo>
                <a:lnTo>
                  <a:pt x="146" y="160"/>
                </a:lnTo>
                <a:lnTo>
                  <a:pt x="146" y="162"/>
                </a:lnTo>
                <a:lnTo>
                  <a:pt x="146" y="162"/>
                </a:lnTo>
                <a:lnTo>
                  <a:pt x="144" y="162"/>
                </a:lnTo>
                <a:lnTo>
                  <a:pt x="144" y="162"/>
                </a:lnTo>
                <a:lnTo>
                  <a:pt x="140" y="164"/>
                </a:lnTo>
                <a:lnTo>
                  <a:pt x="138" y="164"/>
                </a:lnTo>
                <a:lnTo>
                  <a:pt x="136" y="164"/>
                </a:lnTo>
                <a:lnTo>
                  <a:pt x="136" y="164"/>
                </a:lnTo>
                <a:lnTo>
                  <a:pt x="136" y="164"/>
                </a:lnTo>
                <a:lnTo>
                  <a:pt x="136" y="166"/>
                </a:lnTo>
                <a:lnTo>
                  <a:pt x="134" y="166"/>
                </a:lnTo>
                <a:lnTo>
                  <a:pt x="132" y="170"/>
                </a:lnTo>
                <a:lnTo>
                  <a:pt x="132" y="172"/>
                </a:lnTo>
                <a:lnTo>
                  <a:pt x="130" y="174"/>
                </a:lnTo>
                <a:lnTo>
                  <a:pt x="130" y="174"/>
                </a:lnTo>
                <a:lnTo>
                  <a:pt x="130" y="174"/>
                </a:lnTo>
                <a:lnTo>
                  <a:pt x="132" y="176"/>
                </a:lnTo>
                <a:lnTo>
                  <a:pt x="132" y="176"/>
                </a:lnTo>
                <a:lnTo>
                  <a:pt x="134" y="176"/>
                </a:lnTo>
                <a:lnTo>
                  <a:pt x="134" y="176"/>
                </a:lnTo>
                <a:lnTo>
                  <a:pt x="136" y="176"/>
                </a:lnTo>
                <a:lnTo>
                  <a:pt x="138" y="178"/>
                </a:lnTo>
                <a:lnTo>
                  <a:pt x="140" y="178"/>
                </a:lnTo>
                <a:lnTo>
                  <a:pt x="142" y="178"/>
                </a:lnTo>
                <a:lnTo>
                  <a:pt x="144" y="176"/>
                </a:lnTo>
                <a:lnTo>
                  <a:pt x="148" y="176"/>
                </a:lnTo>
                <a:lnTo>
                  <a:pt x="150" y="176"/>
                </a:lnTo>
                <a:lnTo>
                  <a:pt x="154" y="176"/>
                </a:lnTo>
                <a:lnTo>
                  <a:pt x="158" y="176"/>
                </a:lnTo>
                <a:lnTo>
                  <a:pt x="160" y="176"/>
                </a:lnTo>
                <a:lnTo>
                  <a:pt x="162" y="176"/>
                </a:lnTo>
                <a:lnTo>
                  <a:pt x="164" y="176"/>
                </a:lnTo>
                <a:lnTo>
                  <a:pt x="164" y="176"/>
                </a:lnTo>
                <a:lnTo>
                  <a:pt x="166" y="176"/>
                </a:lnTo>
                <a:lnTo>
                  <a:pt x="168" y="174"/>
                </a:lnTo>
                <a:lnTo>
                  <a:pt x="172" y="172"/>
                </a:lnTo>
                <a:lnTo>
                  <a:pt x="174" y="172"/>
                </a:lnTo>
                <a:lnTo>
                  <a:pt x="178" y="170"/>
                </a:lnTo>
                <a:lnTo>
                  <a:pt x="184" y="166"/>
                </a:lnTo>
                <a:lnTo>
                  <a:pt x="186" y="166"/>
                </a:lnTo>
                <a:lnTo>
                  <a:pt x="188" y="166"/>
                </a:lnTo>
                <a:lnTo>
                  <a:pt x="190" y="166"/>
                </a:lnTo>
                <a:lnTo>
                  <a:pt x="190" y="164"/>
                </a:lnTo>
                <a:lnTo>
                  <a:pt x="192" y="164"/>
                </a:lnTo>
                <a:lnTo>
                  <a:pt x="192" y="164"/>
                </a:lnTo>
                <a:lnTo>
                  <a:pt x="192" y="164"/>
                </a:lnTo>
                <a:lnTo>
                  <a:pt x="192" y="162"/>
                </a:lnTo>
                <a:lnTo>
                  <a:pt x="190" y="162"/>
                </a:lnTo>
                <a:lnTo>
                  <a:pt x="190" y="160"/>
                </a:lnTo>
                <a:lnTo>
                  <a:pt x="190" y="160"/>
                </a:lnTo>
                <a:lnTo>
                  <a:pt x="188" y="160"/>
                </a:lnTo>
                <a:lnTo>
                  <a:pt x="188" y="158"/>
                </a:lnTo>
                <a:lnTo>
                  <a:pt x="186" y="158"/>
                </a:lnTo>
                <a:lnTo>
                  <a:pt x="186" y="158"/>
                </a:lnTo>
                <a:lnTo>
                  <a:pt x="184" y="158"/>
                </a:lnTo>
                <a:lnTo>
                  <a:pt x="182" y="158"/>
                </a:lnTo>
                <a:lnTo>
                  <a:pt x="178" y="158"/>
                </a:lnTo>
                <a:lnTo>
                  <a:pt x="178" y="158"/>
                </a:lnTo>
                <a:lnTo>
                  <a:pt x="176" y="158"/>
                </a:lnTo>
                <a:lnTo>
                  <a:pt x="174" y="158"/>
                </a:lnTo>
                <a:lnTo>
                  <a:pt x="172" y="156"/>
                </a:lnTo>
                <a:lnTo>
                  <a:pt x="168" y="154"/>
                </a:lnTo>
                <a:lnTo>
                  <a:pt x="166" y="154"/>
                </a:lnTo>
                <a:lnTo>
                  <a:pt x="166" y="152"/>
                </a:lnTo>
                <a:lnTo>
                  <a:pt x="164" y="152"/>
                </a:lnTo>
                <a:lnTo>
                  <a:pt x="164" y="150"/>
                </a:lnTo>
                <a:lnTo>
                  <a:pt x="164" y="150"/>
                </a:lnTo>
                <a:lnTo>
                  <a:pt x="162" y="148"/>
                </a:lnTo>
                <a:lnTo>
                  <a:pt x="162" y="148"/>
                </a:lnTo>
                <a:lnTo>
                  <a:pt x="164" y="146"/>
                </a:lnTo>
                <a:lnTo>
                  <a:pt x="164" y="144"/>
                </a:lnTo>
                <a:lnTo>
                  <a:pt x="164" y="144"/>
                </a:lnTo>
                <a:lnTo>
                  <a:pt x="168" y="142"/>
                </a:lnTo>
                <a:lnTo>
                  <a:pt x="170" y="142"/>
                </a:lnTo>
                <a:lnTo>
                  <a:pt x="174" y="140"/>
                </a:lnTo>
                <a:lnTo>
                  <a:pt x="176" y="138"/>
                </a:lnTo>
                <a:lnTo>
                  <a:pt x="176" y="138"/>
                </a:lnTo>
                <a:lnTo>
                  <a:pt x="176" y="138"/>
                </a:lnTo>
                <a:lnTo>
                  <a:pt x="178" y="136"/>
                </a:lnTo>
                <a:lnTo>
                  <a:pt x="178" y="136"/>
                </a:lnTo>
                <a:lnTo>
                  <a:pt x="180" y="134"/>
                </a:lnTo>
                <a:lnTo>
                  <a:pt x="180" y="132"/>
                </a:lnTo>
                <a:lnTo>
                  <a:pt x="182" y="130"/>
                </a:lnTo>
                <a:lnTo>
                  <a:pt x="182" y="128"/>
                </a:lnTo>
                <a:lnTo>
                  <a:pt x="182" y="128"/>
                </a:lnTo>
                <a:lnTo>
                  <a:pt x="184" y="128"/>
                </a:lnTo>
                <a:lnTo>
                  <a:pt x="184" y="128"/>
                </a:lnTo>
                <a:lnTo>
                  <a:pt x="184" y="128"/>
                </a:lnTo>
                <a:lnTo>
                  <a:pt x="186" y="128"/>
                </a:lnTo>
                <a:lnTo>
                  <a:pt x="188" y="128"/>
                </a:lnTo>
                <a:lnTo>
                  <a:pt x="188" y="128"/>
                </a:lnTo>
                <a:lnTo>
                  <a:pt x="192" y="128"/>
                </a:lnTo>
                <a:lnTo>
                  <a:pt x="194" y="128"/>
                </a:lnTo>
                <a:lnTo>
                  <a:pt x="194" y="128"/>
                </a:lnTo>
                <a:lnTo>
                  <a:pt x="198" y="128"/>
                </a:lnTo>
                <a:lnTo>
                  <a:pt x="202" y="128"/>
                </a:lnTo>
                <a:lnTo>
                  <a:pt x="206" y="126"/>
                </a:lnTo>
                <a:lnTo>
                  <a:pt x="210" y="124"/>
                </a:lnTo>
                <a:lnTo>
                  <a:pt x="214" y="122"/>
                </a:lnTo>
                <a:lnTo>
                  <a:pt x="218" y="120"/>
                </a:lnTo>
                <a:lnTo>
                  <a:pt x="218" y="120"/>
                </a:lnTo>
                <a:lnTo>
                  <a:pt x="220" y="118"/>
                </a:lnTo>
                <a:lnTo>
                  <a:pt x="222" y="118"/>
                </a:lnTo>
                <a:lnTo>
                  <a:pt x="222" y="116"/>
                </a:lnTo>
                <a:lnTo>
                  <a:pt x="222" y="116"/>
                </a:lnTo>
                <a:lnTo>
                  <a:pt x="222" y="114"/>
                </a:lnTo>
                <a:lnTo>
                  <a:pt x="222" y="112"/>
                </a:lnTo>
                <a:lnTo>
                  <a:pt x="222" y="108"/>
                </a:lnTo>
                <a:lnTo>
                  <a:pt x="222" y="106"/>
                </a:lnTo>
                <a:lnTo>
                  <a:pt x="224" y="102"/>
                </a:lnTo>
                <a:lnTo>
                  <a:pt x="224" y="100"/>
                </a:lnTo>
                <a:lnTo>
                  <a:pt x="228" y="94"/>
                </a:lnTo>
                <a:lnTo>
                  <a:pt x="230" y="88"/>
                </a:lnTo>
                <a:lnTo>
                  <a:pt x="230" y="84"/>
                </a:lnTo>
                <a:lnTo>
                  <a:pt x="232" y="82"/>
                </a:lnTo>
                <a:lnTo>
                  <a:pt x="232" y="80"/>
                </a:lnTo>
                <a:lnTo>
                  <a:pt x="232" y="76"/>
                </a:lnTo>
                <a:lnTo>
                  <a:pt x="232" y="76"/>
                </a:lnTo>
                <a:lnTo>
                  <a:pt x="232" y="74"/>
                </a:lnTo>
                <a:lnTo>
                  <a:pt x="232" y="74"/>
                </a:lnTo>
                <a:lnTo>
                  <a:pt x="232" y="7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58" name="Freeform 359"/>
          <p:cNvSpPr>
            <a:spLocks/>
          </p:cNvSpPr>
          <p:nvPr/>
        </p:nvSpPr>
        <p:spPr bwMode="auto">
          <a:xfrm>
            <a:off x="2745113" y="3423377"/>
            <a:ext cx="238127" cy="298090"/>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9" name="Freeform 360"/>
          <p:cNvSpPr>
            <a:spLocks/>
          </p:cNvSpPr>
          <p:nvPr/>
        </p:nvSpPr>
        <p:spPr bwMode="auto">
          <a:xfrm>
            <a:off x="2745113" y="3423377"/>
            <a:ext cx="238127" cy="298090"/>
          </a:xfrm>
          <a:custGeom>
            <a:avLst/>
            <a:gdLst>
              <a:gd name="T0" fmla="*/ 116 w 116"/>
              <a:gd name="T1" fmla="*/ 6 h 128"/>
              <a:gd name="T2" fmla="*/ 116 w 116"/>
              <a:gd name="T3" fmla="*/ 2 h 128"/>
              <a:gd name="T4" fmla="*/ 114 w 116"/>
              <a:gd name="T5" fmla="*/ 0 h 128"/>
              <a:gd name="T6" fmla="*/ 108 w 116"/>
              <a:gd name="T7" fmla="*/ 2 h 128"/>
              <a:gd name="T8" fmla="*/ 66 w 116"/>
              <a:gd name="T9" fmla="*/ 6 h 128"/>
              <a:gd name="T10" fmla="*/ 64 w 116"/>
              <a:gd name="T11" fmla="*/ 10 h 128"/>
              <a:gd name="T12" fmla="*/ 60 w 116"/>
              <a:gd name="T13" fmla="*/ 10 h 128"/>
              <a:gd name="T14" fmla="*/ 52 w 116"/>
              <a:gd name="T15" fmla="*/ 8 h 128"/>
              <a:gd name="T16" fmla="*/ 46 w 116"/>
              <a:gd name="T17" fmla="*/ 8 h 128"/>
              <a:gd name="T18" fmla="*/ 44 w 116"/>
              <a:gd name="T19" fmla="*/ 10 h 128"/>
              <a:gd name="T20" fmla="*/ 44 w 116"/>
              <a:gd name="T21" fmla="*/ 22 h 128"/>
              <a:gd name="T22" fmla="*/ 42 w 116"/>
              <a:gd name="T23" fmla="*/ 28 h 128"/>
              <a:gd name="T24" fmla="*/ 36 w 116"/>
              <a:gd name="T25" fmla="*/ 36 h 128"/>
              <a:gd name="T26" fmla="*/ 26 w 116"/>
              <a:gd name="T27" fmla="*/ 40 h 128"/>
              <a:gd name="T28" fmla="*/ 20 w 116"/>
              <a:gd name="T29" fmla="*/ 44 h 128"/>
              <a:gd name="T30" fmla="*/ 18 w 116"/>
              <a:gd name="T31" fmla="*/ 50 h 128"/>
              <a:gd name="T32" fmla="*/ 18 w 116"/>
              <a:gd name="T33" fmla="*/ 56 h 128"/>
              <a:gd name="T34" fmla="*/ 20 w 116"/>
              <a:gd name="T35" fmla="*/ 66 h 128"/>
              <a:gd name="T36" fmla="*/ 18 w 116"/>
              <a:gd name="T37" fmla="*/ 70 h 128"/>
              <a:gd name="T38" fmla="*/ 14 w 116"/>
              <a:gd name="T39" fmla="*/ 70 h 128"/>
              <a:gd name="T40" fmla="*/ 10 w 116"/>
              <a:gd name="T41" fmla="*/ 72 h 128"/>
              <a:gd name="T42" fmla="*/ 10 w 116"/>
              <a:gd name="T43" fmla="*/ 74 h 128"/>
              <a:gd name="T44" fmla="*/ 12 w 116"/>
              <a:gd name="T45" fmla="*/ 80 h 128"/>
              <a:gd name="T46" fmla="*/ 12 w 116"/>
              <a:gd name="T47" fmla="*/ 82 h 128"/>
              <a:gd name="T48" fmla="*/ 6 w 116"/>
              <a:gd name="T49" fmla="*/ 86 h 128"/>
              <a:gd name="T50" fmla="*/ 4 w 116"/>
              <a:gd name="T51" fmla="*/ 92 h 128"/>
              <a:gd name="T52" fmla="*/ 0 w 116"/>
              <a:gd name="T53" fmla="*/ 104 h 128"/>
              <a:gd name="T54" fmla="*/ 2 w 116"/>
              <a:gd name="T55" fmla="*/ 122 h 128"/>
              <a:gd name="T56" fmla="*/ 10 w 116"/>
              <a:gd name="T57" fmla="*/ 126 h 128"/>
              <a:gd name="T58" fmla="*/ 28 w 116"/>
              <a:gd name="T59" fmla="*/ 128 h 128"/>
              <a:gd name="T60" fmla="*/ 40 w 116"/>
              <a:gd name="T61" fmla="*/ 128 h 128"/>
              <a:gd name="T62" fmla="*/ 42 w 116"/>
              <a:gd name="T63" fmla="*/ 126 h 128"/>
              <a:gd name="T64" fmla="*/ 44 w 116"/>
              <a:gd name="T65" fmla="*/ 122 h 128"/>
              <a:gd name="T66" fmla="*/ 42 w 116"/>
              <a:gd name="T67" fmla="*/ 108 h 128"/>
              <a:gd name="T68" fmla="*/ 44 w 116"/>
              <a:gd name="T69" fmla="*/ 100 h 128"/>
              <a:gd name="T70" fmla="*/ 48 w 116"/>
              <a:gd name="T71" fmla="*/ 92 h 128"/>
              <a:gd name="T72" fmla="*/ 54 w 116"/>
              <a:gd name="T73" fmla="*/ 86 h 128"/>
              <a:gd name="T74" fmla="*/ 58 w 116"/>
              <a:gd name="T75" fmla="*/ 86 h 128"/>
              <a:gd name="T76" fmla="*/ 66 w 116"/>
              <a:gd name="T77" fmla="*/ 90 h 128"/>
              <a:gd name="T78" fmla="*/ 68 w 116"/>
              <a:gd name="T79" fmla="*/ 90 h 128"/>
              <a:gd name="T80" fmla="*/ 70 w 116"/>
              <a:gd name="T81" fmla="*/ 86 h 128"/>
              <a:gd name="T82" fmla="*/ 72 w 116"/>
              <a:gd name="T83" fmla="*/ 80 h 128"/>
              <a:gd name="T84" fmla="*/ 68 w 116"/>
              <a:gd name="T85" fmla="*/ 66 h 128"/>
              <a:gd name="T86" fmla="*/ 66 w 116"/>
              <a:gd name="T87" fmla="*/ 48 h 128"/>
              <a:gd name="T88" fmla="*/ 66 w 116"/>
              <a:gd name="T89" fmla="*/ 42 h 128"/>
              <a:gd name="T90" fmla="*/ 70 w 116"/>
              <a:gd name="T91" fmla="*/ 40 h 128"/>
              <a:gd name="T92" fmla="*/ 76 w 116"/>
              <a:gd name="T93" fmla="*/ 38 h 128"/>
              <a:gd name="T94" fmla="*/ 90 w 116"/>
              <a:gd name="T95" fmla="*/ 38 h 128"/>
              <a:gd name="T96" fmla="*/ 100 w 116"/>
              <a:gd name="T97" fmla="*/ 38 h 128"/>
              <a:gd name="T98" fmla="*/ 104 w 116"/>
              <a:gd name="T99" fmla="*/ 38 h 128"/>
              <a:gd name="T100" fmla="*/ 108 w 116"/>
              <a:gd name="T101" fmla="*/ 32 h 128"/>
              <a:gd name="T102" fmla="*/ 114 w 116"/>
              <a:gd name="T103"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128">
                <a:moveTo>
                  <a:pt x="116" y="8"/>
                </a:moveTo>
                <a:lnTo>
                  <a:pt x="116" y="8"/>
                </a:lnTo>
                <a:lnTo>
                  <a:pt x="116" y="8"/>
                </a:lnTo>
                <a:lnTo>
                  <a:pt x="116" y="6"/>
                </a:lnTo>
                <a:lnTo>
                  <a:pt x="116" y="4"/>
                </a:lnTo>
                <a:lnTo>
                  <a:pt x="116" y="4"/>
                </a:lnTo>
                <a:lnTo>
                  <a:pt x="116" y="2"/>
                </a:lnTo>
                <a:lnTo>
                  <a:pt x="116" y="2"/>
                </a:lnTo>
                <a:lnTo>
                  <a:pt x="116" y="2"/>
                </a:lnTo>
                <a:lnTo>
                  <a:pt x="116" y="0"/>
                </a:lnTo>
                <a:lnTo>
                  <a:pt x="116" y="0"/>
                </a:lnTo>
                <a:lnTo>
                  <a:pt x="114" y="0"/>
                </a:lnTo>
                <a:lnTo>
                  <a:pt x="112" y="0"/>
                </a:lnTo>
                <a:lnTo>
                  <a:pt x="112" y="0"/>
                </a:lnTo>
                <a:lnTo>
                  <a:pt x="108" y="2"/>
                </a:lnTo>
                <a:lnTo>
                  <a:pt x="108" y="2"/>
                </a:lnTo>
                <a:lnTo>
                  <a:pt x="106" y="2"/>
                </a:lnTo>
                <a:lnTo>
                  <a:pt x="68" y="2"/>
                </a:lnTo>
                <a:lnTo>
                  <a:pt x="68" y="2"/>
                </a:lnTo>
                <a:lnTo>
                  <a:pt x="66" y="6"/>
                </a:lnTo>
                <a:lnTo>
                  <a:pt x="66" y="6"/>
                </a:lnTo>
                <a:lnTo>
                  <a:pt x="64" y="8"/>
                </a:lnTo>
                <a:lnTo>
                  <a:pt x="64" y="10"/>
                </a:lnTo>
                <a:lnTo>
                  <a:pt x="64" y="10"/>
                </a:lnTo>
                <a:lnTo>
                  <a:pt x="62" y="10"/>
                </a:lnTo>
                <a:lnTo>
                  <a:pt x="62" y="10"/>
                </a:lnTo>
                <a:lnTo>
                  <a:pt x="62" y="10"/>
                </a:lnTo>
                <a:lnTo>
                  <a:pt x="60" y="10"/>
                </a:lnTo>
                <a:lnTo>
                  <a:pt x="60" y="10"/>
                </a:lnTo>
                <a:lnTo>
                  <a:pt x="56" y="10"/>
                </a:lnTo>
                <a:lnTo>
                  <a:pt x="54" y="8"/>
                </a:lnTo>
                <a:lnTo>
                  <a:pt x="52" y="8"/>
                </a:lnTo>
                <a:lnTo>
                  <a:pt x="48" y="8"/>
                </a:lnTo>
                <a:lnTo>
                  <a:pt x="48" y="8"/>
                </a:lnTo>
                <a:lnTo>
                  <a:pt x="46" y="8"/>
                </a:lnTo>
                <a:lnTo>
                  <a:pt x="46" y="8"/>
                </a:lnTo>
                <a:lnTo>
                  <a:pt x="46" y="8"/>
                </a:lnTo>
                <a:lnTo>
                  <a:pt x="44" y="8"/>
                </a:lnTo>
                <a:lnTo>
                  <a:pt x="44" y="10"/>
                </a:lnTo>
                <a:lnTo>
                  <a:pt x="44" y="10"/>
                </a:lnTo>
                <a:lnTo>
                  <a:pt x="44" y="12"/>
                </a:lnTo>
                <a:lnTo>
                  <a:pt x="44" y="14"/>
                </a:lnTo>
                <a:lnTo>
                  <a:pt x="44" y="16"/>
                </a:lnTo>
                <a:lnTo>
                  <a:pt x="44" y="22"/>
                </a:lnTo>
                <a:lnTo>
                  <a:pt x="44" y="24"/>
                </a:lnTo>
                <a:lnTo>
                  <a:pt x="42" y="26"/>
                </a:lnTo>
                <a:lnTo>
                  <a:pt x="42" y="26"/>
                </a:lnTo>
                <a:lnTo>
                  <a:pt x="42" y="28"/>
                </a:lnTo>
                <a:lnTo>
                  <a:pt x="40" y="32"/>
                </a:lnTo>
                <a:lnTo>
                  <a:pt x="38" y="34"/>
                </a:lnTo>
                <a:lnTo>
                  <a:pt x="38" y="36"/>
                </a:lnTo>
                <a:lnTo>
                  <a:pt x="36" y="36"/>
                </a:lnTo>
                <a:lnTo>
                  <a:pt x="36" y="38"/>
                </a:lnTo>
                <a:lnTo>
                  <a:pt x="34" y="38"/>
                </a:lnTo>
                <a:lnTo>
                  <a:pt x="30" y="40"/>
                </a:lnTo>
                <a:lnTo>
                  <a:pt x="26" y="40"/>
                </a:lnTo>
                <a:lnTo>
                  <a:pt x="24" y="40"/>
                </a:lnTo>
                <a:lnTo>
                  <a:pt x="24" y="42"/>
                </a:lnTo>
                <a:lnTo>
                  <a:pt x="22" y="42"/>
                </a:lnTo>
                <a:lnTo>
                  <a:pt x="20" y="44"/>
                </a:lnTo>
                <a:lnTo>
                  <a:pt x="18" y="46"/>
                </a:lnTo>
                <a:lnTo>
                  <a:pt x="18" y="48"/>
                </a:lnTo>
                <a:lnTo>
                  <a:pt x="18" y="48"/>
                </a:lnTo>
                <a:lnTo>
                  <a:pt x="18" y="50"/>
                </a:lnTo>
                <a:lnTo>
                  <a:pt x="18" y="50"/>
                </a:lnTo>
                <a:lnTo>
                  <a:pt x="18" y="52"/>
                </a:lnTo>
                <a:lnTo>
                  <a:pt x="18" y="52"/>
                </a:lnTo>
                <a:lnTo>
                  <a:pt x="18" y="56"/>
                </a:lnTo>
                <a:lnTo>
                  <a:pt x="18" y="60"/>
                </a:lnTo>
                <a:lnTo>
                  <a:pt x="18" y="62"/>
                </a:lnTo>
                <a:lnTo>
                  <a:pt x="20" y="66"/>
                </a:lnTo>
                <a:lnTo>
                  <a:pt x="20" y="66"/>
                </a:lnTo>
                <a:lnTo>
                  <a:pt x="20" y="68"/>
                </a:lnTo>
                <a:lnTo>
                  <a:pt x="18" y="68"/>
                </a:lnTo>
                <a:lnTo>
                  <a:pt x="18" y="70"/>
                </a:lnTo>
                <a:lnTo>
                  <a:pt x="18" y="70"/>
                </a:lnTo>
                <a:lnTo>
                  <a:pt x="18" y="70"/>
                </a:lnTo>
                <a:lnTo>
                  <a:pt x="16" y="70"/>
                </a:lnTo>
                <a:lnTo>
                  <a:pt x="16" y="70"/>
                </a:lnTo>
                <a:lnTo>
                  <a:pt x="14" y="70"/>
                </a:lnTo>
                <a:lnTo>
                  <a:pt x="12" y="70"/>
                </a:lnTo>
                <a:lnTo>
                  <a:pt x="12" y="72"/>
                </a:lnTo>
                <a:lnTo>
                  <a:pt x="10" y="72"/>
                </a:lnTo>
                <a:lnTo>
                  <a:pt x="10" y="72"/>
                </a:lnTo>
                <a:lnTo>
                  <a:pt x="10" y="72"/>
                </a:lnTo>
                <a:lnTo>
                  <a:pt x="10" y="72"/>
                </a:lnTo>
                <a:lnTo>
                  <a:pt x="10" y="72"/>
                </a:lnTo>
                <a:lnTo>
                  <a:pt x="10" y="74"/>
                </a:lnTo>
                <a:lnTo>
                  <a:pt x="10" y="76"/>
                </a:lnTo>
                <a:lnTo>
                  <a:pt x="10" y="76"/>
                </a:lnTo>
                <a:lnTo>
                  <a:pt x="12" y="78"/>
                </a:lnTo>
                <a:lnTo>
                  <a:pt x="12" y="80"/>
                </a:lnTo>
                <a:lnTo>
                  <a:pt x="12" y="82"/>
                </a:lnTo>
                <a:lnTo>
                  <a:pt x="12" y="82"/>
                </a:lnTo>
                <a:lnTo>
                  <a:pt x="12" y="82"/>
                </a:lnTo>
                <a:lnTo>
                  <a:pt x="12" y="82"/>
                </a:lnTo>
                <a:lnTo>
                  <a:pt x="12" y="84"/>
                </a:lnTo>
                <a:lnTo>
                  <a:pt x="10" y="84"/>
                </a:lnTo>
                <a:lnTo>
                  <a:pt x="8" y="86"/>
                </a:lnTo>
                <a:lnTo>
                  <a:pt x="6" y="86"/>
                </a:lnTo>
                <a:lnTo>
                  <a:pt x="6" y="88"/>
                </a:lnTo>
                <a:lnTo>
                  <a:pt x="6" y="88"/>
                </a:lnTo>
                <a:lnTo>
                  <a:pt x="4" y="90"/>
                </a:lnTo>
                <a:lnTo>
                  <a:pt x="4" y="92"/>
                </a:lnTo>
                <a:lnTo>
                  <a:pt x="2" y="94"/>
                </a:lnTo>
                <a:lnTo>
                  <a:pt x="2" y="98"/>
                </a:lnTo>
                <a:lnTo>
                  <a:pt x="0" y="102"/>
                </a:lnTo>
                <a:lnTo>
                  <a:pt x="0" y="104"/>
                </a:lnTo>
                <a:lnTo>
                  <a:pt x="0" y="108"/>
                </a:lnTo>
                <a:lnTo>
                  <a:pt x="2" y="114"/>
                </a:lnTo>
                <a:lnTo>
                  <a:pt x="2" y="120"/>
                </a:lnTo>
                <a:lnTo>
                  <a:pt x="2" y="122"/>
                </a:lnTo>
                <a:lnTo>
                  <a:pt x="4" y="124"/>
                </a:lnTo>
                <a:lnTo>
                  <a:pt x="6" y="124"/>
                </a:lnTo>
                <a:lnTo>
                  <a:pt x="8" y="126"/>
                </a:lnTo>
                <a:lnTo>
                  <a:pt x="10" y="126"/>
                </a:lnTo>
                <a:lnTo>
                  <a:pt x="12" y="126"/>
                </a:lnTo>
                <a:lnTo>
                  <a:pt x="18" y="126"/>
                </a:lnTo>
                <a:lnTo>
                  <a:pt x="24" y="128"/>
                </a:lnTo>
                <a:lnTo>
                  <a:pt x="28" y="128"/>
                </a:lnTo>
                <a:lnTo>
                  <a:pt x="32" y="128"/>
                </a:lnTo>
                <a:lnTo>
                  <a:pt x="36" y="128"/>
                </a:lnTo>
                <a:lnTo>
                  <a:pt x="38" y="128"/>
                </a:lnTo>
                <a:lnTo>
                  <a:pt x="40" y="128"/>
                </a:lnTo>
                <a:lnTo>
                  <a:pt x="40" y="128"/>
                </a:lnTo>
                <a:lnTo>
                  <a:pt x="40" y="128"/>
                </a:lnTo>
                <a:lnTo>
                  <a:pt x="42" y="128"/>
                </a:lnTo>
                <a:lnTo>
                  <a:pt x="42" y="126"/>
                </a:lnTo>
                <a:lnTo>
                  <a:pt x="42" y="126"/>
                </a:lnTo>
                <a:lnTo>
                  <a:pt x="42" y="124"/>
                </a:lnTo>
                <a:lnTo>
                  <a:pt x="44" y="124"/>
                </a:lnTo>
                <a:lnTo>
                  <a:pt x="44" y="122"/>
                </a:lnTo>
                <a:lnTo>
                  <a:pt x="44" y="120"/>
                </a:lnTo>
                <a:lnTo>
                  <a:pt x="44" y="118"/>
                </a:lnTo>
                <a:lnTo>
                  <a:pt x="42" y="112"/>
                </a:lnTo>
                <a:lnTo>
                  <a:pt x="42" y="108"/>
                </a:lnTo>
                <a:lnTo>
                  <a:pt x="42" y="108"/>
                </a:lnTo>
                <a:lnTo>
                  <a:pt x="42" y="106"/>
                </a:lnTo>
                <a:lnTo>
                  <a:pt x="44" y="104"/>
                </a:lnTo>
                <a:lnTo>
                  <a:pt x="44" y="100"/>
                </a:lnTo>
                <a:lnTo>
                  <a:pt x="46" y="96"/>
                </a:lnTo>
                <a:lnTo>
                  <a:pt x="46" y="94"/>
                </a:lnTo>
                <a:lnTo>
                  <a:pt x="46" y="94"/>
                </a:lnTo>
                <a:lnTo>
                  <a:pt x="48" y="92"/>
                </a:lnTo>
                <a:lnTo>
                  <a:pt x="50" y="88"/>
                </a:lnTo>
                <a:lnTo>
                  <a:pt x="52" y="88"/>
                </a:lnTo>
                <a:lnTo>
                  <a:pt x="54" y="88"/>
                </a:lnTo>
                <a:lnTo>
                  <a:pt x="54" y="86"/>
                </a:lnTo>
                <a:lnTo>
                  <a:pt x="56" y="86"/>
                </a:lnTo>
                <a:lnTo>
                  <a:pt x="56" y="86"/>
                </a:lnTo>
                <a:lnTo>
                  <a:pt x="56" y="86"/>
                </a:lnTo>
                <a:lnTo>
                  <a:pt x="58" y="86"/>
                </a:lnTo>
                <a:lnTo>
                  <a:pt x="60" y="88"/>
                </a:lnTo>
                <a:lnTo>
                  <a:pt x="62" y="88"/>
                </a:lnTo>
                <a:lnTo>
                  <a:pt x="64" y="90"/>
                </a:lnTo>
                <a:lnTo>
                  <a:pt x="66" y="90"/>
                </a:lnTo>
                <a:lnTo>
                  <a:pt x="66" y="90"/>
                </a:lnTo>
                <a:lnTo>
                  <a:pt x="66" y="90"/>
                </a:lnTo>
                <a:lnTo>
                  <a:pt x="68" y="90"/>
                </a:lnTo>
                <a:lnTo>
                  <a:pt x="68" y="90"/>
                </a:lnTo>
                <a:lnTo>
                  <a:pt x="68" y="88"/>
                </a:lnTo>
                <a:lnTo>
                  <a:pt x="70" y="88"/>
                </a:lnTo>
                <a:lnTo>
                  <a:pt x="70" y="88"/>
                </a:lnTo>
                <a:lnTo>
                  <a:pt x="70" y="86"/>
                </a:lnTo>
                <a:lnTo>
                  <a:pt x="70" y="84"/>
                </a:lnTo>
                <a:lnTo>
                  <a:pt x="70" y="84"/>
                </a:lnTo>
                <a:lnTo>
                  <a:pt x="72" y="82"/>
                </a:lnTo>
                <a:lnTo>
                  <a:pt x="72" y="80"/>
                </a:lnTo>
                <a:lnTo>
                  <a:pt x="70" y="76"/>
                </a:lnTo>
                <a:lnTo>
                  <a:pt x="70" y="74"/>
                </a:lnTo>
                <a:lnTo>
                  <a:pt x="70" y="70"/>
                </a:lnTo>
                <a:lnTo>
                  <a:pt x="68" y="66"/>
                </a:lnTo>
                <a:lnTo>
                  <a:pt x="66" y="58"/>
                </a:lnTo>
                <a:lnTo>
                  <a:pt x="66" y="54"/>
                </a:lnTo>
                <a:lnTo>
                  <a:pt x="66" y="50"/>
                </a:lnTo>
                <a:lnTo>
                  <a:pt x="66" y="48"/>
                </a:lnTo>
                <a:lnTo>
                  <a:pt x="66" y="46"/>
                </a:lnTo>
                <a:lnTo>
                  <a:pt x="66" y="44"/>
                </a:lnTo>
                <a:lnTo>
                  <a:pt x="66" y="44"/>
                </a:lnTo>
                <a:lnTo>
                  <a:pt x="66" y="42"/>
                </a:lnTo>
                <a:lnTo>
                  <a:pt x="68" y="42"/>
                </a:lnTo>
                <a:lnTo>
                  <a:pt x="68" y="40"/>
                </a:lnTo>
                <a:lnTo>
                  <a:pt x="68" y="40"/>
                </a:lnTo>
                <a:lnTo>
                  <a:pt x="70" y="40"/>
                </a:lnTo>
                <a:lnTo>
                  <a:pt x="70" y="38"/>
                </a:lnTo>
                <a:lnTo>
                  <a:pt x="70" y="38"/>
                </a:lnTo>
                <a:lnTo>
                  <a:pt x="72" y="38"/>
                </a:lnTo>
                <a:lnTo>
                  <a:pt x="76" y="38"/>
                </a:lnTo>
                <a:lnTo>
                  <a:pt x="78" y="38"/>
                </a:lnTo>
                <a:lnTo>
                  <a:pt x="80" y="38"/>
                </a:lnTo>
                <a:lnTo>
                  <a:pt x="86" y="38"/>
                </a:lnTo>
                <a:lnTo>
                  <a:pt x="90" y="38"/>
                </a:lnTo>
                <a:lnTo>
                  <a:pt x="94" y="40"/>
                </a:lnTo>
                <a:lnTo>
                  <a:pt x="96" y="40"/>
                </a:lnTo>
                <a:lnTo>
                  <a:pt x="98" y="40"/>
                </a:lnTo>
                <a:lnTo>
                  <a:pt x="100" y="38"/>
                </a:lnTo>
                <a:lnTo>
                  <a:pt x="102" y="38"/>
                </a:lnTo>
                <a:lnTo>
                  <a:pt x="102" y="38"/>
                </a:lnTo>
                <a:lnTo>
                  <a:pt x="104" y="38"/>
                </a:lnTo>
                <a:lnTo>
                  <a:pt x="104" y="38"/>
                </a:lnTo>
                <a:lnTo>
                  <a:pt x="106" y="36"/>
                </a:lnTo>
                <a:lnTo>
                  <a:pt x="106" y="36"/>
                </a:lnTo>
                <a:lnTo>
                  <a:pt x="108" y="34"/>
                </a:lnTo>
                <a:lnTo>
                  <a:pt x="108" y="32"/>
                </a:lnTo>
                <a:lnTo>
                  <a:pt x="110" y="28"/>
                </a:lnTo>
                <a:lnTo>
                  <a:pt x="110" y="26"/>
                </a:lnTo>
                <a:lnTo>
                  <a:pt x="112" y="24"/>
                </a:lnTo>
                <a:lnTo>
                  <a:pt x="114" y="16"/>
                </a:lnTo>
                <a:lnTo>
                  <a:pt x="114" y="12"/>
                </a:lnTo>
                <a:lnTo>
                  <a:pt x="116" y="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60" name="Freeform 361"/>
          <p:cNvSpPr>
            <a:spLocks/>
          </p:cNvSpPr>
          <p:nvPr/>
        </p:nvSpPr>
        <p:spPr bwMode="auto">
          <a:xfrm>
            <a:off x="3229576" y="4061478"/>
            <a:ext cx="98535" cy="242199"/>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1" name="Freeform 362"/>
          <p:cNvSpPr>
            <a:spLocks/>
          </p:cNvSpPr>
          <p:nvPr/>
        </p:nvSpPr>
        <p:spPr bwMode="auto">
          <a:xfrm>
            <a:off x="3229576" y="4061478"/>
            <a:ext cx="98535" cy="242199"/>
          </a:xfrm>
          <a:custGeom>
            <a:avLst/>
            <a:gdLst>
              <a:gd name="T0" fmla="*/ 0 w 48"/>
              <a:gd name="T1" fmla="*/ 36 h 104"/>
              <a:gd name="T2" fmla="*/ 4 w 48"/>
              <a:gd name="T3" fmla="*/ 44 h 104"/>
              <a:gd name="T4" fmla="*/ 6 w 48"/>
              <a:gd name="T5" fmla="*/ 46 h 104"/>
              <a:gd name="T6" fmla="*/ 6 w 48"/>
              <a:gd name="T7" fmla="*/ 50 h 104"/>
              <a:gd name="T8" fmla="*/ 8 w 48"/>
              <a:gd name="T9" fmla="*/ 62 h 104"/>
              <a:gd name="T10" fmla="*/ 10 w 48"/>
              <a:gd name="T11" fmla="*/ 70 h 104"/>
              <a:gd name="T12" fmla="*/ 10 w 48"/>
              <a:gd name="T13" fmla="*/ 80 h 104"/>
              <a:gd name="T14" fmla="*/ 10 w 48"/>
              <a:gd name="T15" fmla="*/ 86 h 104"/>
              <a:gd name="T16" fmla="*/ 12 w 48"/>
              <a:gd name="T17" fmla="*/ 90 h 104"/>
              <a:gd name="T18" fmla="*/ 16 w 48"/>
              <a:gd name="T19" fmla="*/ 104 h 104"/>
              <a:gd name="T20" fmla="*/ 34 w 48"/>
              <a:gd name="T21" fmla="*/ 92 h 104"/>
              <a:gd name="T22" fmla="*/ 32 w 48"/>
              <a:gd name="T23" fmla="*/ 82 h 104"/>
              <a:gd name="T24" fmla="*/ 30 w 48"/>
              <a:gd name="T25" fmla="*/ 72 h 104"/>
              <a:gd name="T26" fmla="*/ 30 w 48"/>
              <a:gd name="T27" fmla="*/ 66 h 104"/>
              <a:gd name="T28" fmla="*/ 32 w 48"/>
              <a:gd name="T29" fmla="*/ 62 h 104"/>
              <a:gd name="T30" fmla="*/ 32 w 48"/>
              <a:gd name="T31" fmla="*/ 62 h 104"/>
              <a:gd name="T32" fmla="*/ 34 w 48"/>
              <a:gd name="T33" fmla="*/ 58 h 104"/>
              <a:gd name="T34" fmla="*/ 38 w 48"/>
              <a:gd name="T35" fmla="*/ 54 h 104"/>
              <a:gd name="T36" fmla="*/ 40 w 48"/>
              <a:gd name="T37" fmla="*/ 52 h 104"/>
              <a:gd name="T38" fmla="*/ 42 w 48"/>
              <a:gd name="T39" fmla="*/ 44 h 104"/>
              <a:gd name="T40" fmla="*/ 44 w 48"/>
              <a:gd name="T41" fmla="*/ 36 h 104"/>
              <a:gd name="T42" fmla="*/ 46 w 48"/>
              <a:gd name="T43" fmla="*/ 26 h 104"/>
              <a:gd name="T44" fmla="*/ 48 w 48"/>
              <a:gd name="T45" fmla="*/ 18 h 104"/>
              <a:gd name="T46" fmla="*/ 48 w 48"/>
              <a:gd name="T47" fmla="*/ 14 h 104"/>
              <a:gd name="T48" fmla="*/ 46 w 48"/>
              <a:gd name="T49" fmla="*/ 2 h 104"/>
              <a:gd name="T50" fmla="*/ 32 w 48"/>
              <a:gd name="T51" fmla="*/ 2 h 104"/>
              <a:gd name="T52" fmla="*/ 30 w 48"/>
              <a:gd name="T53" fmla="*/ 8 h 104"/>
              <a:gd name="T54" fmla="*/ 28 w 48"/>
              <a:gd name="T55" fmla="*/ 12 h 104"/>
              <a:gd name="T56" fmla="*/ 28 w 48"/>
              <a:gd name="T57" fmla="*/ 16 h 104"/>
              <a:gd name="T58" fmla="*/ 26 w 48"/>
              <a:gd name="T59" fmla="*/ 16 h 104"/>
              <a:gd name="T60" fmla="*/ 24 w 48"/>
              <a:gd name="T61" fmla="*/ 18 h 104"/>
              <a:gd name="T62" fmla="*/ 22 w 48"/>
              <a:gd name="T63" fmla="*/ 18 h 104"/>
              <a:gd name="T64" fmla="*/ 16 w 48"/>
              <a:gd name="T65" fmla="*/ 20 h 104"/>
              <a:gd name="T66" fmla="*/ 12 w 48"/>
              <a:gd name="T67" fmla="*/ 20 h 104"/>
              <a:gd name="T68" fmla="*/ 10 w 48"/>
              <a:gd name="T69" fmla="*/ 22 h 104"/>
              <a:gd name="T70" fmla="*/ 10 w 48"/>
              <a:gd name="T71" fmla="*/ 22 h 104"/>
              <a:gd name="T72" fmla="*/ 6 w 48"/>
              <a:gd name="T73" fmla="*/ 28 h 104"/>
              <a:gd name="T74" fmla="*/ 0 w 48"/>
              <a:gd name="T75"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104">
                <a:moveTo>
                  <a:pt x="0" y="36"/>
                </a:moveTo>
                <a:lnTo>
                  <a:pt x="0" y="36"/>
                </a:lnTo>
                <a:lnTo>
                  <a:pt x="2" y="40"/>
                </a:lnTo>
                <a:lnTo>
                  <a:pt x="4" y="44"/>
                </a:lnTo>
                <a:lnTo>
                  <a:pt x="4" y="46"/>
                </a:lnTo>
                <a:lnTo>
                  <a:pt x="6" y="46"/>
                </a:lnTo>
                <a:lnTo>
                  <a:pt x="6" y="48"/>
                </a:lnTo>
                <a:lnTo>
                  <a:pt x="6" y="50"/>
                </a:lnTo>
                <a:lnTo>
                  <a:pt x="8" y="56"/>
                </a:lnTo>
                <a:lnTo>
                  <a:pt x="8" y="62"/>
                </a:lnTo>
                <a:lnTo>
                  <a:pt x="10" y="66"/>
                </a:lnTo>
                <a:lnTo>
                  <a:pt x="10" y="70"/>
                </a:lnTo>
                <a:lnTo>
                  <a:pt x="10" y="76"/>
                </a:lnTo>
                <a:lnTo>
                  <a:pt x="10" y="80"/>
                </a:lnTo>
                <a:lnTo>
                  <a:pt x="10" y="84"/>
                </a:lnTo>
                <a:lnTo>
                  <a:pt x="10" y="86"/>
                </a:lnTo>
                <a:lnTo>
                  <a:pt x="12" y="88"/>
                </a:lnTo>
                <a:lnTo>
                  <a:pt x="12" y="90"/>
                </a:lnTo>
                <a:lnTo>
                  <a:pt x="14" y="96"/>
                </a:lnTo>
                <a:lnTo>
                  <a:pt x="16" y="104"/>
                </a:lnTo>
                <a:lnTo>
                  <a:pt x="34" y="96"/>
                </a:lnTo>
                <a:lnTo>
                  <a:pt x="34" y="92"/>
                </a:lnTo>
                <a:lnTo>
                  <a:pt x="32" y="86"/>
                </a:lnTo>
                <a:lnTo>
                  <a:pt x="32" y="82"/>
                </a:lnTo>
                <a:lnTo>
                  <a:pt x="32" y="76"/>
                </a:lnTo>
                <a:lnTo>
                  <a:pt x="30" y="72"/>
                </a:lnTo>
                <a:lnTo>
                  <a:pt x="30" y="68"/>
                </a:lnTo>
                <a:lnTo>
                  <a:pt x="30" y="66"/>
                </a:lnTo>
                <a:lnTo>
                  <a:pt x="30" y="64"/>
                </a:lnTo>
                <a:lnTo>
                  <a:pt x="32" y="62"/>
                </a:lnTo>
                <a:lnTo>
                  <a:pt x="32" y="62"/>
                </a:lnTo>
                <a:lnTo>
                  <a:pt x="32" y="62"/>
                </a:lnTo>
                <a:lnTo>
                  <a:pt x="32" y="60"/>
                </a:lnTo>
                <a:lnTo>
                  <a:pt x="34" y="58"/>
                </a:lnTo>
                <a:lnTo>
                  <a:pt x="36" y="56"/>
                </a:lnTo>
                <a:lnTo>
                  <a:pt x="38" y="54"/>
                </a:lnTo>
                <a:lnTo>
                  <a:pt x="40" y="52"/>
                </a:lnTo>
                <a:lnTo>
                  <a:pt x="40" y="52"/>
                </a:lnTo>
                <a:lnTo>
                  <a:pt x="42" y="48"/>
                </a:lnTo>
                <a:lnTo>
                  <a:pt x="42" y="44"/>
                </a:lnTo>
                <a:lnTo>
                  <a:pt x="44" y="40"/>
                </a:lnTo>
                <a:lnTo>
                  <a:pt x="44" y="36"/>
                </a:lnTo>
                <a:lnTo>
                  <a:pt x="46" y="30"/>
                </a:lnTo>
                <a:lnTo>
                  <a:pt x="46" y="26"/>
                </a:lnTo>
                <a:lnTo>
                  <a:pt x="48" y="22"/>
                </a:lnTo>
                <a:lnTo>
                  <a:pt x="48" y="18"/>
                </a:lnTo>
                <a:lnTo>
                  <a:pt x="48" y="16"/>
                </a:lnTo>
                <a:lnTo>
                  <a:pt x="48" y="14"/>
                </a:lnTo>
                <a:lnTo>
                  <a:pt x="46" y="8"/>
                </a:lnTo>
                <a:lnTo>
                  <a:pt x="46" y="2"/>
                </a:lnTo>
                <a:lnTo>
                  <a:pt x="46" y="0"/>
                </a:lnTo>
                <a:lnTo>
                  <a:pt x="32" y="2"/>
                </a:lnTo>
                <a:lnTo>
                  <a:pt x="32" y="4"/>
                </a:lnTo>
                <a:lnTo>
                  <a:pt x="30" y="8"/>
                </a:lnTo>
                <a:lnTo>
                  <a:pt x="30" y="10"/>
                </a:lnTo>
                <a:lnTo>
                  <a:pt x="28" y="12"/>
                </a:lnTo>
                <a:lnTo>
                  <a:pt x="28" y="14"/>
                </a:lnTo>
                <a:lnTo>
                  <a:pt x="28" y="16"/>
                </a:lnTo>
                <a:lnTo>
                  <a:pt x="28" y="16"/>
                </a:lnTo>
                <a:lnTo>
                  <a:pt x="26" y="16"/>
                </a:lnTo>
                <a:lnTo>
                  <a:pt x="26" y="18"/>
                </a:lnTo>
                <a:lnTo>
                  <a:pt x="24" y="18"/>
                </a:lnTo>
                <a:lnTo>
                  <a:pt x="24" y="18"/>
                </a:lnTo>
                <a:lnTo>
                  <a:pt x="22" y="18"/>
                </a:lnTo>
                <a:lnTo>
                  <a:pt x="20" y="20"/>
                </a:lnTo>
                <a:lnTo>
                  <a:pt x="16" y="20"/>
                </a:lnTo>
                <a:lnTo>
                  <a:pt x="14" y="20"/>
                </a:lnTo>
                <a:lnTo>
                  <a:pt x="12" y="20"/>
                </a:lnTo>
                <a:lnTo>
                  <a:pt x="12" y="20"/>
                </a:lnTo>
                <a:lnTo>
                  <a:pt x="10" y="22"/>
                </a:lnTo>
                <a:lnTo>
                  <a:pt x="10" y="22"/>
                </a:lnTo>
                <a:lnTo>
                  <a:pt x="10" y="22"/>
                </a:lnTo>
                <a:lnTo>
                  <a:pt x="8" y="24"/>
                </a:lnTo>
                <a:lnTo>
                  <a:pt x="6" y="28"/>
                </a:lnTo>
                <a:lnTo>
                  <a:pt x="4" y="30"/>
                </a:lnTo>
                <a:lnTo>
                  <a:pt x="0" y="34"/>
                </a:lnTo>
                <a:lnTo>
                  <a:pt x="0" y="3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62" name="Freeform 363"/>
          <p:cNvSpPr>
            <a:spLocks/>
          </p:cNvSpPr>
          <p:nvPr/>
        </p:nvSpPr>
        <p:spPr bwMode="auto">
          <a:xfrm>
            <a:off x="3562132" y="5188632"/>
            <a:ext cx="291498" cy="498370"/>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3" name="Freeform 364"/>
          <p:cNvSpPr>
            <a:spLocks/>
          </p:cNvSpPr>
          <p:nvPr/>
        </p:nvSpPr>
        <p:spPr bwMode="auto">
          <a:xfrm>
            <a:off x="3562132" y="5188632"/>
            <a:ext cx="291498" cy="498370"/>
          </a:xfrm>
          <a:custGeom>
            <a:avLst/>
            <a:gdLst>
              <a:gd name="T0" fmla="*/ 8 w 142"/>
              <a:gd name="T1" fmla="*/ 2 h 214"/>
              <a:gd name="T2" fmla="*/ 16 w 142"/>
              <a:gd name="T3" fmla="*/ 0 h 214"/>
              <a:gd name="T4" fmla="*/ 20 w 142"/>
              <a:gd name="T5" fmla="*/ 0 h 214"/>
              <a:gd name="T6" fmla="*/ 30 w 142"/>
              <a:gd name="T7" fmla="*/ 6 h 214"/>
              <a:gd name="T8" fmla="*/ 40 w 142"/>
              <a:gd name="T9" fmla="*/ 8 h 214"/>
              <a:gd name="T10" fmla="*/ 60 w 142"/>
              <a:gd name="T11" fmla="*/ 10 h 214"/>
              <a:gd name="T12" fmla="*/ 82 w 142"/>
              <a:gd name="T13" fmla="*/ 6 h 214"/>
              <a:gd name="T14" fmla="*/ 92 w 142"/>
              <a:gd name="T15" fmla="*/ 6 h 214"/>
              <a:gd name="T16" fmla="*/ 96 w 142"/>
              <a:gd name="T17" fmla="*/ 10 h 214"/>
              <a:gd name="T18" fmla="*/ 100 w 142"/>
              <a:gd name="T19" fmla="*/ 16 h 214"/>
              <a:gd name="T20" fmla="*/ 104 w 142"/>
              <a:gd name="T21" fmla="*/ 18 h 214"/>
              <a:gd name="T22" fmla="*/ 124 w 142"/>
              <a:gd name="T23" fmla="*/ 20 h 214"/>
              <a:gd name="T24" fmla="*/ 142 w 142"/>
              <a:gd name="T25" fmla="*/ 22 h 214"/>
              <a:gd name="T26" fmla="*/ 136 w 142"/>
              <a:gd name="T27" fmla="*/ 34 h 214"/>
              <a:gd name="T28" fmla="*/ 134 w 142"/>
              <a:gd name="T29" fmla="*/ 44 h 214"/>
              <a:gd name="T30" fmla="*/ 136 w 142"/>
              <a:gd name="T31" fmla="*/ 70 h 214"/>
              <a:gd name="T32" fmla="*/ 136 w 142"/>
              <a:gd name="T33" fmla="*/ 82 h 214"/>
              <a:gd name="T34" fmla="*/ 134 w 142"/>
              <a:gd name="T35" fmla="*/ 88 h 214"/>
              <a:gd name="T36" fmla="*/ 128 w 142"/>
              <a:gd name="T37" fmla="*/ 92 h 214"/>
              <a:gd name="T38" fmla="*/ 124 w 142"/>
              <a:gd name="T39" fmla="*/ 94 h 214"/>
              <a:gd name="T40" fmla="*/ 120 w 142"/>
              <a:gd name="T41" fmla="*/ 96 h 214"/>
              <a:gd name="T42" fmla="*/ 118 w 142"/>
              <a:gd name="T43" fmla="*/ 100 h 214"/>
              <a:gd name="T44" fmla="*/ 116 w 142"/>
              <a:gd name="T45" fmla="*/ 118 h 214"/>
              <a:gd name="T46" fmla="*/ 120 w 142"/>
              <a:gd name="T47" fmla="*/ 142 h 214"/>
              <a:gd name="T48" fmla="*/ 122 w 142"/>
              <a:gd name="T49" fmla="*/ 172 h 214"/>
              <a:gd name="T50" fmla="*/ 120 w 142"/>
              <a:gd name="T51" fmla="*/ 194 h 214"/>
              <a:gd name="T52" fmla="*/ 116 w 142"/>
              <a:gd name="T53" fmla="*/ 204 h 214"/>
              <a:gd name="T54" fmla="*/ 114 w 142"/>
              <a:gd name="T55" fmla="*/ 210 h 214"/>
              <a:gd name="T56" fmla="*/ 108 w 142"/>
              <a:gd name="T57" fmla="*/ 214 h 214"/>
              <a:gd name="T58" fmla="*/ 98 w 142"/>
              <a:gd name="T59" fmla="*/ 214 h 214"/>
              <a:gd name="T60" fmla="*/ 90 w 142"/>
              <a:gd name="T61" fmla="*/ 212 h 214"/>
              <a:gd name="T62" fmla="*/ 88 w 142"/>
              <a:gd name="T63" fmla="*/ 208 h 214"/>
              <a:gd name="T64" fmla="*/ 84 w 142"/>
              <a:gd name="T65" fmla="*/ 202 h 214"/>
              <a:gd name="T66" fmla="*/ 82 w 142"/>
              <a:gd name="T67" fmla="*/ 200 h 214"/>
              <a:gd name="T68" fmla="*/ 80 w 142"/>
              <a:gd name="T69" fmla="*/ 202 h 214"/>
              <a:gd name="T70" fmla="*/ 76 w 142"/>
              <a:gd name="T71" fmla="*/ 204 h 214"/>
              <a:gd name="T72" fmla="*/ 68 w 142"/>
              <a:gd name="T73" fmla="*/ 206 h 214"/>
              <a:gd name="T74" fmla="*/ 64 w 142"/>
              <a:gd name="T75" fmla="*/ 192 h 214"/>
              <a:gd name="T76" fmla="*/ 58 w 142"/>
              <a:gd name="T77" fmla="*/ 184 h 214"/>
              <a:gd name="T78" fmla="*/ 52 w 142"/>
              <a:gd name="T79" fmla="*/ 182 h 214"/>
              <a:gd name="T80" fmla="*/ 46 w 142"/>
              <a:gd name="T81" fmla="*/ 182 h 214"/>
              <a:gd name="T82" fmla="*/ 46 w 142"/>
              <a:gd name="T83" fmla="*/ 178 h 214"/>
              <a:gd name="T84" fmla="*/ 46 w 142"/>
              <a:gd name="T85" fmla="*/ 166 h 214"/>
              <a:gd name="T86" fmla="*/ 46 w 142"/>
              <a:gd name="T87" fmla="*/ 160 h 214"/>
              <a:gd name="T88" fmla="*/ 42 w 142"/>
              <a:gd name="T89" fmla="*/ 142 h 214"/>
              <a:gd name="T90" fmla="*/ 42 w 142"/>
              <a:gd name="T91" fmla="*/ 124 h 214"/>
              <a:gd name="T92" fmla="*/ 40 w 142"/>
              <a:gd name="T93" fmla="*/ 104 h 214"/>
              <a:gd name="T94" fmla="*/ 34 w 142"/>
              <a:gd name="T95" fmla="*/ 86 h 214"/>
              <a:gd name="T96" fmla="*/ 26 w 142"/>
              <a:gd name="T97" fmla="*/ 68 h 214"/>
              <a:gd name="T98" fmla="*/ 16 w 142"/>
              <a:gd name="T99" fmla="*/ 50 h 214"/>
              <a:gd name="T100" fmla="*/ 10 w 142"/>
              <a:gd name="T101" fmla="*/ 38 h 214"/>
              <a:gd name="T102" fmla="*/ 2 w 142"/>
              <a:gd name="T103" fmla="*/ 28 h 214"/>
              <a:gd name="T104" fmla="*/ 0 w 142"/>
              <a:gd name="T105" fmla="*/ 24 h 214"/>
              <a:gd name="T106" fmla="*/ 0 w 142"/>
              <a:gd name="T107" fmla="*/ 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 h="214">
                <a:moveTo>
                  <a:pt x="2" y="6"/>
                </a:moveTo>
                <a:lnTo>
                  <a:pt x="2" y="6"/>
                </a:lnTo>
                <a:lnTo>
                  <a:pt x="4" y="4"/>
                </a:lnTo>
                <a:lnTo>
                  <a:pt x="8" y="2"/>
                </a:lnTo>
                <a:lnTo>
                  <a:pt x="10" y="2"/>
                </a:lnTo>
                <a:lnTo>
                  <a:pt x="12" y="0"/>
                </a:lnTo>
                <a:lnTo>
                  <a:pt x="14" y="0"/>
                </a:lnTo>
                <a:lnTo>
                  <a:pt x="16" y="0"/>
                </a:lnTo>
                <a:lnTo>
                  <a:pt x="16" y="0"/>
                </a:lnTo>
                <a:lnTo>
                  <a:pt x="16" y="0"/>
                </a:lnTo>
                <a:lnTo>
                  <a:pt x="18" y="0"/>
                </a:lnTo>
                <a:lnTo>
                  <a:pt x="20" y="0"/>
                </a:lnTo>
                <a:lnTo>
                  <a:pt x="22" y="2"/>
                </a:lnTo>
                <a:lnTo>
                  <a:pt x="24" y="2"/>
                </a:lnTo>
                <a:lnTo>
                  <a:pt x="28" y="6"/>
                </a:lnTo>
                <a:lnTo>
                  <a:pt x="30" y="6"/>
                </a:lnTo>
                <a:lnTo>
                  <a:pt x="32" y="6"/>
                </a:lnTo>
                <a:lnTo>
                  <a:pt x="34" y="8"/>
                </a:lnTo>
                <a:lnTo>
                  <a:pt x="38" y="8"/>
                </a:lnTo>
                <a:lnTo>
                  <a:pt x="40" y="8"/>
                </a:lnTo>
                <a:lnTo>
                  <a:pt x="44" y="8"/>
                </a:lnTo>
                <a:lnTo>
                  <a:pt x="52" y="8"/>
                </a:lnTo>
                <a:lnTo>
                  <a:pt x="58" y="10"/>
                </a:lnTo>
                <a:lnTo>
                  <a:pt x="60" y="10"/>
                </a:lnTo>
                <a:lnTo>
                  <a:pt x="62" y="10"/>
                </a:lnTo>
                <a:lnTo>
                  <a:pt x="66" y="8"/>
                </a:lnTo>
                <a:lnTo>
                  <a:pt x="76" y="8"/>
                </a:lnTo>
                <a:lnTo>
                  <a:pt x="82" y="6"/>
                </a:lnTo>
                <a:lnTo>
                  <a:pt x="84" y="6"/>
                </a:lnTo>
                <a:lnTo>
                  <a:pt x="86" y="6"/>
                </a:lnTo>
                <a:lnTo>
                  <a:pt x="88" y="6"/>
                </a:lnTo>
                <a:lnTo>
                  <a:pt x="92" y="6"/>
                </a:lnTo>
                <a:lnTo>
                  <a:pt x="94" y="8"/>
                </a:lnTo>
                <a:lnTo>
                  <a:pt x="94" y="8"/>
                </a:lnTo>
                <a:lnTo>
                  <a:pt x="96" y="8"/>
                </a:lnTo>
                <a:lnTo>
                  <a:pt x="96" y="10"/>
                </a:lnTo>
                <a:lnTo>
                  <a:pt x="96" y="10"/>
                </a:lnTo>
                <a:lnTo>
                  <a:pt x="98" y="12"/>
                </a:lnTo>
                <a:lnTo>
                  <a:pt x="98" y="14"/>
                </a:lnTo>
                <a:lnTo>
                  <a:pt x="100" y="16"/>
                </a:lnTo>
                <a:lnTo>
                  <a:pt x="100" y="16"/>
                </a:lnTo>
                <a:lnTo>
                  <a:pt x="102" y="16"/>
                </a:lnTo>
                <a:lnTo>
                  <a:pt x="102" y="18"/>
                </a:lnTo>
                <a:lnTo>
                  <a:pt x="104" y="18"/>
                </a:lnTo>
                <a:lnTo>
                  <a:pt x="106" y="18"/>
                </a:lnTo>
                <a:lnTo>
                  <a:pt x="110" y="18"/>
                </a:lnTo>
                <a:lnTo>
                  <a:pt x="116" y="20"/>
                </a:lnTo>
                <a:lnTo>
                  <a:pt x="124" y="20"/>
                </a:lnTo>
                <a:lnTo>
                  <a:pt x="128" y="20"/>
                </a:lnTo>
                <a:lnTo>
                  <a:pt x="130" y="20"/>
                </a:lnTo>
                <a:lnTo>
                  <a:pt x="138" y="22"/>
                </a:lnTo>
                <a:lnTo>
                  <a:pt x="142" y="22"/>
                </a:lnTo>
                <a:lnTo>
                  <a:pt x="142" y="24"/>
                </a:lnTo>
                <a:lnTo>
                  <a:pt x="140" y="28"/>
                </a:lnTo>
                <a:lnTo>
                  <a:pt x="138" y="32"/>
                </a:lnTo>
                <a:lnTo>
                  <a:pt x="136" y="34"/>
                </a:lnTo>
                <a:lnTo>
                  <a:pt x="136" y="36"/>
                </a:lnTo>
                <a:lnTo>
                  <a:pt x="134" y="38"/>
                </a:lnTo>
                <a:lnTo>
                  <a:pt x="134" y="40"/>
                </a:lnTo>
                <a:lnTo>
                  <a:pt x="134" y="44"/>
                </a:lnTo>
                <a:lnTo>
                  <a:pt x="134" y="48"/>
                </a:lnTo>
                <a:lnTo>
                  <a:pt x="136" y="54"/>
                </a:lnTo>
                <a:lnTo>
                  <a:pt x="136" y="62"/>
                </a:lnTo>
                <a:lnTo>
                  <a:pt x="136" y="70"/>
                </a:lnTo>
                <a:lnTo>
                  <a:pt x="138" y="72"/>
                </a:lnTo>
                <a:lnTo>
                  <a:pt x="138" y="76"/>
                </a:lnTo>
                <a:lnTo>
                  <a:pt x="136" y="80"/>
                </a:lnTo>
                <a:lnTo>
                  <a:pt x="136" y="82"/>
                </a:lnTo>
                <a:lnTo>
                  <a:pt x="136" y="86"/>
                </a:lnTo>
                <a:lnTo>
                  <a:pt x="136" y="86"/>
                </a:lnTo>
                <a:lnTo>
                  <a:pt x="134" y="88"/>
                </a:lnTo>
                <a:lnTo>
                  <a:pt x="134" y="88"/>
                </a:lnTo>
                <a:lnTo>
                  <a:pt x="134" y="88"/>
                </a:lnTo>
                <a:lnTo>
                  <a:pt x="132" y="90"/>
                </a:lnTo>
                <a:lnTo>
                  <a:pt x="132" y="90"/>
                </a:lnTo>
                <a:lnTo>
                  <a:pt x="128" y="92"/>
                </a:lnTo>
                <a:lnTo>
                  <a:pt x="128" y="92"/>
                </a:lnTo>
                <a:lnTo>
                  <a:pt x="126" y="92"/>
                </a:lnTo>
                <a:lnTo>
                  <a:pt x="126" y="94"/>
                </a:lnTo>
                <a:lnTo>
                  <a:pt x="124" y="94"/>
                </a:lnTo>
                <a:lnTo>
                  <a:pt x="122" y="94"/>
                </a:lnTo>
                <a:lnTo>
                  <a:pt x="120" y="94"/>
                </a:lnTo>
                <a:lnTo>
                  <a:pt x="120" y="96"/>
                </a:lnTo>
                <a:lnTo>
                  <a:pt x="120" y="96"/>
                </a:lnTo>
                <a:lnTo>
                  <a:pt x="118" y="96"/>
                </a:lnTo>
                <a:lnTo>
                  <a:pt x="118" y="98"/>
                </a:lnTo>
                <a:lnTo>
                  <a:pt x="118" y="100"/>
                </a:lnTo>
                <a:lnTo>
                  <a:pt x="118" y="100"/>
                </a:lnTo>
                <a:lnTo>
                  <a:pt x="116" y="104"/>
                </a:lnTo>
                <a:lnTo>
                  <a:pt x="116" y="108"/>
                </a:lnTo>
                <a:lnTo>
                  <a:pt x="116" y="112"/>
                </a:lnTo>
                <a:lnTo>
                  <a:pt x="116" y="118"/>
                </a:lnTo>
                <a:lnTo>
                  <a:pt x="116" y="122"/>
                </a:lnTo>
                <a:lnTo>
                  <a:pt x="118" y="126"/>
                </a:lnTo>
                <a:lnTo>
                  <a:pt x="118" y="134"/>
                </a:lnTo>
                <a:lnTo>
                  <a:pt x="120" y="142"/>
                </a:lnTo>
                <a:lnTo>
                  <a:pt x="120" y="148"/>
                </a:lnTo>
                <a:lnTo>
                  <a:pt x="120" y="154"/>
                </a:lnTo>
                <a:lnTo>
                  <a:pt x="122" y="162"/>
                </a:lnTo>
                <a:lnTo>
                  <a:pt x="122" y="172"/>
                </a:lnTo>
                <a:lnTo>
                  <a:pt x="120" y="180"/>
                </a:lnTo>
                <a:lnTo>
                  <a:pt x="120" y="186"/>
                </a:lnTo>
                <a:lnTo>
                  <a:pt x="120" y="190"/>
                </a:lnTo>
                <a:lnTo>
                  <a:pt x="120" y="194"/>
                </a:lnTo>
                <a:lnTo>
                  <a:pt x="118" y="198"/>
                </a:lnTo>
                <a:lnTo>
                  <a:pt x="118" y="202"/>
                </a:lnTo>
                <a:lnTo>
                  <a:pt x="118" y="204"/>
                </a:lnTo>
                <a:lnTo>
                  <a:pt x="116" y="204"/>
                </a:lnTo>
                <a:lnTo>
                  <a:pt x="116" y="206"/>
                </a:lnTo>
                <a:lnTo>
                  <a:pt x="116" y="206"/>
                </a:lnTo>
                <a:lnTo>
                  <a:pt x="114" y="208"/>
                </a:lnTo>
                <a:lnTo>
                  <a:pt x="114" y="210"/>
                </a:lnTo>
                <a:lnTo>
                  <a:pt x="112" y="210"/>
                </a:lnTo>
                <a:lnTo>
                  <a:pt x="110" y="212"/>
                </a:lnTo>
                <a:lnTo>
                  <a:pt x="110" y="212"/>
                </a:lnTo>
                <a:lnTo>
                  <a:pt x="108" y="214"/>
                </a:lnTo>
                <a:lnTo>
                  <a:pt x="106" y="214"/>
                </a:lnTo>
                <a:lnTo>
                  <a:pt x="104" y="214"/>
                </a:lnTo>
                <a:lnTo>
                  <a:pt x="102" y="214"/>
                </a:lnTo>
                <a:lnTo>
                  <a:pt x="98" y="214"/>
                </a:lnTo>
                <a:lnTo>
                  <a:pt x="96" y="214"/>
                </a:lnTo>
                <a:lnTo>
                  <a:pt x="94" y="212"/>
                </a:lnTo>
                <a:lnTo>
                  <a:pt x="90" y="212"/>
                </a:lnTo>
                <a:lnTo>
                  <a:pt x="90" y="212"/>
                </a:lnTo>
                <a:lnTo>
                  <a:pt x="88" y="212"/>
                </a:lnTo>
                <a:lnTo>
                  <a:pt x="88" y="210"/>
                </a:lnTo>
                <a:lnTo>
                  <a:pt x="88" y="210"/>
                </a:lnTo>
                <a:lnTo>
                  <a:pt x="88" y="208"/>
                </a:lnTo>
                <a:lnTo>
                  <a:pt x="86" y="206"/>
                </a:lnTo>
                <a:lnTo>
                  <a:pt x="86" y="204"/>
                </a:lnTo>
                <a:lnTo>
                  <a:pt x="84" y="202"/>
                </a:lnTo>
                <a:lnTo>
                  <a:pt x="84" y="202"/>
                </a:lnTo>
                <a:lnTo>
                  <a:pt x="84" y="200"/>
                </a:lnTo>
                <a:lnTo>
                  <a:pt x="84" y="200"/>
                </a:lnTo>
                <a:lnTo>
                  <a:pt x="82" y="200"/>
                </a:lnTo>
                <a:lnTo>
                  <a:pt x="82" y="200"/>
                </a:lnTo>
                <a:lnTo>
                  <a:pt x="82" y="200"/>
                </a:lnTo>
                <a:lnTo>
                  <a:pt x="82" y="200"/>
                </a:lnTo>
                <a:lnTo>
                  <a:pt x="80" y="202"/>
                </a:lnTo>
                <a:lnTo>
                  <a:pt x="80" y="202"/>
                </a:lnTo>
                <a:lnTo>
                  <a:pt x="80" y="204"/>
                </a:lnTo>
                <a:lnTo>
                  <a:pt x="78" y="204"/>
                </a:lnTo>
                <a:lnTo>
                  <a:pt x="78" y="204"/>
                </a:lnTo>
                <a:lnTo>
                  <a:pt x="76" y="204"/>
                </a:lnTo>
                <a:lnTo>
                  <a:pt x="74" y="204"/>
                </a:lnTo>
                <a:lnTo>
                  <a:pt x="72" y="204"/>
                </a:lnTo>
                <a:lnTo>
                  <a:pt x="70" y="206"/>
                </a:lnTo>
                <a:lnTo>
                  <a:pt x="68" y="206"/>
                </a:lnTo>
                <a:lnTo>
                  <a:pt x="66" y="200"/>
                </a:lnTo>
                <a:lnTo>
                  <a:pt x="66" y="196"/>
                </a:lnTo>
                <a:lnTo>
                  <a:pt x="64" y="194"/>
                </a:lnTo>
                <a:lnTo>
                  <a:pt x="64" y="192"/>
                </a:lnTo>
                <a:lnTo>
                  <a:pt x="62" y="190"/>
                </a:lnTo>
                <a:lnTo>
                  <a:pt x="60" y="188"/>
                </a:lnTo>
                <a:lnTo>
                  <a:pt x="58" y="184"/>
                </a:lnTo>
                <a:lnTo>
                  <a:pt x="58" y="184"/>
                </a:lnTo>
                <a:lnTo>
                  <a:pt x="56" y="184"/>
                </a:lnTo>
                <a:lnTo>
                  <a:pt x="56" y="182"/>
                </a:lnTo>
                <a:lnTo>
                  <a:pt x="54" y="182"/>
                </a:lnTo>
                <a:lnTo>
                  <a:pt x="52" y="182"/>
                </a:lnTo>
                <a:lnTo>
                  <a:pt x="50" y="182"/>
                </a:lnTo>
                <a:lnTo>
                  <a:pt x="48" y="182"/>
                </a:lnTo>
                <a:lnTo>
                  <a:pt x="48" y="182"/>
                </a:lnTo>
                <a:lnTo>
                  <a:pt x="46" y="182"/>
                </a:lnTo>
                <a:lnTo>
                  <a:pt x="46" y="182"/>
                </a:lnTo>
                <a:lnTo>
                  <a:pt x="46" y="180"/>
                </a:lnTo>
                <a:lnTo>
                  <a:pt x="46" y="180"/>
                </a:lnTo>
                <a:lnTo>
                  <a:pt x="46" y="178"/>
                </a:lnTo>
                <a:lnTo>
                  <a:pt x="46" y="178"/>
                </a:lnTo>
                <a:lnTo>
                  <a:pt x="46" y="174"/>
                </a:lnTo>
                <a:lnTo>
                  <a:pt x="46" y="172"/>
                </a:lnTo>
                <a:lnTo>
                  <a:pt x="46" y="166"/>
                </a:lnTo>
                <a:lnTo>
                  <a:pt x="46" y="164"/>
                </a:lnTo>
                <a:lnTo>
                  <a:pt x="46" y="162"/>
                </a:lnTo>
                <a:lnTo>
                  <a:pt x="46" y="162"/>
                </a:lnTo>
                <a:lnTo>
                  <a:pt x="46" y="160"/>
                </a:lnTo>
                <a:lnTo>
                  <a:pt x="46" y="156"/>
                </a:lnTo>
                <a:lnTo>
                  <a:pt x="44" y="150"/>
                </a:lnTo>
                <a:lnTo>
                  <a:pt x="44" y="144"/>
                </a:lnTo>
                <a:lnTo>
                  <a:pt x="42" y="142"/>
                </a:lnTo>
                <a:lnTo>
                  <a:pt x="42" y="140"/>
                </a:lnTo>
                <a:lnTo>
                  <a:pt x="42" y="136"/>
                </a:lnTo>
                <a:lnTo>
                  <a:pt x="42" y="132"/>
                </a:lnTo>
                <a:lnTo>
                  <a:pt x="42" y="124"/>
                </a:lnTo>
                <a:lnTo>
                  <a:pt x="42" y="114"/>
                </a:lnTo>
                <a:lnTo>
                  <a:pt x="42" y="108"/>
                </a:lnTo>
                <a:lnTo>
                  <a:pt x="40" y="106"/>
                </a:lnTo>
                <a:lnTo>
                  <a:pt x="40" y="104"/>
                </a:lnTo>
                <a:lnTo>
                  <a:pt x="40" y="100"/>
                </a:lnTo>
                <a:lnTo>
                  <a:pt x="38" y="96"/>
                </a:lnTo>
                <a:lnTo>
                  <a:pt x="36" y="90"/>
                </a:lnTo>
                <a:lnTo>
                  <a:pt x="34" y="86"/>
                </a:lnTo>
                <a:lnTo>
                  <a:pt x="34" y="84"/>
                </a:lnTo>
                <a:lnTo>
                  <a:pt x="30" y="78"/>
                </a:lnTo>
                <a:lnTo>
                  <a:pt x="28" y="74"/>
                </a:lnTo>
                <a:lnTo>
                  <a:pt x="26" y="68"/>
                </a:lnTo>
                <a:lnTo>
                  <a:pt x="24" y="64"/>
                </a:lnTo>
                <a:lnTo>
                  <a:pt x="22" y="58"/>
                </a:lnTo>
                <a:lnTo>
                  <a:pt x="18" y="54"/>
                </a:lnTo>
                <a:lnTo>
                  <a:pt x="16" y="50"/>
                </a:lnTo>
                <a:lnTo>
                  <a:pt x="14" y="46"/>
                </a:lnTo>
                <a:lnTo>
                  <a:pt x="14" y="42"/>
                </a:lnTo>
                <a:lnTo>
                  <a:pt x="12" y="40"/>
                </a:lnTo>
                <a:lnTo>
                  <a:pt x="10" y="38"/>
                </a:lnTo>
                <a:lnTo>
                  <a:pt x="10" y="36"/>
                </a:lnTo>
                <a:lnTo>
                  <a:pt x="6" y="34"/>
                </a:lnTo>
                <a:lnTo>
                  <a:pt x="4" y="30"/>
                </a:lnTo>
                <a:lnTo>
                  <a:pt x="2" y="28"/>
                </a:lnTo>
                <a:lnTo>
                  <a:pt x="2" y="28"/>
                </a:lnTo>
                <a:lnTo>
                  <a:pt x="0" y="26"/>
                </a:lnTo>
                <a:lnTo>
                  <a:pt x="0" y="26"/>
                </a:lnTo>
                <a:lnTo>
                  <a:pt x="0" y="24"/>
                </a:lnTo>
                <a:lnTo>
                  <a:pt x="0" y="22"/>
                </a:lnTo>
                <a:lnTo>
                  <a:pt x="0" y="20"/>
                </a:lnTo>
                <a:lnTo>
                  <a:pt x="0" y="16"/>
                </a:lnTo>
                <a:lnTo>
                  <a:pt x="0" y="14"/>
                </a:lnTo>
                <a:lnTo>
                  <a:pt x="2" y="8"/>
                </a:lnTo>
                <a:lnTo>
                  <a:pt x="2" y="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64" name="Freeform 365"/>
          <p:cNvSpPr>
            <a:spLocks/>
          </p:cNvSpPr>
          <p:nvPr/>
        </p:nvSpPr>
        <p:spPr bwMode="auto">
          <a:xfrm>
            <a:off x="2699951" y="3893801"/>
            <a:ext cx="201176" cy="195622"/>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5" name="Freeform 366"/>
          <p:cNvSpPr>
            <a:spLocks/>
          </p:cNvSpPr>
          <p:nvPr/>
        </p:nvSpPr>
        <p:spPr bwMode="auto">
          <a:xfrm>
            <a:off x="2699951" y="3893801"/>
            <a:ext cx="201176" cy="195622"/>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66" name="Freeform 367"/>
          <p:cNvSpPr>
            <a:spLocks/>
          </p:cNvSpPr>
          <p:nvPr/>
        </p:nvSpPr>
        <p:spPr bwMode="auto">
          <a:xfrm>
            <a:off x="2699951" y="3893801"/>
            <a:ext cx="201176" cy="195622"/>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67" name="Freeform 368"/>
          <p:cNvSpPr>
            <a:spLocks/>
          </p:cNvSpPr>
          <p:nvPr/>
        </p:nvSpPr>
        <p:spPr bwMode="auto">
          <a:xfrm>
            <a:off x="2699951" y="3893801"/>
            <a:ext cx="201176" cy="195622"/>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68" name="Freeform 369"/>
          <p:cNvSpPr>
            <a:spLocks/>
          </p:cNvSpPr>
          <p:nvPr/>
        </p:nvSpPr>
        <p:spPr bwMode="auto">
          <a:xfrm>
            <a:off x="2699951" y="3893801"/>
            <a:ext cx="201176" cy="195622"/>
          </a:xfrm>
          <a:custGeom>
            <a:avLst/>
            <a:gdLst>
              <a:gd name="T0" fmla="*/ 16 w 98"/>
              <a:gd name="T1" fmla="*/ 68 h 84"/>
              <a:gd name="T2" fmla="*/ 16 w 98"/>
              <a:gd name="T3" fmla="*/ 76 h 84"/>
              <a:gd name="T4" fmla="*/ 18 w 98"/>
              <a:gd name="T5" fmla="*/ 78 h 84"/>
              <a:gd name="T6" fmla="*/ 20 w 98"/>
              <a:gd name="T7" fmla="*/ 78 h 84"/>
              <a:gd name="T8" fmla="*/ 24 w 98"/>
              <a:gd name="T9" fmla="*/ 78 h 84"/>
              <a:gd name="T10" fmla="*/ 28 w 98"/>
              <a:gd name="T11" fmla="*/ 78 h 84"/>
              <a:gd name="T12" fmla="*/ 32 w 98"/>
              <a:gd name="T13" fmla="*/ 78 h 84"/>
              <a:gd name="T14" fmla="*/ 36 w 98"/>
              <a:gd name="T15" fmla="*/ 84 h 84"/>
              <a:gd name="T16" fmla="*/ 38 w 98"/>
              <a:gd name="T17" fmla="*/ 80 h 84"/>
              <a:gd name="T18" fmla="*/ 44 w 98"/>
              <a:gd name="T19" fmla="*/ 74 h 84"/>
              <a:gd name="T20" fmla="*/ 48 w 98"/>
              <a:gd name="T21" fmla="*/ 72 h 84"/>
              <a:gd name="T22" fmla="*/ 60 w 98"/>
              <a:gd name="T23" fmla="*/ 68 h 84"/>
              <a:gd name="T24" fmla="*/ 76 w 98"/>
              <a:gd name="T25" fmla="*/ 70 h 84"/>
              <a:gd name="T26" fmla="*/ 86 w 98"/>
              <a:gd name="T27" fmla="*/ 72 h 84"/>
              <a:gd name="T28" fmla="*/ 98 w 98"/>
              <a:gd name="T29" fmla="*/ 70 h 84"/>
              <a:gd name="T30" fmla="*/ 94 w 98"/>
              <a:gd name="T31" fmla="*/ 60 h 84"/>
              <a:gd name="T32" fmla="*/ 90 w 98"/>
              <a:gd name="T33" fmla="*/ 54 h 84"/>
              <a:gd name="T34" fmla="*/ 84 w 98"/>
              <a:gd name="T35" fmla="*/ 50 h 84"/>
              <a:gd name="T36" fmla="*/ 82 w 98"/>
              <a:gd name="T37" fmla="*/ 48 h 84"/>
              <a:gd name="T38" fmla="*/ 80 w 98"/>
              <a:gd name="T39" fmla="*/ 42 h 84"/>
              <a:gd name="T40" fmla="*/ 74 w 98"/>
              <a:gd name="T41" fmla="*/ 34 h 84"/>
              <a:gd name="T42" fmla="*/ 70 w 98"/>
              <a:gd name="T43" fmla="*/ 28 h 84"/>
              <a:gd name="T44" fmla="*/ 64 w 98"/>
              <a:gd name="T45" fmla="*/ 20 h 84"/>
              <a:gd name="T46" fmla="*/ 60 w 98"/>
              <a:gd name="T47" fmla="*/ 14 h 84"/>
              <a:gd name="T48" fmla="*/ 56 w 98"/>
              <a:gd name="T49" fmla="*/ 12 h 84"/>
              <a:gd name="T50" fmla="*/ 50 w 98"/>
              <a:gd name="T51" fmla="*/ 10 h 84"/>
              <a:gd name="T52" fmla="*/ 46 w 98"/>
              <a:gd name="T53" fmla="*/ 8 h 84"/>
              <a:gd name="T54" fmla="*/ 44 w 98"/>
              <a:gd name="T55" fmla="*/ 2 h 84"/>
              <a:gd name="T56" fmla="*/ 42 w 98"/>
              <a:gd name="T57" fmla="*/ 0 h 84"/>
              <a:gd name="T58" fmla="*/ 40 w 98"/>
              <a:gd name="T59" fmla="*/ 0 h 84"/>
              <a:gd name="T60" fmla="*/ 34 w 98"/>
              <a:gd name="T61" fmla="*/ 0 h 84"/>
              <a:gd name="T62" fmla="*/ 26 w 98"/>
              <a:gd name="T63" fmla="*/ 4 h 84"/>
              <a:gd name="T64" fmla="*/ 16 w 98"/>
              <a:gd name="T65" fmla="*/ 18 h 84"/>
              <a:gd name="T66" fmla="*/ 10 w 98"/>
              <a:gd name="T67" fmla="*/ 24 h 84"/>
              <a:gd name="T68" fmla="*/ 4 w 98"/>
              <a:gd name="T69" fmla="*/ 26 h 84"/>
              <a:gd name="T70" fmla="*/ 0 w 98"/>
              <a:gd name="T71" fmla="*/ 26 h 84"/>
              <a:gd name="T72" fmla="*/ 0 w 98"/>
              <a:gd name="T73" fmla="*/ 28 h 84"/>
              <a:gd name="T74" fmla="*/ 0 w 98"/>
              <a:gd name="T75" fmla="*/ 30 h 84"/>
              <a:gd name="T76" fmla="*/ 4 w 98"/>
              <a:gd name="T77" fmla="*/ 30 h 84"/>
              <a:gd name="T78" fmla="*/ 10 w 98"/>
              <a:gd name="T79" fmla="*/ 32 h 84"/>
              <a:gd name="T80" fmla="*/ 14 w 98"/>
              <a:gd name="T81" fmla="*/ 36 h 84"/>
              <a:gd name="T82" fmla="*/ 20 w 98"/>
              <a:gd name="T83" fmla="*/ 42 h 84"/>
              <a:gd name="T84" fmla="*/ 24 w 98"/>
              <a:gd name="T85" fmla="*/ 46 h 84"/>
              <a:gd name="T86" fmla="*/ 28 w 98"/>
              <a:gd name="T87" fmla="*/ 50 h 84"/>
              <a:gd name="T88" fmla="*/ 28 w 98"/>
              <a:gd name="T89" fmla="*/ 50 h 84"/>
              <a:gd name="T90" fmla="*/ 24 w 98"/>
              <a:gd name="T91" fmla="*/ 52 h 84"/>
              <a:gd name="T92" fmla="*/ 20 w 98"/>
              <a:gd name="T93" fmla="*/ 56 h 84"/>
              <a:gd name="T94" fmla="*/ 18 w 98"/>
              <a:gd name="T95" fmla="*/ 58 h 84"/>
              <a:gd name="T96" fmla="*/ 18 w 98"/>
              <a:gd name="T97" fmla="*/ 6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18" y="66"/>
                </a:moveTo>
                <a:lnTo>
                  <a:pt x="18" y="66"/>
                </a:lnTo>
                <a:lnTo>
                  <a:pt x="16" y="68"/>
                </a:lnTo>
                <a:lnTo>
                  <a:pt x="16" y="72"/>
                </a:lnTo>
                <a:lnTo>
                  <a:pt x="16" y="74"/>
                </a:lnTo>
                <a:lnTo>
                  <a:pt x="16" y="76"/>
                </a:lnTo>
                <a:lnTo>
                  <a:pt x="16" y="76"/>
                </a:lnTo>
                <a:lnTo>
                  <a:pt x="18" y="78"/>
                </a:lnTo>
                <a:lnTo>
                  <a:pt x="18" y="78"/>
                </a:lnTo>
                <a:lnTo>
                  <a:pt x="18" y="78"/>
                </a:lnTo>
                <a:lnTo>
                  <a:pt x="18" y="78"/>
                </a:lnTo>
                <a:lnTo>
                  <a:pt x="20" y="78"/>
                </a:lnTo>
                <a:lnTo>
                  <a:pt x="20" y="78"/>
                </a:lnTo>
                <a:lnTo>
                  <a:pt x="22" y="78"/>
                </a:lnTo>
                <a:lnTo>
                  <a:pt x="24" y="78"/>
                </a:lnTo>
                <a:lnTo>
                  <a:pt x="26" y="78"/>
                </a:lnTo>
                <a:lnTo>
                  <a:pt x="28" y="78"/>
                </a:lnTo>
                <a:lnTo>
                  <a:pt x="28" y="78"/>
                </a:lnTo>
                <a:lnTo>
                  <a:pt x="30" y="78"/>
                </a:lnTo>
                <a:lnTo>
                  <a:pt x="30" y="78"/>
                </a:lnTo>
                <a:lnTo>
                  <a:pt x="32" y="78"/>
                </a:lnTo>
                <a:lnTo>
                  <a:pt x="32" y="78"/>
                </a:lnTo>
                <a:lnTo>
                  <a:pt x="34" y="82"/>
                </a:lnTo>
                <a:lnTo>
                  <a:pt x="36" y="84"/>
                </a:lnTo>
                <a:lnTo>
                  <a:pt x="36" y="84"/>
                </a:lnTo>
                <a:lnTo>
                  <a:pt x="36" y="82"/>
                </a:lnTo>
                <a:lnTo>
                  <a:pt x="38" y="80"/>
                </a:lnTo>
                <a:lnTo>
                  <a:pt x="42" y="76"/>
                </a:lnTo>
                <a:lnTo>
                  <a:pt x="42" y="74"/>
                </a:lnTo>
                <a:lnTo>
                  <a:pt x="44" y="74"/>
                </a:lnTo>
                <a:lnTo>
                  <a:pt x="44" y="74"/>
                </a:lnTo>
                <a:lnTo>
                  <a:pt x="46" y="74"/>
                </a:lnTo>
                <a:lnTo>
                  <a:pt x="48" y="72"/>
                </a:lnTo>
                <a:lnTo>
                  <a:pt x="50" y="70"/>
                </a:lnTo>
                <a:lnTo>
                  <a:pt x="54" y="70"/>
                </a:lnTo>
                <a:lnTo>
                  <a:pt x="60" y="68"/>
                </a:lnTo>
                <a:lnTo>
                  <a:pt x="62" y="68"/>
                </a:lnTo>
                <a:lnTo>
                  <a:pt x="70" y="70"/>
                </a:lnTo>
                <a:lnTo>
                  <a:pt x="76" y="70"/>
                </a:lnTo>
                <a:lnTo>
                  <a:pt x="80" y="72"/>
                </a:lnTo>
                <a:lnTo>
                  <a:pt x="82" y="72"/>
                </a:lnTo>
                <a:lnTo>
                  <a:pt x="86" y="72"/>
                </a:lnTo>
                <a:lnTo>
                  <a:pt x="92" y="72"/>
                </a:lnTo>
                <a:lnTo>
                  <a:pt x="98" y="72"/>
                </a:lnTo>
                <a:lnTo>
                  <a:pt x="98" y="70"/>
                </a:lnTo>
                <a:lnTo>
                  <a:pt x="96" y="64"/>
                </a:lnTo>
                <a:lnTo>
                  <a:pt x="94" y="62"/>
                </a:lnTo>
                <a:lnTo>
                  <a:pt x="94" y="60"/>
                </a:lnTo>
                <a:lnTo>
                  <a:pt x="92" y="56"/>
                </a:lnTo>
                <a:lnTo>
                  <a:pt x="90" y="54"/>
                </a:lnTo>
                <a:lnTo>
                  <a:pt x="90" y="54"/>
                </a:lnTo>
                <a:lnTo>
                  <a:pt x="88" y="54"/>
                </a:lnTo>
                <a:lnTo>
                  <a:pt x="86" y="52"/>
                </a:lnTo>
                <a:lnTo>
                  <a:pt x="84" y="50"/>
                </a:lnTo>
                <a:lnTo>
                  <a:pt x="82" y="50"/>
                </a:lnTo>
                <a:lnTo>
                  <a:pt x="82" y="48"/>
                </a:lnTo>
                <a:lnTo>
                  <a:pt x="82" y="48"/>
                </a:lnTo>
                <a:lnTo>
                  <a:pt x="80" y="46"/>
                </a:lnTo>
                <a:lnTo>
                  <a:pt x="80" y="44"/>
                </a:lnTo>
                <a:lnTo>
                  <a:pt x="80" y="42"/>
                </a:lnTo>
                <a:lnTo>
                  <a:pt x="80" y="38"/>
                </a:lnTo>
                <a:lnTo>
                  <a:pt x="80" y="36"/>
                </a:lnTo>
                <a:lnTo>
                  <a:pt x="74" y="34"/>
                </a:lnTo>
                <a:lnTo>
                  <a:pt x="72" y="30"/>
                </a:lnTo>
                <a:lnTo>
                  <a:pt x="70" y="30"/>
                </a:lnTo>
                <a:lnTo>
                  <a:pt x="70" y="28"/>
                </a:lnTo>
                <a:lnTo>
                  <a:pt x="68" y="26"/>
                </a:lnTo>
                <a:lnTo>
                  <a:pt x="66" y="24"/>
                </a:lnTo>
                <a:lnTo>
                  <a:pt x="64" y="20"/>
                </a:lnTo>
                <a:lnTo>
                  <a:pt x="62" y="18"/>
                </a:lnTo>
                <a:lnTo>
                  <a:pt x="60" y="16"/>
                </a:lnTo>
                <a:lnTo>
                  <a:pt x="60" y="14"/>
                </a:lnTo>
                <a:lnTo>
                  <a:pt x="58" y="12"/>
                </a:lnTo>
                <a:lnTo>
                  <a:pt x="58" y="12"/>
                </a:lnTo>
                <a:lnTo>
                  <a:pt x="56" y="12"/>
                </a:lnTo>
                <a:lnTo>
                  <a:pt x="56" y="10"/>
                </a:lnTo>
                <a:lnTo>
                  <a:pt x="52" y="10"/>
                </a:lnTo>
                <a:lnTo>
                  <a:pt x="50" y="10"/>
                </a:lnTo>
                <a:lnTo>
                  <a:pt x="48" y="8"/>
                </a:lnTo>
                <a:lnTo>
                  <a:pt x="48" y="8"/>
                </a:lnTo>
                <a:lnTo>
                  <a:pt x="46" y="8"/>
                </a:lnTo>
                <a:lnTo>
                  <a:pt x="46" y="6"/>
                </a:lnTo>
                <a:lnTo>
                  <a:pt x="44" y="4"/>
                </a:lnTo>
                <a:lnTo>
                  <a:pt x="44" y="2"/>
                </a:lnTo>
                <a:lnTo>
                  <a:pt x="42" y="2"/>
                </a:lnTo>
                <a:lnTo>
                  <a:pt x="42" y="0"/>
                </a:lnTo>
                <a:lnTo>
                  <a:pt x="42" y="0"/>
                </a:lnTo>
                <a:lnTo>
                  <a:pt x="42" y="0"/>
                </a:lnTo>
                <a:lnTo>
                  <a:pt x="40" y="0"/>
                </a:lnTo>
                <a:lnTo>
                  <a:pt x="40" y="0"/>
                </a:lnTo>
                <a:lnTo>
                  <a:pt x="38" y="0"/>
                </a:lnTo>
                <a:lnTo>
                  <a:pt x="36" y="0"/>
                </a:lnTo>
                <a:lnTo>
                  <a:pt x="34" y="0"/>
                </a:lnTo>
                <a:lnTo>
                  <a:pt x="30" y="2"/>
                </a:lnTo>
                <a:lnTo>
                  <a:pt x="28" y="2"/>
                </a:lnTo>
                <a:lnTo>
                  <a:pt x="26" y="4"/>
                </a:lnTo>
                <a:lnTo>
                  <a:pt x="22" y="10"/>
                </a:lnTo>
                <a:lnTo>
                  <a:pt x="18" y="14"/>
                </a:lnTo>
                <a:lnTo>
                  <a:pt x="16" y="18"/>
                </a:lnTo>
                <a:lnTo>
                  <a:pt x="12" y="20"/>
                </a:lnTo>
                <a:lnTo>
                  <a:pt x="10" y="22"/>
                </a:lnTo>
                <a:lnTo>
                  <a:pt x="10" y="24"/>
                </a:lnTo>
                <a:lnTo>
                  <a:pt x="8" y="24"/>
                </a:lnTo>
                <a:lnTo>
                  <a:pt x="8" y="24"/>
                </a:lnTo>
                <a:lnTo>
                  <a:pt x="4" y="26"/>
                </a:lnTo>
                <a:lnTo>
                  <a:pt x="2" y="26"/>
                </a:lnTo>
                <a:lnTo>
                  <a:pt x="0" y="26"/>
                </a:lnTo>
                <a:lnTo>
                  <a:pt x="0" y="26"/>
                </a:lnTo>
                <a:lnTo>
                  <a:pt x="0" y="28"/>
                </a:lnTo>
                <a:lnTo>
                  <a:pt x="0" y="28"/>
                </a:lnTo>
                <a:lnTo>
                  <a:pt x="0" y="28"/>
                </a:lnTo>
                <a:lnTo>
                  <a:pt x="0" y="28"/>
                </a:lnTo>
                <a:lnTo>
                  <a:pt x="0" y="30"/>
                </a:lnTo>
                <a:lnTo>
                  <a:pt x="0" y="30"/>
                </a:lnTo>
                <a:lnTo>
                  <a:pt x="2" y="30"/>
                </a:lnTo>
                <a:lnTo>
                  <a:pt x="2" y="30"/>
                </a:lnTo>
                <a:lnTo>
                  <a:pt x="4" y="30"/>
                </a:lnTo>
                <a:lnTo>
                  <a:pt x="8" y="30"/>
                </a:lnTo>
                <a:lnTo>
                  <a:pt x="10" y="32"/>
                </a:lnTo>
                <a:lnTo>
                  <a:pt x="10" y="32"/>
                </a:lnTo>
                <a:lnTo>
                  <a:pt x="12" y="32"/>
                </a:lnTo>
                <a:lnTo>
                  <a:pt x="12" y="34"/>
                </a:lnTo>
                <a:lnTo>
                  <a:pt x="14" y="36"/>
                </a:lnTo>
                <a:lnTo>
                  <a:pt x="16" y="36"/>
                </a:lnTo>
                <a:lnTo>
                  <a:pt x="18" y="40"/>
                </a:lnTo>
                <a:lnTo>
                  <a:pt x="20" y="42"/>
                </a:lnTo>
                <a:lnTo>
                  <a:pt x="22" y="44"/>
                </a:lnTo>
                <a:lnTo>
                  <a:pt x="22" y="46"/>
                </a:lnTo>
                <a:lnTo>
                  <a:pt x="24" y="46"/>
                </a:lnTo>
                <a:lnTo>
                  <a:pt x="26" y="48"/>
                </a:lnTo>
                <a:lnTo>
                  <a:pt x="26" y="48"/>
                </a:lnTo>
                <a:lnTo>
                  <a:pt x="28" y="50"/>
                </a:lnTo>
                <a:lnTo>
                  <a:pt x="28" y="50"/>
                </a:lnTo>
                <a:lnTo>
                  <a:pt x="28" y="50"/>
                </a:lnTo>
                <a:lnTo>
                  <a:pt x="28" y="50"/>
                </a:lnTo>
                <a:lnTo>
                  <a:pt x="26" y="52"/>
                </a:lnTo>
                <a:lnTo>
                  <a:pt x="26" y="52"/>
                </a:lnTo>
                <a:lnTo>
                  <a:pt x="24" y="52"/>
                </a:lnTo>
                <a:lnTo>
                  <a:pt x="24" y="54"/>
                </a:lnTo>
                <a:lnTo>
                  <a:pt x="20" y="54"/>
                </a:lnTo>
                <a:lnTo>
                  <a:pt x="20" y="56"/>
                </a:lnTo>
                <a:lnTo>
                  <a:pt x="18" y="56"/>
                </a:lnTo>
                <a:lnTo>
                  <a:pt x="18" y="56"/>
                </a:lnTo>
                <a:lnTo>
                  <a:pt x="18" y="58"/>
                </a:lnTo>
                <a:lnTo>
                  <a:pt x="18" y="60"/>
                </a:lnTo>
                <a:lnTo>
                  <a:pt x="18" y="62"/>
                </a:lnTo>
                <a:lnTo>
                  <a:pt x="18" y="64"/>
                </a:lnTo>
                <a:lnTo>
                  <a:pt x="18" y="66"/>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69" name="Freeform 370"/>
          <p:cNvSpPr>
            <a:spLocks/>
          </p:cNvSpPr>
          <p:nvPr/>
        </p:nvSpPr>
        <p:spPr bwMode="auto">
          <a:xfrm>
            <a:off x="2864178" y="3525845"/>
            <a:ext cx="492672" cy="628786"/>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0" name="Freeform 371"/>
          <p:cNvSpPr>
            <a:spLocks/>
          </p:cNvSpPr>
          <p:nvPr/>
        </p:nvSpPr>
        <p:spPr bwMode="auto">
          <a:xfrm>
            <a:off x="2864178" y="3525845"/>
            <a:ext cx="492672" cy="628786"/>
          </a:xfrm>
          <a:custGeom>
            <a:avLst/>
            <a:gdLst>
              <a:gd name="T0" fmla="*/ 4 w 240"/>
              <a:gd name="T1" fmla="*/ 186 h 270"/>
              <a:gd name="T2" fmla="*/ 12 w 240"/>
              <a:gd name="T3" fmla="*/ 176 h 270"/>
              <a:gd name="T4" fmla="*/ 16 w 240"/>
              <a:gd name="T5" fmla="*/ 176 h 270"/>
              <a:gd name="T6" fmla="*/ 26 w 240"/>
              <a:gd name="T7" fmla="*/ 182 h 270"/>
              <a:gd name="T8" fmla="*/ 44 w 240"/>
              <a:gd name="T9" fmla="*/ 184 h 270"/>
              <a:gd name="T10" fmla="*/ 78 w 240"/>
              <a:gd name="T11" fmla="*/ 184 h 270"/>
              <a:gd name="T12" fmla="*/ 92 w 240"/>
              <a:gd name="T13" fmla="*/ 184 h 270"/>
              <a:gd name="T14" fmla="*/ 96 w 240"/>
              <a:gd name="T15" fmla="*/ 182 h 270"/>
              <a:gd name="T16" fmla="*/ 98 w 240"/>
              <a:gd name="T17" fmla="*/ 174 h 270"/>
              <a:gd name="T18" fmla="*/ 94 w 240"/>
              <a:gd name="T19" fmla="*/ 164 h 270"/>
              <a:gd name="T20" fmla="*/ 90 w 240"/>
              <a:gd name="T21" fmla="*/ 162 h 270"/>
              <a:gd name="T22" fmla="*/ 84 w 240"/>
              <a:gd name="T23" fmla="*/ 162 h 270"/>
              <a:gd name="T24" fmla="*/ 78 w 240"/>
              <a:gd name="T25" fmla="*/ 148 h 270"/>
              <a:gd name="T26" fmla="*/ 78 w 240"/>
              <a:gd name="T27" fmla="*/ 130 h 270"/>
              <a:gd name="T28" fmla="*/ 84 w 240"/>
              <a:gd name="T29" fmla="*/ 82 h 270"/>
              <a:gd name="T30" fmla="*/ 86 w 240"/>
              <a:gd name="T31" fmla="*/ 60 h 270"/>
              <a:gd name="T32" fmla="*/ 84 w 240"/>
              <a:gd name="T33" fmla="*/ 48 h 270"/>
              <a:gd name="T34" fmla="*/ 78 w 240"/>
              <a:gd name="T35" fmla="*/ 38 h 270"/>
              <a:gd name="T36" fmla="*/ 76 w 240"/>
              <a:gd name="T37" fmla="*/ 24 h 270"/>
              <a:gd name="T38" fmla="*/ 78 w 240"/>
              <a:gd name="T39" fmla="*/ 18 h 270"/>
              <a:gd name="T40" fmla="*/ 82 w 240"/>
              <a:gd name="T41" fmla="*/ 16 h 270"/>
              <a:gd name="T42" fmla="*/ 88 w 240"/>
              <a:gd name="T43" fmla="*/ 16 h 270"/>
              <a:gd name="T44" fmla="*/ 88 w 240"/>
              <a:gd name="T45" fmla="*/ 6 h 270"/>
              <a:gd name="T46" fmla="*/ 102 w 240"/>
              <a:gd name="T47" fmla="*/ 10 h 270"/>
              <a:gd name="T48" fmla="*/ 138 w 240"/>
              <a:gd name="T49" fmla="*/ 40 h 270"/>
              <a:gd name="T50" fmla="*/ 186 w 240"/>
              <a:gd name="T51" fmla="*/ 80 h 270"/>
              <a:gd name="T52" fmla="*/ 206 w 240"/>
              <a:gd name="T53" fmla="*/ 92 h 270"/>
              <a:gd name="T54" fmla="*/ 216 w 240"/>
              <a:gd name="T55" fmla="*/ 98 h 270"/>
              <a:gd name="T56" fmla="*/ 218 w 240"/>
              <a:gd name="T57" fmla="*/ 102 h 270"/>
              <a:gd name="T58" fmla="*/ 218 w 240"/>
              <a:gd name="T59" fmla="*/ 118 h 270"/>
              <a:gd name="T60" fmla="*/ 222 w 240"/>
              <a:gd name="T61" fmla="*/ 122 h 270"/>
              <a:gd name="T62" fmla="*/ 228 w 240"/>
              <a:gd name="T63" fmla="*/ 122 h 270"/>
              <a:gd name="T64" fmla="*/ 238 w 240"/>
              <a:gd name="T65" fmla="*/ 140 h 270"/>
              <a:gd name="T66" fmla="*/ 238 w 240"/>
              <a:gd name="T67" fmla="*/ 160 h 270"/>
              <a:gd name="T68" fmla="*/ 236 w 240"/>
              <a:gd name="T69" fmla="*/ 166 h 270"/>
              <a:gd name="T70" fmla="*/ 232 w 240"/>
              <a:gd name="T71" fmla="*/ 168 h 270"/>
              <a:gd name="T72" fmla="*/ 226 w 240"/>
              <a:gd name="T73" fmla="*/ 168 h 270"/>
              <a:gd name="T74" fmla="*/ 226 w 240"/>
              <a:gd name="T75" fmla="*/ 172 h 270"/>
              <a:gd name="T76" fmla="*/ 226 w 240"/>
              <a:gd name="T77" fmla="*/ 176 h 270"/>
              <a:gd name="T78" fmla="*/ 224 w 240"/>
              <a:gd name="T79" fmla="*/ 180 h 270"/>
              <a:gd name="T80" fmla="*/ 208 w 240"/>
              <a:gd name="T81" fmla="*/ 180 h 270"/>
              <a:gd name="T82" fmla="*/ 190 w 240"/>
              <a:gd name="T83" fmla="*/ 182 h 270"/>
              <a:gd name="T84" fmla="*/ 176 w 240"/>
              <a:gd name="T85" fmla="*/ 190 h 270"/>
              <a:gd name="T86" fmla="*/ 158 w 240"/>
              <a:gd name="T87" fmla="*/ 188 h 270"/>
              <a:gd name="T88" fmla="*/ 152 w 240"/>
              <a:gd name="T89" fmla="*/ 190 h 270"/>
              <a:gd name="T90" fmla="*/ 146 w 240"/>
              <a:gd name="T91" fmla="*/ 198 h 270"/>
              <a:gd name="T92" fmla="*/ 138 w 240"/>
              <a:gd name="T93" fmla="*/ 206 h 270"/>
              <a:gd name="T94" fmla="*/ 126 w 240"/>
              <a:gd name="T95" fmla="*/ 210 h 270"/>
              <a:gd name="T96" fmla="*/ 118 w 240"/>
              <a:gd name="T97" fmla="*/ 214 h 270"/>
              <a:gd name="T98" fmla="*/ 112 w 240"/>
              <a:gd name="T99" fmla="*/ 228 h 270"/>
              <a:gd name="T100" fmla="*/ 102 w 240"/>
              <a:gd name="T101" fmla="*/ 242 h 270"/>
              <a:gd name="T102" fmla="*/ 96 w 240"/>
              <a:gd name="T103" fmla="*/ 256 h 270"/>
              <a:gd name="T104" fmla="*/ 64 w 240"/>
              <a:gd name="T105" fmla="*/ 266 h 270"/>
              <a:gd name="T106" fmla="*/ 62 w 240"/>
              <a:gd name="T107" fmla="*/ 250 h 270"/>
              <a:gd name="T108" fmla="*/ 56 w 240"/>
              <a:gd name="T109" fmla="*/ 242 h 270"/>
              <a:gd name="T110" fmla="*/ 48 w 240"/>
              <a:gd name="T111" fmla="*/ 238 h 270"/>
              <a:gd name="T112" fmla="*/ 34 w 240"/>
              <a:gd name="T113" fmla="*/ 234 h 270"/>
              <a:gd name="T114" fmla="*/ 14 w 240"/>
              <a:gd name="T115" fmla="*/ 220 h 270"/>
              <a:gd name="T116" fmla="*/ 8 w 240"/>
              <a:gd name="T117" fmla="*/ 212 h 270"/>
              <a:gd name="T118" fmla="*/ 2 w 240"/>
              <a:gd name="T119" fmla="*/ 206 h 270"/>
              <a:gd name="T120" fmla="*/ 0 w 240"/>
              <a:gd name="T121" fmla="*/ 19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 h="270">
                <a:moveTo>
                  <a:pt x="0" y="194"/>
                </a:moveTo>
                <a:lnTo>
                  <a:pt x="0" y="194"/>
                </a:lnTo>
                <a:lnTo>
                  <a:pt x="0" y="192"/>
                </a:lnTo>
                <a:lnTo>
                  <a:pt x="2" y="188"/>
                </a:lnTo>
                <a:lnTo>
                  <a:pt x="4" y="186"/>
                </a:lnTo>
                <a:lnTo>
                  <a:pt x="6" y="182"/>
                </a:lnTo>
                <a:lnTo>
                  <a:pt x="8" y="180"/>
                </a:lnTo>
                <a:lnTo>
                  <a:pt x="10" y="178"/>
                </a:lnTo>
                <a:lnTo>
                  <a:pt x="10" y="178"/>
                </a:lnTo>
                <a:lnTo>
                  <a:pt x="12" y="176"/>
                </a:lnTo>
                <a:lnTo>
                  <a:pt x="12" y="176"/>
                </a:lnTo>
                <a:lnTo>
                  <a:pt x="14" y="174"/>
                </a:lnTo>
                <a:lnTo>
                  <a:pt x="14" y="174"/>
                </a:lnTo>
                <a:lnTo>
                  <a:pt x="16" y="174"/>
                </a:lnTo>
                <a:lnTo>
                  <a:pt x="16" y="176"/>
                </a:lnTo>
                <a:lnTo>
                  <a:pt x="18" y="176"/>
                </a:lnTo>
                <a:lnTo>
                  <a:pt x="20" y="178"/>
                </a:lnTo>
                <a:lnTo>
                  <a:pt x="22" y="180"/>
                </a:lnTo>
                <a:lnTo>
                  <a:pt x="24" y="180"/>
                </a:lnTo>
                <a:lnTo>
                  <a:pt x="26" y="182"/>
                </a:lnTo>
                <a:lnTo>
                  <a:pt x="28" y="182"/>
                </a:lnTo>
                <a:lnTo>
                  <a:pt x="30" y="182"/>
                </a:lnTo>
                <a:lnTo>
                  <a:pt x="34" y="182"/>
                </a:lnTo>
                <a:lnTo>
                  <a:pt x="36" y="184"/>
                </a:lnTo>
                <a:lnTo>
                  <a:pt x="44" y="184"/>
                </a:lnTo>
                <a:lnTo>
                  <a:pt x="52" y="184"/>
                </a:lnTo>
                <a:lnTo>
                  <a:pt x="58" y="184"/>
                </a:lnTo>
                <a:lnTo>
                  <a:pt x="66" y="184"/>
                </a:lnTo>
                <a:lnTo>
                  <a:pt x="72" y="184"/>
                </a:lnTo>
                <a:lnTo>
                  <a:pt x="78" y="184"/>
                </a:lnTo>
                <a:lnTo>
                  <a:pt x="82" y="184"/>
                </a:lnTo>
                <a:lnTo>
                  <a:pt x="84" y="184"/>
                </a:lnTo>
                <a:lnTo>
                  <a:pt x="88" y="184"/>
                </a:lnTo>
                <a:lnTo>
                  <a:pt x="90" y="184"/>
                </a:lnTo>
                <a:lnTo>
                  <a:pt x="92" y="184"/>
                </a:lnTo>
                <a:lnTo>
                  <a:pt x="94" y="184"/>
                </a:lnTo>
                <a:lnTo>
                  <a:pt x="94" y="184"/>
                </a:lnTo>
                <a:lnTo>
                  <a:pt x="96" y="184"/>
                </a:lnTo>
                <a:lnTo>
                  <a:pt x="96" y="182"/>
                </a:lnTo>
                <a:lnTo>
                  <a:pt x="96" y="182"/>
                </a:lnTo>
                <a:lnTo>
                  <a:pt x="96" y="180"/>
                </a:lnTo>
                <a:lnTo>
                  <a:pt x="98" y="180"/>
                </a:lnTo>
                <a:lnTo>
                  <a:pt x="98" y="178"/>
                </a:lnTo>
                <a:lnTo>
                  <a:pt x="98" y="176"/>
                </a:lnTo>
                <a:lnTo>
                  <a:pt x="98" y="174"/>
                </a:lnTo>
                <a:lnTo>
                  <a:pt x="98" y="172"/>
                </a:lnTo>
                <a:lnTo>
                  <a:pt x="96" y="168"/>
                </a:lnTo>
                <a:lnTo>
                  <a:pt x="96" y="166"/>
                </a:lnTo>
                <a:lnTo>
                  <a:pt x="96" y="166"/>
                </a:lnTo>
                <a:lnTo>
                  <a:pt x="94" y="164"/>
                </a:lnTo>
                <a:lnTo>
                  <a:pt x="94" y="164"/>
                </a:lnTo>
                <a:lnTo>
                  <a:pt x="94" y="164"/>
                </a:lnTo>
                <a:lnTo>
                  <a:pt x="92" y="164"/>
                </a:lnTo>
                <a:lnTo>
                  <a:pt x="90" y="164"/>
                </a:lnTo>
                <a:lnTo>
                  <a:pt x="90" y="162"/>
                </a:lnTo>
                <a:lnTo>
                  <a:pt x="88" y="162"/>
                </a:lnTo>
                <a:lnTo>
                  <a:pt x="86" y="162"/>
                </a:lnTo>
                <a:lnTo>
                  <a:pt x="84" y="162"/>
                </a:lnTo>
                <a:lnTo>
                  <a:pt x="84" y="162"/>
                </a:lnTo>
                <a:lnTo>
                  <a:pt x="84" y="162"/>
                </a:lnTo>
                <a:lnTo>
                  <a:pt x="82" y="158"/>
                </a:lnTo>
                <a:lnTo>
                  <a:pt x="80" y="156"/>
                </a:lnTo>
                <a:lnTo>
                  <a:pt x="80" y="154"/>
                </a:lnTo>
                <a:lnTo>
                  <a:pt x="80" y="150"/>
                </a:lnTo>
                <a:lnTo>
                  <a:pt x="78" y="148"/>
                </a:lnTo>
                <a:lnTo>
                  <a:pt x="78" y="144"/>
                </a:lnTo>
                <a:lnTo>
                  <a:pt x="78" y="142"/>
                </a:lnTo>
                <a:lnTo>
                  <a:pt x="78" y="138"/>
                </a:lnTo>
                <a:lnTo>
                  <a:pt x="78" y="134"/>
                </a:lnTo>
                <a:lnTo>
                  <a:pt x="78" y="130"/>
                </a:lnTo>
                <a:lnTo>
                  <a:pt x="78" y="122"/>
                </a:lnTo>
                <a:lnTo>
                  <a:pt x="80" y="114"/>
                </a:lnTo>
                <a:lnTo>
                  <a:pt x="82" y="106"/>
                </a:lnTo>
                <a:lnTo>
                  <a:pt x="84" y="90"/>
                </a:lnTo>
                <a:lnTo>
                  <a:pt x="84" y="82"/>
                </a:lnTo>
                <a:lnTo>
                  <a:pt x="86" y="74"/>
                </a:lnTo>
                <a:lnTo>
                  <a:pt x="86" y="70"/>
                </a:lnTo>
                <a:lnTo>
                  <a:pt x="86" y="68"/>
                </a:lnTo>
                <a:lnTo>
                  <a:pt x="86" y="64"/>
                </a:lnTo>
                <a:lnTo>
                  <a:pt x="86" y="60"/>
                </a:lnTo>
                <a:lnTo>
                  <a:pt x="86" y="58"/>
                </a:lnTo>
                <a:lnTo>
                  <a:pt x="86" y="54"/>
                </a:lnTo>
                <a:lnTo>
                  <a:pt x="86" y="52"/>
                </a:lnTo>
                <a:lnTo>
                  <a:pt x="84" y="50"/>
                </a:lnTo>
                <a:lnTo>
                  <a:pt x="84" y="48"/>
                </a:lnTo>
                <a:lnTo>
                  <a:pt x="84" y="46"/>
                </a:lnTo>
                <a:lnTo>
                  <a:pt x="80" y="44"/>
                </a:lnTo>
                <a:lnTo>
                  <a:pt x="78" y="42"/>
                </a:lnTo>
                <a:lnTo>
                  <a:pt x="78" y="40"/>
                </a:lnTo>
                <a:lnTo>
                  <a:pt x="78" y="38"/>
                </a:lnTo>
                <a:lnTo>
                  <a:pt x="76" y="36"/>
                </a:lnTo>
                <a:lnTo>
                  <a:pt x="76" y="34"/>
                </a:lnTo>
                <a:lnTo>
                  <a:pt x="76" y="32"/>
                </a:lnTo>
                <a:lnTo>
                  <a:pt x="76" y="28"/>
                </a:lnTo>
                <a:lnTo>
                  <a:pt x="76" y="24"/>
                </a:lnTo>
                <a:lnTo>
                  <a:pt x="76" y="22"/>
                </a:lnTo>
                <a:lnTo>
                  <a:pt x="76" y="20"/>
                </a:lnTo>
                <a:lnTo>
                  <a:pt x="76" y="20"/>
                </a:lnTo>
                <a:lnTo>
                  <a:pt x="76" y="18"/>
                </a:lnTo>
                <a:lnTo>
                  <a:pt x="78" y="18"/>
                </a:lnTo>
                <a:lnTo>
                  <a:pt x="78" y="18"/>
                </a:lnTo>
                <a:lnTo>
                  <a:pt x="78" y="16"/>
                </a:lnTo>
                <a:lnTo>
                  <a:pt x="80" y="16"/>
                </a:lnTo>
                <a:lnTo>
                  <a:pt x="80" y="16"/>
                </a:lnTo>
                <a:lnTo>
                  <a:pt x="82" y="16"/>
                </a:lnTo>
                <a:lnTo>
                  <a:pt x="84" y="16"/>
                </a:lnTo>
                <a:lnTo>
                  <a:pt x="86" y="16"/>
                </a:lnTo>
                <a:lnTo>
                  <a:pt x="86" y="16"/>
                </a:lnTo>
                <a:lnTo>
                  <a:pt x="86" y="16"/>
                </a:lnTo>
                <a:lnTo>
                  <a:pt x="88" y="16"/>
                </a:lnTo>
                <a:lnTo>
                  <a:pt x="88" y="14"/>
                </a:lnTo>
                <a:lnTo>
                  <a:pt x="88" y="14"/>
                </a:lnTo>
                <a:lnTo>
                  <a:pt x="88" y="12"/>
                </a:lnTo>
                <a:lnTo>
                  <a:pt x="88" y="10"/>
                </a:lnTo>
                <a:lnTo>
                  <a:pt x="88" y="6"/>
                </a:lnTo>
                <a:lnTo>
                  <a:pt x="88" y="2"/>
                </a:lnTo>
                <a:lnTo>
                  <a:pt x="88" y="0"/>
                </a:lnTo>
                <a:lnTo>
                  <a:pt x="94" y="4"/>
                </a:lnTo>
                <a:lnTo>
                  <a:pt x="98" y="8"/>
                </a:lnTo>
                <a:lnTo>
                  <a:pt x="102" y="10"/>
                </a:lnTo>
                <a:lnTo>
                  <a:pt x="108" y="14"/>
                </a:lnTo>
                <a:lnTo>
                  <a:pt x="114" y="20"/>
                </a:lnTo>
                <a:lnTo>
                  <a:pt x="120" y="24"/>
                </a:lnTo>
                <a:lnTo>
                  <a:pt x="126" y="30"/>
                </a:lnTo>
                <a:lnTo>
                  <a:pt x="138" y="40"/>
                </a:lnTo>
                <a:lnTo>
                  <a:pt x="152" y="52"/>
                </a:lnTo>
                <a:lnTo>
                  <a:pt x="166" y="64"/>
                </a:lnTo>
                <a:lnTo>
                  <a:pt x="174" y="70"/>
                </a:lnTo>
                <a:lnTo>
                  <a:pt x="180" y="74"/>
                </a:lnTo>
                <a:lnTo>
                  <a:pt x="186" y="80"/>
                </a:lnTo>
                <a:lnTo>
                  <a:pt x="192" y="84"/>
                </a:lnTo>
                <a:lnTo>
                  <a:pt x="198" y="88"/>
                </a:lnTo>
                <a:lnTo>
                  <a:pt x="204" y="92"/>
                </a:lnTo>
                <a:lnTo>
                  <a:pt x="204" y="92"/>
                </a:lnTo>
                <a:lnTo>
                  <a:pt x="206" y="92"/>
                </a:lnTo>
                <a:lnTo>
                  <a:pt x="210" y="94"/>
                </a:lnTo>
                <a:lnTo>
                  <a:pt x="212" y="94"/>
                </a:lnTo>
                <a:lnTo>
                  <a:pt x="214" y="96"/>
                </a:lnTo>
                <a:lnTo>
                  <a:pt x="216" y="96"/>
                </a:lnTo>
                <a:lnTo>
                  <a:pt x="216" y="98"/>
                </a:lnTo>
                <a:lnTo>
                  <a:pt x="218" y="98"/>
                </a:lnTo>
                <a:lnTo>
                  <a:pt x="218" y="98"/>
                </a:lnTo>
                <a:lnTo>
                  <a:pt x="218" y="100"/>
                </a:lnTo>
                <a:lnTo>
                  <a:pt x="218" y="102"/>
                </a:lnTo>
                <a:lnTo>
                  <a:pt x="218" y="102"/>
                </a:lnTo>
                <a:lnTo>
                  <a:pt x="218" y="106"/>
                </a:lnTo>
                <a:lnTo>
                  <a:pt x="218" y="110"/>
                </a:lnTo>
                <a:lnTo>
                  <a:pt x="218" y="114"/>
                </a:lnTo>
                <a:lnTo>
                  <a:pt x="218" y="116"/>
                </a:lnTo>
                <a:lnTo>
                  <a:pt x="218" y="118"/>
                </a:lnTo>
                <a:lnTo>
                  <a:pt x="220" y="118"/>
                </a:lnTo>
                <a:lnTo>
                  <a:pt x="220" y="120"/>
                </a:lnTo>
                <a:lnTo>
                  <a:pt x="220" y="120"/>
                </a:lnTo>
                <a:lnTo>
                  <a:pt x="220" y="122"/>
                </a:lnTo>
                <a:lnTo>
                  <a:pt x="222" y="122"/>
                </a:lnTo>
                <a:lnTo>
                  <a:pt x="222" y="122"/>
                </a:lnTo>
                <a:lnTo>
                  <a:pt x="224" y="122"/>
                </a:lnTo>
                <a:lnTo>
                  <a:pt x="224" y="122"/>
                </a:lnTo>
                <a:lnTo>
                  <a:pt x="226" y="122"/>
                </a:lnTo>
                <a:lnTo>
                  <a:pt x="228" y="122"/>
                </a:lnTo>
                <a:lnTo>
                  <a:pt x="232" y="120"/>
                </a:lnTo>
                <a:lnTo>
                  <a:pt x="234" y="120"/>
                </a:lnTo>
                <a:lnTo>
                  <a:pt x="236" y="126"/>
                </a:lnTo>
                <a:lnTo>
                  <a:pt x="236" y="132"/>
                </a:lnTo>
                <a:lnTo>
                  <a:pt x="238" y="140"/>
                </a:lnTo>
                <a:lnTo>
                  <a:pt x="238" y="144"/>
                </a:lnTo>
                <a:lnTo>
                  <a:pt x="238" y="148"/>
                </a:lnTo>
                <a:lnTo>
                  <a:pt x="240" y="152"/>
                </a:lnTo>
                <a:lnTo>
                  <a:pt x="240" y="156"/>
                </a:lnTo>
                <a:lnTo>
                  <a:pt x="238" y="160"/>
                </a:lnTo>
                <a:lnTo>
                  <a:pt x="238" y="160"/>
                </a:lnTo>
                <a:lnTo>
                  <a:pt x="238" y="162"/>
                </a:lnTo>
                <a:lnTo>
                  <a:pt x="238" y="164"/>
                </a:lnTo>
                <a:lnTo>
                  <a:pt x="238" y="164"/>
                </a:lnTo>
                <a:lnTo>
                  <a:pt x="236" y="166"/>
                </a:lnTo>
                <a:lnTo>
                  <a:pt x="236" y="166"/>
                </a:lnTo>
                <a:lnTo>
                  <a:pt x="236" y="168"/>
                </a:lnTo>
                <a:lnTo>
                  <a:pt x="236" y="168"/>
                </a:lnTo>
                <a:lnTo>
                  <a:pt x="234" y="168"/>
                </a:lnTo>
                <a:lnTo>
                  <a:pt x="232" y="168"/>
                </a:lnTo>
                <a:lnTo>
                  <a:pt x="232" y="168"/>
                </a:lnTo>
                <a:lnTo>
                  <a:pt x="230" y="168"/>
                </a:lnTo>
                <a:lnTo>
                  <a:pt x="228" y="168"/>
                </a:lnTo>
                <a:lnTo>
                  <a:pt x="226" y="168"/>
                </a:lnTo>
                <a:lnTo>
                  <a:pt x="226" y="168"/>
                </a:lnTo>
                <a:lnTo>
                  <a:pt x="226" y="168"/>
                </a:lnTo>
                <a:lnTo>
                  <a:pt x="226" y="168"/>
                </a:lnTo>
                <a:lnTo>
                  <a:pt x="226" y="168"/>
                </a:lnTo>
                <a:lnTo>
                  <a:pt x="226" y="170"/>
                </a:lnTo>
                <a:lnTo>
                  <a:pt x="226" y="172"/>
                </a:lnTo>
                <a:lnTo>
                  <a:pt x="226" y="172"/>
                </a:lnTo>
                <a:lnTo>
                  <a:pt x="226" y="174"/>
                </a:lnTo>
                <a:lnTo>
                  <a:pt x="226" y="176"/>
                </a:lnTo>
                <a:lnTo>
                  <a:pt x="226" y="176"/>
                </a:lnTo>
                <a:lnTo>
                  <a:pt x="226" y="176"/>
                </a:lnTo>
                <a:lnTo>
                  <a:pt x="226" y="176"/>
                </a:lnTo>
                <a:lnTo>
                  <a:pt x="226" y="178"/>
                </a:lnTo>
                <a:lnTo>
                  <a:pt x="224" y="178"/>
                </a:lnTo>
                <a:lnTo>
                  <a:pt x="224" y="178"/>
                </a:lnTo>
                <a:lnTo>
                  <a:pt x="224" y="180"/>
                </a:lnTo>
                <a:lnTo>
                  <a:pt x="220" y="180"/>
                </a:lnTo>
                <a:lnTo>
                  <a:pt x="218" y="180"/>
                </a:lnTo>
                <a:lnTo>
                  <a:pt x="216" y="180"/>
                </a:lnTo>
                <a:lnTo>
                  <a:pt x="214" y="180"/>
                </a:lnTo>
                <a:lnTo>
                  <a:pt x="208" y="180"/>
                </a:lnTo>
                <a:lnTo>
                  <a:pt x="202" y="180"/>
                </a:lnTo>
                <a:lnTo>
                  <a:pt x="198" y="180"/>
                </a:lnTo>
                <a:lnTo>
                  <a:pt x="194" y="180"/>
                </a:lnTo>
                <a:lnTo>
                  <a:pt x="192" y="182"/>
                </a:lnTo>
                <a:lnTo>
                  <a:pt x="190" y="182"/>
                </a:lnTo>
                <a:lnTo>
                  <a:pt x="188" y="182"/>
                </a:lnTo>
                <a:lnTo>
                  <a:pt x="186" y="182"/>
                </a:lnTo>
                <a:lnTo>
                  <a:pt x="186" y="184"/>
                </a:lnTo>
                <a:lnTo>
                  <a:pt x="182" y="186"/>
                </a:lnTo>
                <a:lnTo>
                  <a:pt x="176" y="190"/>
                </a:lnTo>
                <a:lnTo>
                  <a:pt x="174" y="190"/>
                </a:lnTo>
                <a:lnTo>
                  <a:pt x="170" y="188"/>
                </a:lnTo>
                <a:lnTo>
                  <a:pt x="166" y="188"/>
                </a:lnTo>
                <a:lnTo>
                  <a:pt x="162" y="188"/>
                </a:lnTo>
                <a:lnTo>
                  <a:pt x="158" y="188"/>
                </a:lnTo>
                <a:lnTo>
                  <a:pt x="156" y="188"/>
                </a:lnTo>
                <a:lnTo>
                  <a:pt x="156" y="188"/>
                </a:lnTo>
                <a:lnTo>
                  <a:pt x="154" y="188"/>
                </a:lnTo>
                <a:lnTo>
                  <a:pt x="152" y="188"/>
                </a:lnTo>
                <a:lnTo>
                  <a:pt x="152" y="190"/>
                </a:lnTo>
                <a:lnTo>
                  <a:pt x="150" y="190"/>
                </a:lnTo>
                <a:lnTo>
                  <a:pt x="150" y="192"/>
                </a:lnTo>
                <a:lnTo>
                  <a:pt x="148" y="194"/>
                </a:lnTo>
                <a:lnTo>
                  <a:pt x="146" y="196"/>
                </a:lnTo>
                <a:lnTo>
                  <a:pt x="146" y="198"/>
                </a:lnTo>
                <a:lnTo>
                  <a:pt x="144" y="198"/>
                </a:lnTo>
                <a:lnTo>
                  <a:pt x="142" y="202"/>
                </a:lnTo>
                <a:lnTo>
                  <a:pt x="140" y="204"/>
                </a:lnTo>
                <a:lnTo>
                  <a:pt x="138" y="206"/>
                </a:lnTo>
                <a:lnTo>
                  <a:pt x="138" y="206"/>
                </a:lnTo>
                <a:lnTo>
                  <a:pt x="136" y="206"/>
                </a:lnTo>
                <a:lnTo>
                  <a:pt x="136" y="208"/>
                </a:lnTo>
                <a:lnTo>
                  <a:pt x="134" y="208"/>
                </a:lnTo>
                <a:lnTo>
                  <a:pt x="128" y="210"/>
                </a:lnTo>
                <a:lnTo>
                  <a:pt x="126" y="210"/>
                </a:lnTo>
                <a:lnTo>
                  <a:pt x="122" y="210"/>
                </a:lnTo>
                <a:lnTo>
                  <a:pt x="120" y="212"/>
                </a:lnTo>
                <a:lnTo>
                  <a:pt x="120" y="212"/>
                </a:lnTo>
                <a:lnTo>
                  <a:pt x="118" y="212"/>
                </a:lnTo>
                <a:lnTo>
                  <a:pt x="118" y="214"/>
                </a:lnTo>
                <a:lnTo>
                  <a:pt x="118" y="214"/>
                </a:lnTo>
                <a:lnTo>
                  <a:pt x="116" y="216"/>
                </a:lnTo>
                <a:lnTo>
                  <a:pt x="114" y="220"/>
                </a:lnTo>
                <a:lnTo>
                  <a:pt x="112" y="226"/>
                </a:lnTo>
                <a:lnTo>
                  <a:pt x="112" y="228"/>
                </a:lnTo>
                <a:lnTo>
                  <a:pt x="110" y="232"/>
                </a:lnTo>
                <a:lnTo>
                  <a:pt x="108" y="232"/>
                </a:lnTo>
                <a:lnTo>
                  <a:pt x="108" y="234"/>
                </a:lnTo>
                <a:lnTo>
                  <a:pt x="104" y="238"/>
                </a:lnTo>
                <a:lnTo>
                  <a:pt x="102" y="242"/>
                </a:lnTo>
                <a:lnTo>
                  <a:pt x="100" y="244"/>
                </a:lnTo>
                <a:lnTo>
                  <a:pt x="100" y="246"/>
                </a:lnTo>
                <a:lnTo>
                  <a:pt x="98" y="248"/>
                </a:lnTo>
                <a:lnTo>
                  <a:pt x="98" y="250"/>
                </a:lnTo>
                <a:lnTo>
                  <a:pt x="96" y="256"/>
                </a:lnTo>
                <a:lnTo>
                  <a:pt x="96" y="262"/>
                </a:lnTo>
                <a:lnTo>
                  <a:pt x="94" y="266"/>
                </a:lnTo>
                <a:lnTo>
                  <a:pt x="78" y="268"/>
                </a:lnTo>
                <a:lnTo>
                  <a:pt x="64" y="270"/>
                </a:lnTo>
                <a:lnTo>
                  <a:pt x="64" y="266"/>
                </a:lnTo>
                <a:lnTo>
                  <a:pt x="64" y="260"/>
                </a:lnTo>
                <a:lnTo>
                  <a:pt x="64" y="258"/>
                </a:lnTo>
                <a:lnTo>
                  <a:pt x="62" y="254"/>
                </a:lnTo>
                <a:lnTo>
                  <a:pt x="62" y="252"/>
                </a:lnTo>
                <a:lnTo>
                  <a:pt x="62" y="250"/>
                </a:lnTo>
                <a:lnTo>
                  <a:pt x="60" y="250"/>
                </a:lnTo>
                <a:lnTo>
                  <a:pt x="60" y="248"/>
                </a:lnTo>
                <a:lnTo>
                  <a:pt x="58" y="246"/>
                </a:lnTo>
                <a:lnTo>
                  <a:pt x="58" y="244"/>
                </a:lnTo>
                <a:lnTo>
                  <a:pt x="56" y="242"/>
                </a:lnTo>
                <a:lnTo>
                  <a:pt x="54" y="242"/>
                </a:lnTo>
                <a:lnTo>
                  <a:pt x="52" y="240"/>
                </a:lnTo>
                <a:lnTo>
                  <a:pt x="50" y="238"/>
                </a:lnTo>
                <a:lnTo>
                  <a:pt x="50" y="238"/>
                </a:lnTo>
                <a:lnTo>
                  <a:pt x="48" y="238"/>
                </a:lnTo>
                <a:lnTo>
                  <a:pt x="46" y="236"/>
                </a:lnTo>
                <a:lnTo>
                  <a:pt x="44" y="236"/>
                </a:lnTo>
                <a:lnTo>
                  <a:pt x="42" y="236"/>
                </a:lnTo>
                <a:lnTo>
                  <a:pt x="36" y="234"/>
                </a:lnTo>
                <a:lnTo>
                  <a:pt x="34" y="234"/>
                </a:lnTo>
                <a:lnTo>
                  <a:pt x="24" y="232"/>
                </a:lnTo>
                <a:lnTo>
                  <a:pt x="18" y="230"/>
                </a:lnTo>
                <a:lnTo>
                  <a:pt x="18" y="228"/>
                </a:lnTo>
                <a:lnTo>
                  <a:pt x="16" y="224"/>
                </a:lnTo>
                <a:lnTo>
                  <a:pt x="14" y="220"/>
                </a:lnTo>
                <a:lnTo>
                  <a:pt x="14" y="218"/>
                </a:lnTo>
                <a:lnTo>
                  <a:pt x="12" y="216"/>
                </a:lnTo>
                <a:lnTo>
                  <a:pt x="10" y="214"/>
                </a:lnTo>
                <a:lnTo>
                  <a:pt x="10" y="212"/>
                </a:lnTo>
                <a:lnTo>
                  <a:pt x="8" y="212"/>
                </a:lnTo>
                <a:lnTo>
                  <a:pt x="6" y="210"/>
                </a:lnTo>
                <a:lnTo>
                  <a:pt x="4" y="208"/>
                </a:lnTo>
                <a:lnTo>
                  <a:pt x="2" y="208"/>
                </a:lnTo>
                <a:lnTo>
                  <a:pt x="2" y="208"/>
                </a:lnTo>
                <a:lnTo>
                  <a:pt x="2" y="206"/>
                </a:lnTo>
                <a:lnTo>
                  <a:pt x="0" y="204"/>
                </a:lnTo>
                <a:lnTo>
                  <a:pt x="0" y="202"/>
                </a:lnTo>
                <a:lnTo>
                  <a:pt x="0" y="200"/>
                </a:lnTo>
                <a:lnTo>
                  <a:pt x="0" y="196"/>
                </a:lnTo>
                <a:lnTo>
                  <a:pt x="0" y="19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solidFill>
                <a:srgbClr val="EB212E"/>
              </a:solidFill>
            </a:endParaRPr>
          </a:p>
        </p:txBody>
      </p:sp>
      <p:sp>
        <p:nvSpPr>
          <p:cNvPr id="271" name="Freeform 372"/>
          <p:cNvSpPr>
            <a:spLocks/>
          </p:cNvSpPr>
          <p:nvPr/>
        </p:nvSpPr>
        <p:spPr bwMode="auto">
          <a:xfrm>
            <a:off x="2827229" y="4163944"/>
            <a:ext cx="94430" cy="116443"/>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2" name="Freeform 373"/>
          <p:cNvSpPr>
            <a:spLocks/>
          </p:cNvSpPr>
          <p:nvPr/>
        </p:nvSpPr>
        <p:spPr bwMode="auto">
          <a:xfrm>
            <a:off x="2827229" y="4163944"/>
            <a:ext cx="94430" cy="116443"/>
          </a:xfrm>
          <a:custGeom>
            <a:avLst/>
            <a:gdLst>
              <a:gd name="T0" fmla="*/ 46 w 46"/>
              <a:gd name="T1" fmla="*/ 24 h 50"/>
              <a:gd name="T2" fmla="*/ 46 w 46"/>
              <a:gd name="T3" fmla="*/ 18 h 50"/>
              <a:gd name="T4" fmla="*/ 44 w 46"/>
              <a:gd name="T5" fmla="*/ 12 h 50"/>
              <a:gd name="T6" fmla="*/ 44 w 46"/>
              <a:gd name="T7" fmla="*/ 8 h 50"/>
              <a:gd name="T8" fmla="*/ 42 w 46"/>
              <a:gd name="T9" fmla="*/ 6 h 50"/>
              <a:gd name="T10" fmla="*/ 38 w 46"/>
              <a:gd name="T11" fmla="*/ 4 h 50"/>
              <a:gd name="T12" fmla="*/ 34 w 46"/>
              <a:gd name="T13" fmla="*/ 2 h 50"/>
              <a:gd name="T14" fmla="*/ 28 w 46"/>
              <a:gd name="T15" fmla="*/ 0 h 50"/>
              <a:gd name="T16" fmla="*/ 26 w 46"/>
              <a:gd name="T17" fmla="*/ 0 h 50"/>
              <a:gd name="T18" fmla="*/ 26 w 46"/>
              <a:gd name="T19" fmla="*/ 0 h 50"/>
              <a:gd name="T20" fmla="*/ 22 w 46"/>
              <a:gd name="T21" fmla="*/ 0 h 50"/>
              <a:gd name="T22" fmla="*/ 18 w 46"/>
              <a:gd name="T23" fmla="*/ 4 h 50"/>
              <a:gd name="T24" fmla="*/ 14 w 46"/>
              <a:gd name="T25" fmla="*/ 6 h 50"/>
              <a:gd name="T26" fmla="*/ 10 w 46"/>
              <a:gd name="T27" fmla="*/ 6 h 50"/>
              <a:gd name="T28" fmla="*/ 0 w 46"/>
              <a:gd name="T29" fmla="*/ 10 h 50"/>
              <a:gd name="T30" fmla="*/ 0 w 46"/>
              <a:gd name="T31" fmla="*/ 16 h 50"/>
              <a:gd name="T32" fmla="*/ 2 w 46"/>
              <a:gd name="T33" fmla="*/ 20 h 50"/>
              <a:gd name="T34" fmla="*/ 2 w 46"/>
              <a:gd name="T35" fmla="*/ 22 h 50"/>
              <a:gd name="T36" fmla="*/ 4 w 46"/>
              <a:gd name="T37" fmla="*/ 24 h 50"/>
              <a:gd name="T38" fmla="*/ 6 w 46"/>
              <a:gd name="T39" fmla="*/ 24 h 50"/>
              <a:gd name="T40" fmla="*/ 8 w 46"/>
              <a:gd name="T41" fmla="*/ 24 h 50"/>
              <a:gd name="T42" fmla="*/ 12 w 46"/>
              <a:gd name="T43" fmla="*/ 26 h 50"/>
              <a:gd name="T44" fmla="*/ 12 w 46"/>
              <a:gd name="T45" fmla="*/ 26 h 50"/>
              <a:gd name="T46" fmla="*/ 14 w 46"/>
              <a:gd name="T47" fmla="*/ 28 h 50"/>
              <a:gd name="T48" fmla="*/ 14 w 46"/>
              <a:gd name="T49" fmla="*/ 30 h 50"/>
              <a:gd name="T50" fmla="*/ 14 w 46"/>
              <a:gd name="T51" fmla="*/ 34 h 50"/>
              <a:gd name="T52" fmla="*/ 14 w 46"/>
              <a:gd name="T53" fmla="*/ 36 h 50"/>
              <a:gd name="T54" fmla="*/ 16 w 46"/>
              <a:gd name="T55" fmla="*/ 38 h 50"/>
              <a:gd name="T56" fmla="*/ 16 w 46"/>
              <a:gd name="T57" fmla="*/ 40 h 50"/>
              <a:gd name="T58" fmla="*/ 18 w 46"/>
              <a:gd name="T59" fmla="*/ 40 h 50"/>
              <a:gd name="T60" fmla="*/ 22 w 46"/>
              <a:gd name="T61" fmla="*/ 42 h 50"/>
              <a:gd name="T62" fmla="*/ 26 w 46"/>
              <a:gd name="T63" fmla="*/ 42 h 50"/>
              <a:gd name="T64" fmla="*/ 28 w 46"/>
              <a:gd name="T65" fmla="*/ 42 h 50"/>
              <a:gd name="T66" fmla="*/ 30 w 46"/>
              <a:gd name="T67" fmla="*/ 44 h 50"/>
              <a:gd name="T68" fmla="*/ 32 w 46"/>
              <a:gd name="T69" fmla="*/ 48 h 50"/>
              <a:gd name="T70" fmla="*/ 34 w 46"/>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50">
                <a:moveTo>
                  <a:pt x="46" y="24"/>
                </a:moveTo>
                <a:lnTo>
                  <a:pt x="46" y="24"/>
                </a:lnTo>
                <a:lnTo>
                  <a:pt x="46" y="22"/>
                </a:lnTo>
                <a:lnTo>
                  <a:pt x="46" y="18"/>
                </a:lnTo>
                <a:lnTo>
                  <a:pt x="46" y="14"/>
                </a:lnTo>
                <a:lnTo>
                  <a:pt x="44" y="12"/>
                </a:lnTo>
                <a:lnTo>
                  <a:pt x="44" y="10"/>
                </a:lnTo>
                <a:lnTo>
                  <a:pt x="44" y="8"/>
                </a:lnTo>
                <a:lnTo>
                  <a:pt x="44" y="8"/>
                </a:lnTo>
                <a:lnTo>
                  <a:pt x="42" y="6"/>
                </a:lnTo>
                <a:lnTo>
                  <a:pt x="40" y="6"/>
                </a:lnTo>
                <a:lnTo>
                  <a:pt x="38" y="4"/>
                </a:lnTo>
                <a:lnTo>
                  <a:pt x="36" y="2"/>
                </a:lnTo>
                <a:lnTo>
                  <a:pt x="34" y="2"/>
                </a:lnTo>
                <a:lnTo>
                  <a:pt x="30" y="0"/>
                </a:lnTo>
                <a:lnTo>
                  <a:pt x="28" y="0"/>
                </a:lnTo>
                <a:lnTo>
                  <a:pt x="28" y="0"/>
                </a:lnTo>
                <a:lnTo>
                  <a:pt x="26" y="0"/>
                </a:lnTo>
                <a:lnTo>
                  <a:pt x="26" y="0"/>
                </a:lnTo>
                <a:lnTo>
                  <a:pt x="26" y="0"/>
                </a:lnTo>
                <a:lnTo>
                  <a:pt x="24" y="0"/>
                </a:lnTo>
                <a:lnTo>
                  <a:pt x="22" y="0"/>
                </a:lnTo>
                <a:lnTo>
                  <a:pt x="20" y="2"/>
                </a:lnTo>
                <a:lnTo>
                  <a:pt x="18" y="4"/>
                </a:lnTo>
                <a:lnTo>
                  <a:pt x="16" y="4"/>
                </a:lnTo>
                <a:lnTo>
                  <a:pt x="14" y="6"/>
                </a:lnTo>
                <a:lnTo>
                  <a:pt x="12" y="6"/>
                </a:lnTo>
                <a:lnTo>
                  <a:pt x="10" y="6"/>
                </a:lnTo>
                <a:lnTo>
                  <a:pt x="6" y="8"/>
                </a:lnTo>
                <a:lnTo>
                  <a:pt x="0" y="10"/>
                </a:lnTo>
                <a:lnTo>
                  <a:pt x="0" y="12"/>
                </a:lnTo>
                <a:lnTo>
                  <a:pt x="0" y="16"/>
                </a:lnTo>
                <a:lnTo>
                  <a:pt x="0" y="18"/>
                </a:lnTo>
                <a:lnTo>
                  <a:pt x="2" y="20"/>
                </a:lnTo>
                <a:lnTo>
                  <a:pt x="2" y="22"/>
                </a:lnTo>
                <a:lnTo>
                  <a:pt x="2" y="22"/>
                </a:lnTo>
                <a:lnTo>
                  <a:pt x="4" y="22"/>
                </a:lnTo>
                <a:lnTo>
                  <a:pt x="4" y="24"/>
                </a:lnTo>
                <a:lnTo>
                  <a:pt x="4" y="24"/>
                </a:lnTo>
                <a:lnTo>
                  <a:pt x="6" y="24"/>
                </a:lnTo>
                <a:lnTo>
                  <a:pt x="6" y="24"/>
                </a:lnTo>
                <a:lnTo>
                  <a:pt x="8" y="24"/>
                </a:lnTo>
                <a:lnTo>
                  <a:pt x="10" y="26"/>
                </a:lnTo>
                <a:lnTo>
                  <a:pt x="12" y="26"/>
                </a:lnTo>
                <a:lnTo>
                  <a:pt x="12" y="26"/>
                </a:lnTo>
                <a:lnTo>
                  <a:pt x="12" y="26"/>
                </a:lnTo>
                <a:lnTo>
                  <a:pt x="14" y="26"/>
                </a:lnTo>
                <a:lnTo>
                  <a:pt x="14" y="28"/>
                </a:lnTo>
                <a:lnTo>
                  <a:pt x="14" y="28"/>
                </a:lnTo>
                <a:lnTo>
                  <a:pt x="14" y="30"/>
                </a:lnTo>
                <a:lnTo>
                  <a:pt x="14" y="32"/>
                </a:lnTo>
                <a:lnTo>
                  <a:pt x="14" y="34"/>
                </a:lnTo>
                <a:lnTo>
                  <a:pt x="14" y="34"/>
                </a:lnTo>
                <a:lnTo>
                  <a:pt x="14" y="36"/>
                </a:lnTo>
                <a:lnTo>
                  <a:pt x="16" y="38"/>
                </a:lnTo>
                <a:lnTo>
                  <a:pt x="16" y="38"/>
                </a:lnTo>
                <a:lnTo>
                  <a:pt x="16" y="40"/>
                </a:lnTo>
                <a:lnTo>
                  <a:pt x="16" y="40"/>
                </a:lnTo>
                <a:lnTo>
                  <a:pt x="16" y="40"/>
                </a:lnTo>
                <a:lnTo>
                  <a:pt x="18" y="40"/>
                </a:lnTo>
                <a:lnTo>
                  <a:pt x="20" y="40"/>
                </a:lnTo>
                <a:lnTo>
                  <a:pt x="22" y="42"/>
                </a:lnTo>
                <a:lnTo>
                  <a:pt x="24" y="42"/>
                </a:lnTo>
                <a:lnTo>
                  <a:pt x="26" y="42"/>
                </a:lnTo>
                <a:lnTo>
                  <a:pt x="28" y="42"/>
                </a:lnTo>
                <a:lnTo>
                  <a:pt x="28" y="42"/>
                </a:lnTo>
                <a:lnTo>
                  <a:pt x="30" y="42"/>
                </a:lnTo>
                <a:lnTo>
                  <a:pt x="30" y="44"/>
                </a:lnTo>
                <a:lnTo>
                  <a:pt x="30" y="44"/>
                </a:lnTo>
                <a:lnTo>
                  <a:pt x="32" y="48"/>
                </a:lnTo>
                <a:lnTo>
                  <a:pt x="32" y="50"/>
                </a:lnTo>
                <a:lnTo>
                  <a:pt x="34" y="50"/>
                </a:lnTo>
                <a:lnTo>
                  <a:pt x="46" y="2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73" name="Freeform 374"/>
          <p:cNvSpPr>
            <a:spLocks/>
          </p:cNvSpPr>
          <p:nvPr/>
        </p:nvSpPr>
        <p:spPr bwMode="auto">
          <a:xfrm>
            <a:off x="3295266" y="4005587"/>
            <a:ext cx="324344" cy="367958"/>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4" name="Freeform 375"/>
          <p:cNvSpPr>
            <a:spLocks/>
          </p:cNvSpPr>
          <p:nvPr/>
        </p:nvSpPr>
        <p:spPr bwMode="auto">
          <a:xfrm>
            <a:off x="3295266" y="4005587"/>
            <a:ext cx="324344" cy="367958"/>
          </a:xfrm>
          <a:custGeom>
            <a:avLst/>
            <a:gdLst>
              <a:gd name="T0" fmla="*/ 130 w 158"/>
              <a:gd name="T1" fmla="*/ 98 h 158"/>
              <a:gd name="T2" fmla="*/ 136 w 158"/>
              <a:gd name="T3" fmla="*/ 86 h 158"/>
              <a:gd name="T4" fmla="*/ 140 w 158"/>
              <a:gd name="T5" fmla="*/ 68 h 158"/>
              <a:gd name="T6" fmla="*/ 144 w 158"/>
              <a:gd name="T7" fmla="*/ 56 h 158"/>
              <a:gd name="T8" fmla="*/ 148 w 158"/>
              <a:gd name="T9" fmla="*/ 50 h 158"/>
              <a:gd name="T10" fmla="*/ 156 w 158"/>
              <a:gd name="T11" fmla="*/ 44 h 158"/>
              <a:gd name="T12" fmla="*/ 158 w 158"/>
              <a:gd name="T13" fmla="*/ 40 h 158"/>
              <a:gd name="T14" fmla="*/ 158 w 158"/>
              <a:gd name="T15" fmla="*/ 26 h 158"/>
              <a:gd name="T16" fmla="*/ 156 w 158"/>
              <a:gd name="T17" fmla="*/ 0 h 158"/>
              <a:gd name="T18" fmla="*/ 144 w 158"/>
              <a:gd name="T19" fmla="*/ 6 h 158"/>
              <a:gd name="T20" fmla="*/ 140 w 158"/>
              <a:gd name="T21" fmla="*/ 12 h 158"/>
              <a:gd name="T22" fmla="*/ 138 w 158"/>
              <a:gd name="T23" fmla="*/ 14 h 158"/>
              <a:gd name="T24" fmla="*/ 136 w 158"/>
              <a:gd name="T25" fmla="*/ 12 h 158"/>
              <a:gd name="T26" fmla="*/ 132 w 158"/>
              <a:gd name="T27" fmla="*/ 6 h 158"/>
              <a:gd name="T28" fmla="*/ 126 w 158"/>
              <a:gd name="T29" fmla="*/ 4 h 158"/>
              <a:gd name="T30" fmla="*/ 116 w 158"/>
              <a:gd name="T31" fmla="*/ 4 h 158"/>
              <a:gd name="T32" fmla="*/ 112 w 158"/>
              <a:gd name="T33" fmla="*/ 6 h 158"/>
              <a:gd name="T34" fmla="*/ 110 w 158"/>
              <a:gd name="T35" fmla="*/ 8 h 158"/>
              <a:gd name="T36" fmla="*/ 110 w 158"/>
              <a:gd name="T37" fmla="*/ 12 h 158"/>
              <a:gd name="T38" fmla="*/ 108 w 158"/>
              <a:gd name="T39" fmla="*/ 14 h 158"/>
              <a:gd name="T40" fmla="*/ 102 w 158"/>
              <a:gd name="T41" fmla="*/ 14 h 158"/>
              <a:gd name="T42" fmla="*/ 96 w 158"/>
              <a:gd name="T43" fmla="*/ 12 h 158"/>
              <a:gd name="T44" fmla="*/ 92 w 158"/>
              <a:gd name="T45" fmla="*/ 6 h 158"/>
              <a:gd name="T46" fmla="*/ 86 w 158"/>
              <a:gd name="T47" fmla="*/ 4 h 158"/>
              <a:gd name="T48" fmla="*/ 78 w 158"/>
              <a:gd name="T49" fmla="*/ 6 h 158"/>
              <a:gd name="T50" fmla="*/ 66 w 158"/>
              <a:gd name="T51" fmla="*/ 6 h 158"/>
              <a:gd name="T52" fmla="*/ 62 w 158"/>
              <a:gd name="T53" fmla="*/ 6 h 158"/>
              <a:gd name="T54" fmla="*/ 60 w 158"/>
              <a:gd name="T55" fmla="*/ 10 h 158"/>
              <a:gd name="T56" fmla="*/ 60 w 158"/>
              <a:gd name="T57" fmla="*/ 14 h 158"/>
              <a:gd name="T58" fmla="*/ 58 w 158"/>
              <a:gd name="T59" fmla="*/ 12 h 158"/>
              <a:gd name="T60" fmla="*/ 54 w 158"/>
              <a:gd name="T61" fmla="*/ 6 h 158"/>
              <a:gd name="T62" fmla="*/ 52 w 158"/>
              <a:gd name="T63" fmla="*/ 2 h 158"/>
              <a:gd name="T64" fmla="*/ 44 w 158"/>
              <a:gd name="T65" fmla="*/ 2 h 158"/>
              <a:gd name="T66" fmla="*/ 32 w 158"/>
              <a:gd name="T67" fmla="*/ 4 h 158"/>
              <a:gd name="T68" fmla="*/ 28 w 158"/>
              <a:gd name="T69" fmla="*/ 6 h 158"/>
              <a:gd name="T70" fmla="*/ 24 w 158"/>
              <a:gd name="T71" fmla="*/ 14 h 158"/>
              <a:gd name="T72" fmla="*/ 20 w 158"/>
              <a:gd name="T73" fmla="*/ 20 h 158"/>
              <a:gd name="T74" fmla="*/ 18 w 158"/>
              <a:gd name="T75" fmla="*/ 24 h 158"/>
              <a:gd name="T76" fmla="*/ 14 w 158"/>
              <a:gd name="T77" fmla="*/ 26 h 158"/>
              <a:gd name="T78" fmla="*/ 16 w 158"/>
              <a:gd name="T79" fmla="*/ 42 h 158"/>
              <a:gd name="T80" fmla="*/ 14 w 158"/>
              <a:gd name="T81" fmla="*/ 60 h 158"/>
              <a:gd name="T82" fmla="*/ 8 w 158"/>
              <a:gd name="T83" fmla="*/ 76 h 158"/>
              <a:gd name="T84" fmla="*/ 2 w 158"/>
              <a:gd name="T85" fmla="*/ 82 h 158"/>
              <a:gd name="T86" fmla="*/ 0 w 158"/>
              <a:gd name="T87" fmla="*/ 86 h 158"/>
              <a:gd name="T88" fmla="*/ 0 w 158"/>
              <a:gd name="T89" fmla="*/ 96 h 158"/>
              <a:gd name="T90" fmla="*/ 2 w 158"/>
              <a:gd name="T91" fmla="*/ 116 h 158"/>
              <a:gd name="T92" fmla="*/ 14 w 158"/>
              <a:gd name="T93" fmla="*/ 122 h 158"/>
              <a:gd name="T94" fmla="*/ 22 w 158"/>
              <a:gd name="T95" fmla="*/ 120 h 158"/>
              <a:gd name="T96" fmla="*/ 28 w 158"/>
              <a:gd name="T97" fmla="*/ 120 h 158"/>
              <a:gd name="T98" fmla="*/ 30 w 158"/>
              <a:gd name="T99" fmla="*/ 122 h 158"/>
              <a:gd name="T100" fmla="*/ 38 w 158"/>
              <a:gd name="T101" fmla="*/ 132 h 158"/>
              <a:gd name="T102" fmla="*/ 40 w 158"/>
              <a:gd name="T103" fmla="*/ 136 h 158"/>
              <a:gd name="T104" fmla="*/ 40 w 158"/>
              <a:gd name="T105" fmla="*/ 144 h 158"/>
              <a:gd name="T106" fmla="*/ 40 w 158"/>
              <a:gd name="T107" fmla="*/ 150 h 158"/>
              <a:gd name="T108" fmla="*/ 44 w 158"/>
              <a:gd name="T109" fmla="*/ 154 h 158"/>
              <a:gd name="T110" fmla="*/ 50 w 158"/>
              <a:gd name="T111" fmla="*/ 158 h 158"/>
              <a:gd name="T112" fmla="*/ 58 w 158"/>
              <a:gd name="T113" fmla="*/ 158 h 158"/>
              <a:gd name="T114" fmla="*/ 76 w 158"/>
              <a:gd name="T115" fmla="*/ 150 h 158"/>
              <a:gd name="T116" fmla="*/ 92 w 158"/>
              <a:gd name="T117" fmla="*/ 136 h 158"/>
              <a:gd name="T118" fmla="*/ 100 w 158"/>
              <a:gd name="T119" fmla="*/ 124 h 158"/>
              <a:gd name="T120" fmla="*/ 110 w 158"/>
              <a:gd name="T121" fmla="*/ 114 h 158"/>
              <a:gd name="T122" fmla="*/ 124 w 158"/>
              <a:gd name="T12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158">
                <a:moveTo>
                  <a:pt x="126" y="102"/>
                </a:moveTo>
                <a:lnTo>
                  <a:pt x="126" y="102"/>
                </a:lnTo>
                <a:lnTo>
                  <a:pt x="128" y="100"/>
                </a:lnTo>
                <a:lnTo>
                  <a:pt x="130" y="98"/>
                </a:lnTo>
                <a:lnTo>
                  <a:pt x="130" y="96"/>
                </a:lnTo>
                <a:lnTo>
                  <a:pt x="132" y="94"/>
                </a:lnTo>
                <a:lnTo>
                  <a:pt x="134" y="90"/>
                </a:lnTo>
                <a:lnTo>
                  <a:pt x="136" y="86"/>
                </a:lnTo>
                <a:lnTo>
                  <a:pt x="138" y="82"/>
                </a:lnTo>
                <a:lnTo>
                  <a:pt x="138" y="80"/>
                </a:lnTo>
                <a:lnTo>
                  <a:pt x="140" y="72"/>
                </a:lnTo>
                <a:lnTo>
                  <a:pt x="140" y="68"/>
                </a:lnTo>
                <a:lnTo>
                  <a:pt x="142" y="64"/>
                </a:lnTo>
                <a:lnTo>
                  <a:pt x="142" y="60"/>
                </a:lnTo>
                <a:lnTo>
                  <a:pt x="144" y="58"/>
                </a:lnTo>
                <a:lnTo>
                  <a:pt x="144" y="56"/>
                </a:lnTo>
                <a:lnTo>
                  <a:pt x="146" y="54"/>
                </a:lnTo>
                <a:lnTo>
                  <a:pt x="146" y="52"/>
                </a:lnTo>
                <a:lnTo>
                  <a:pt x="148" y="50"/>
                </a:lnTo>
                <a:lnTo>
                  <a:pt x="148" y="50"/>
                </a:lnTo>
                <a:lnTo>
                  <a:pt x="150" y="48"/>
                </a:lnTo>
                <a:lnTo>
                  <a:pt x="152" y="48"/>
                </a:lnTo>
                <a:lnTo>
                  <a:pt x="154" y="46"/>
                </a:lnTo>
                <a:lnTo>
                  <a:pt x="156" y="44"/>
                </a:lnTo>
                <a:lnTo>
                  <a:pt x="156" y="44"/>
                </a:lnTo>
                <a:lnTo>
                  <a:pt x="156" y="44"/>
                </a:lnTo>
                <a:lnTo>
                  <a:pt x="156" y="42"/>
                </a:lnTo>
                <a:lnTo>
                  <a:pt x="158" y="40"/>
                </a:lnTo>
                <a:lnTo>
                  <a:pt x="158" y="38"/>
                </a:lnTo>
                <a:lnTo>
                  <a:pt x="158" y="34"/>
                </a:lnTo>
                <a:lnTo>
                  <a:pt x="158" y="30"/>
                </a:lnTo>
                <a:lnTo>
                  <a:pt x="158" y="26"/>
                </a:lnTo>
                <a:lnTo>
                  <a:pt x="158" y="22"/>
                </a:lnTo>
                <a:lnTo>
                  <a:pt x="158" y="18"/>
                </a:lnTo>
                <a:lnTo>
                  <a:pt x="156" y="10"/>
                </a:lnTo>
                <a:lnTo>
                  <a:pt x="156" y="0"/>
                </a:lnTo>
                <a:lnTo>
                  <a:pt x="152" y="2"/>
                </a:lnTo>
                <a:lnTo>
                  <a:pt x="148" y="4"/>
                </a:lnTo>
                <a:lnTo>
                  <a:pt x="146" y="4"/>
                </a:lnTo>
                <a:lnTo>
                  <a:pt x="144" y="6"/>
                </a:lnTo>
                <a:lnTo>
                  <a:pt x="144" y="6"/>
                </a:lnTo>
                <a:lnTo>
                  <a:pt x="144" y="8"/>
                </a:lnTo>
                <a:lnTo>
                  <a:pt x="142" y="10"/>
                </a:lnTo>
                <a:lnTo>
                  <a:pt x="140" y="12"/>
                </a:lnTo>
                <a:lnTo>
                  <a:pt x="140" y="12"/>
                </a:lnTo>
                <a:lnTo>
                  <a:pt x="140" y="14"/>
                </a:lnTo>
                <a:lnTo>
                  <a:pt x="138" y="14"/>
                </a:lnTo>
                <a:lnTo>
                  <a:pt x="138" y="14"/>
                </a:lnTo>
                <a:lnTo>
                  <a:pt x="138" y="14"/>
                </a:lnTo>
                <a:lnTo>
                  <a:pt x="138" y="14"/>
                </a:lnTo>
                <a:lnTo>
                  <a:pt x="136" y="14"/>
                </a:lnTo>
                <a:lnTo>
                  <a:pt x="136" y="12"/>
                </a:lnTo>
                <a:lnTo>
                  <a:pt x="136" y="12"/>
                </a:lnTo>
                <a:lnTo>
                  <a:pt x="134" y="10"/>
                </a:lnTo>
                <a:lnTo>
                  <a:pt x="132" y="8"/>
                </a:lnTo>
                <a:lnTo>
                  <a:pt x="132" y="6"/>
                </a:lnTo>
                <a:lnTo>
                  <a:pt x="132" y="6"/>
                </a:lnTo>
                <a:lnTo>
                  <a:pt x="132" y="6"/>
                </a:lnTo>
                <a:lnTo>
                  <a:pt x="130" y="6"/>
                </a:lnTo>
                <a:lnTo>
                  <a:pt x="126" y="4"/>
                </a:lnTo>
                <a:lnTo>
                  <a:pt x="124" y="4"/>
                </a:lnTo>
                <a:lnTo>
                  <a:pt x="122" y="4"/>
                </a:lnTo>
                <a:lnTo>
                  <a:pt x="118" y="4"/>
                </a:lnTo>
                <a:lnTo>
                  <a:pt x="116" y="4"/>
                </a:lnTo>
                <a:lnTo>
                  <a:pt x="114" y="4"/>
                </a:lnTo>
                <a:lnTo>
                  <a:pt x="114" y="4"/>
                </a:lnTo>
                <a:lnTo>
                  <a:pt x="112" y="4"/>
                </a:lnTo>
                <a:lnTo>
                  <a:pt x="112" y="6"/>
                </a:lnTo>
                <a:lnTo>
                  <a:pt x="112" y="6"/>
                </a:lnTo>
                <a:lnTo>
                  <a:pt x="112" y="6"/>
                </a:lnTo>
                <a:lnTo>
                  <a:pt x="112" y="6"/>
                </a:lnTo>
                <a:lnTo>
                  <a:pt x="110" y="8"/>
                </a:lnTo>
                <a:lnTo>
                  <a:pt x="110" y="10"/>
                </a:lnTo>
                <a:lnTo>
                  <a:pt x="110" y="10"/>
                </a:lnTo>
                <a:lnTo>
                  <a:pt x="110" y="12"/>
                </a:lnTo>
                <a:lnTo>
                  <a:pt x="110" y="12"/>
                </a:lnTo>
                <a:lnTo>
                  <a:pt x="110" y="14"/>
                </a:lnTo>
                <a:lnTo>
                  <a:pt x="110" y="14"/>
                </a:lnTo>
                <a:lnTo>
                  <a:pt x="110" y="14"/>
                </a:lnTo>
                <a:lnTo>
                  <a:pt x="108" y="14"/>
                </a:lnTo>
                <a:lnTo>
                  <a:pt x="108" y="14"/>
                </a:lnTo>
                <a:lnTo>
                  <a:pt x="106" y="14"/>
                </a:lnTo>
                <a:lnTo>
                  <a:pt x="104" y="14"/>
                </a:lnTo>
                <a:lnTo>
                  <a:pt x="102" y="14"/>
                </a:lnTo>
                <a:lnTo>
                  <a:pt x="100" y="14"/>
                </a:lnTo>
                <a:lnTo>
                  <a:pt x="100" y="12"/>
                </a:lnTo>
                <a:lnTo>
                  <a:pt x="98" y="12"/>
                </a:lnTo>
                <a:lnTo>
                  <a:pt x="96" y="12"/>
                </a:lnTo>
                <a:lnTo>
                  <a:pt x="96" y="10"/>
                </a:lnTo>
                <a:lnTo>
                  <a:pt x="94" y="8"/>
                </a:lnTo>
                <a:lnTo>
                  <a:pt x="92" y="6"/>
                </a:lnTo>
                <a:lnTo>
                  <a:pt x="92" y="6"/>
                </a:lnTo>
                <a:lnTo>
                  <a:pt x="90" y="4"/>
                </a:lnTo>
                <a:lnTo>
                  <a:pt x="90" y="4"/>
                </a:lnTo>
                <a:lnTo>
                  <a:pt x="88" y="4"/>
                </a:lnTo>
                <a:lnTo>
                  <a:pt x="86" y="4"/>
                </a:lnTo>
                <a:lnTo>
                  <a:pt x="86" y="4"/>
                </a:lnTo>
                <a:lnTo>
                  <a:pt x="84" y="4"/>
                </a:lnTo>
                <a:lnTo>
                  <a:pt x="82" y="4"/>
                </a:lnTo>
                <a:lnTo>
                  <a:pt x="78" y="6"/>
                </a:lnTo>
                <a:lnTo>
                  <a:pt x="76" y="6"/>
                </a:lnTo>
                <a:lnTo>
                  <a:pt x="74" y="6"/>
                </a:lnTo>
                <a:lnTo>
                  <a:pt x="70" y="6"/>
                </a:lnTo>
                <a:lnTo>
                  <a:pt x="66" y="6"/>
                </a:lnTo>
                <a:lnTo>
                  <a:pt x="64" y="6"/>
                </a:lnTo>
                <a:lnTo>
                  <a:pt x="64" y="6"/>
                </a:lnTo>
                <a:lnTo>
                  <a:pt x="62" y="6"/>
                </a:lnTo>
                <a:lnTo>
                  <a:pt x="62" y="6"/>
                </a:lnTo>
                <a:lnTo>
                  <a:pt x="60" y="6"/>
                </a:lnTo>
                <a:lnTo>
                  <a:pt x="60" y="8"/>
                </a:lnTo>
                <a:lnTo>
                  <a:pt x="60" y="8"/>
                </a:lnTo>
                <a:lnTo>
                  <a:pt x="60" y="10"/>
                </a:lnTo>
                <a:lnTo>
                  <a:pt x="60" y="12"/>
                </a:lnTo>
                <a:lnTo>
                  <a:pt x="60" y="12"/>
                </a:lnTo>
                <a:lnTo>
                  <a:pt x="60" y="12"/>
                </a:lnTo>
                <a:lnTo>
                  <a:pt x="60" y="14"/>
                </a:lnTo>
                <a:lnTo>
                  <a:pt x="60" y="14"/>
                </a:lnTo>
                <a:lnTo>
                  <a:pt x="58" y="14"/>
                </a:lnTo>
                <a:lnTo>
                  <a:pt x="58" y="14"/>
                </a:lnTo>
                <a:lnTo>
                  <a:pt x="58" y="12"/>
                </a:lnTo>
                <a:lnTo>
                  <a:pt x="58" y="12"/>
                </a:lnTo>
                <a:lnTo>
                  <a:pt x="56" y="10"/>
                </a:lnTo>
                <a:lnTo>
                  <a:pt x="56" y="10"/>
                </a:lnTo>
                <a:lnTo>
                  <a:pt x="54" y="6"/>
                </a:lnTo>
                <a:lnTo>
                  <a:pt x="54" y="4"/>
                </a:lnTo>
                <a:lnTo>
                  <a:pt x="54" y="4"/>
                </a:lnTo>
                <a:lnTo>
                  <a:pt x="54" y="4"/>
                </a:lnTo>
                <a:lnTo>
                  <a:pt x="52" y="2"/>
                </a:lnTo>
                <a:lnTo>
                  <a:pt x="50" y="2"/>
                </a:lnTo>
                <a:lnTo>
                  <a:pt x="50" y="2"/>
                </a:lnTo>
                <a:lnTo>
                  <a:pt x="48" y="2"/>
                </a:lnTo>
                <a:lnTo>
                  <a:pt x="44" y="2"/>
                </a:lnTo>
                <a:lnTo>
                  <a:pt x="42" y="2"/>
                </a:lnTo>
                <a:lnTo>
                  <a:pt x="38" y="2"/>
                </a:lnTo>
                <a:lnTo>
                  <a:pt x="34" y="2"/>
                </a:lnTo>
                <a:lnTo>
                  <a:pt x="32" y="4"/>
                </a:lnTo>
                <a:lnTo>
                  <a:pt x="30" y="4"/>
                </a:lnTo>
                <a:lnTo>
                  <a:pt x="30" y="4"/>
                </a:lnTo>
                <a:lnTo>
                  <a:pt x="28" y="6"/>
                </a:lnTo>
                <a:lnTo>
                  <a:pt x="28" y="6"/>
                </a:lnTo>
                <a:lnTo>
                  <a:pt x="26" y="8"/>
                </a:lnTo>
                <a:lnTo>
                  <a:pt x="26" y="8"/>
                </a:lnTo>
                <a:lnTo>
                  <a:pt x="24" y="10"/>
                </a:lnTo>
                <a:lnTo>
                  <a:pt x="24" y="14"/>
                </a:lnTo>
                <a:lnTo>
                  <a:pt x="22" y="16"/>
                </a:lnTo>
                <a:lnTo>
                  <a:pt x="22" y="18"/>
                </a:lnTo>
                <a:lnTo>
                  <a:pt x="20" y="20"/>
                </a:lnTo>
                <a:lnTo>
                  <a:pt x="20" y="20"/>
                </a:lnTo>
                <a:lnTo>
                  <a:pt x="20" y="22"/>
                </a:lnTo>
                <a:lnTo>
                  <a:pt x="18" y="22"/>
                </a:lnTo>
                <a:lnTo>
                  <a:pt x="18" y="24"/>
                </a:lnTo>
                <a:lnTo>
                  <a:pt x="18" y="24"/>
                </a:lnTo>
                <a:lnTo>
                  <a:pt x="16" y="24"/>
                </a:lnTo>
                <a:lnTo>
                  <a:pt x="16" y="24"/>
                </a:lnTo>
                <a:lnTo>
                  <a:pt x="14" y="24"/>
                </a:lnTo>
                <a:lnTo>
                  <a:pt x="14" y="26"/>
                </a:lnTo>
                <a:lnTo>
                  <a:pt x="14" y="32"/>
                </a:lnTo>
                <a:lnTo>
                  <a:pt x="16" y="38"/>
                </a:lnTo>
                <a:lnTo>
                  <a:pt x="16" y="40"/>
                </a:lnTo>
                <a:lnTo>
                  <a:pt x="16" y="42"/>
                </a:lnTo>
                <a:lnTo>
                  <a:pt x="16" y="46"/>
                </a:lnTo>
                <a:lnTo>
                  <a:pt x="16" y="50"/>
                </a:lnTo>
                <a:lnTo>
                  <a:pt x="14" y="54"/>
                </a:lnTo>
                <a:lnTo>
                  <a:pt x="14" y="60"/>
                </a:lnTo>
                <a:lnTo>
                  <a:pt x="12" y="64"/>
                </a:lnTo>
                <a:lnTo>
                  <a:pt x="12" y="68"/>
                </a:lnTo>
                <a:lnTo>
                  <a:pt x="10" y="72"/>
                </a:lnTo>
                <a:lnTo>
                  <a:pt x="8" y="76"/>
                </a:lnTo>
                <a:lnTo>
                  <a:pt x="8" y="76"/>
                </a:lnTo>
                <a:lnTo>
                  <a:pt x="6" y="78"/>
                </a:lnTo>
                <a:lnTo>
                  <a:pt x="4" y="80"/>
                </a:lnTo>
                <a:lnTo>
                  <a:pt x="2" y="82"/>
                </a:lnTo>
                <a:lnTo>
                  <a:pt x="2" y="84"/>
                </a:lnTo>
                <a:lnTo>
                  <a:pt x="0" y="86"/>
                </a:lnTo>
                <a:lnTo>
                  <a:pt x="0" y="86"/>
                </a:lnTo>
                <a:lnTo>
                  <a:pt x="0" y="86"/>
                </a:lnTo>
                <a:lnTo>
                  <a:pt x="0" y="88"/>
                </a:lnTo>
                <a:lnTo>
                  <a:pt x="0" y="90"/>
                </a:lnTo>
                <a:lnTo>
                  <a:pt x="0" y="92"/>
                </a:lnTo>
                <a:lnTo>
                  <a:pt x="0" y="96"/>
                </a:lnTo>
                <a:lnTo>
                  <a:pt x="0" y="100"/>
                </a:lnTo>
                <a:lnTo>
                  <a:pt x="0" y="106"/>
                </a:lnTo>
                <a:lnTo>
                  <a:pt x="2" y="112"/>
                </a:lnTo>
                <a:lnTo>
                  <a:pt x="2" y="116"/>
                </a:lnTo>
                <a:lnTo>
                  <a:pt x="4" y="120"/>
                </a:lnTo>
                <a:lnTo>
                  <a:pt x="8" y="120"/>
                </a:lnTo>
                <a:lnTo>
                  <a:pt x="12" y="122"/>
                </a:lnTo>
                <a:lnTo>
                  <a:pt x="14" y="122"/>
                </a:lnTo>
                <a:lnTo>
                  <a:pt x="16" y="122"/>
                </a:lnTo>
                <a:lnTo>
                  <a:pt x="16" y="122"/>
                </a:lnTo>
                <a:lnTo>
                  <a:pt x="18" y="122"/>
                </a:lnTo>
                <a:lnTo>
                  <a:pt x="22" y="120"/>
                </a:lnTo>
                <a:lnTo>
                  <a:pt x="24" y="120"/>
                </a:lnTo>
                <a:lnTo>
                  <a:pt x="26" y="120"/>
                </a:lnTo>
                <a:lnTo>
                  <a:pt x="28" y="120"/>
                </a:lnTo>
                <a:lnTo>
                  <a:pt x="28" y="120"/>
                </a:lnTo>
                <a:lnTo>
                  <a:pt x="28" y="120"/>
                </a:lnTo>
                <a:lnTo>
                  <a:pt x="28" y="120"/>
                </a:lnTo>
                <a:lnTo>
                  <a:pt x="30" y="122"/>
                </a:lnTo>
                <a:lnTo>
                  <a:pt x="30" y="122"/>
                </a:lnTo>
                <a:lnTo>
                  <a:pt x="32" y="124"/>
                </a:lnTo>
                <a:lnTo>
                  <a:pt x="32" y="126"/>
                </a:lnTo>
                <a:lnTo>
                  <a:pt x="34" y="128"/>
                </a:lnTo>
                <a:lnTo>
                  <a:pt x="38" y="132"/>
                </a:lnTo>
                <a:lnTo>
                  <a:pt x="38" y="134"/>
                </a:lnTo>
                <a:lnTo>
                  <a:pt x="40" y="134"/>
                </a:lnTo>
                <a:lnTo>
                  <a:pt x="40" y="136"/>
                </a:lnTo>
                <a:lnTo>
                  <a:pt x="40" y="136"/>
                </a:lnTo>
                <a:lnTo>
                  <a:pt x="40" y="138"/>
                </a:lnTo>
                <a:lnTo>
                  <a:pt x="40" y="138"/>
                </a:lnTo>
                <a:lnTo>
                  <a:pt x="40" y="142"/>
                </a:lnTo>
                <a:lnTo>
                  <a:pt x="40" y="144"/>
                </a:lnTo>
                <a:lnTo>
                  <a:pt x="40" y="146"/>
                </a:lnTo>
                <a:lnTo>
                  <a:pt x="40" y="148"/>
                </a:lnTo>
                <a:lnTo>
                  <a:pt x="40" y="150"/>
                </a:lnTo>
                <a:lnTo>
                  <a:pt x="40" y="150"/>
                </a:lnTo>
                <a:lnTo>
                  <a:pt x="40" y="150"/>
                </a:lnTo>
                <a:lnTo>
                  <a:pt x="42" y="152"/>
                </a:lnTo>
                <a:lnTo>
                  <a:pt x="42" y="154"/>
                </a:lnTo>
                <a:lnTo>
                  <a:pt x="44" y="154"/>
                </a:lnTo>
                <a:lnTo>
                  <a:pt x="46" y="156"/>
                </a:lnTo>
                <a:lnTo>
                  <a:pt x="48" y="156"/>
                </a:lnTo>
                <a:lnTo>
                  <a:pt x="48" y="158"/>
                </a:lnTo>
                <a:lnTo>
                  <a:pt x="50" y="158"/>
                </a:lnTo>
                <a:lnTo>
                  <a:pt x="52" y="158"/>
                </a:lnTo>
                <a:lnTo>
                  <a:pt x="54" y="158"/>
                </a:lnTo>
                <a:lnTo>
                  <a:pt x="56" y="158"/>
                </a:lnTo>
                <a:lnTo>
                  <a:pt x="58" y="158"/>
                </a:lnTo>
                <a:lnTo>
                  <a:pt x="62" y="158"/>
                </a:lnTo>
                <a:lnTo>
                  <a:pt x="64" y="158"/>
                </a:lnTo>
                <a:lnTo>
                  <a:pt x="68" y="156"/>
                </a:lnTo>
                <a:lnTo>
                  <a:pt x="76" y="150"/>
                </a:lnTo>
                <a:lnTo>
                  <a:pt x="84" y="142"/>
                </a:lnTo>
                <a:lnTo>
                  <a:pt x="88" y="140"/>
                </a:lnTo>
                <a:lnTo>
                  <a:pt x="90" y="136"/>
                </a:lnTo>
                <a:lnTo>
                  <a:pt x="92" y="136"/>
                </a:lnTo>
                <a:lnTo>
                  <a:pt x="92" y="134"/>
                </a:lnTo>
                <a:lnTo>
                  <a:pt x="96" y="130"/>
                </a:lnTo>
                <a:lnTo>
                  <a:pt x="98" y="128"/>
                </a:lnTo>
                <a:lnTo>
                  <a:pt x="100" y="124"/>
                </a:lnTo>
                <a:lnTo>
                  <a:pt x="102" y="122"/>
                </a:lnTo>
                <a:lnTo>
                  <a:pt x="106" y="120"/>
                </a:lnTo>
                <a:lnTo>
                  <a:pt x="108" y="116"/>
                </a:lnTo>
                <a:lnTo>
                  <a:pt x="110" y="114"/>
                </a:lnTo>
                <a:lnTo>
                  <a:pt x="112" y="112"/>
                </a:lnTo>
                <a:lnTo>
                  <a:pt x="114" y="112"/>
                </a:lnTo>
                <a:lnTo>
                  <a:pt x="118" y="108"/>
                </a:lnTo>
                <a:lnTo>
                  <a:pt x="124" y="106"/>
                </a:lnTo>
                <a:lnTo>
                  <a:pt x="126" y="104"/>
                </a:lnTo>
                <a:lnTo>
                  <a:pt x="126" y="10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75" name="Freeform 376"/>
          <p:cNvSpPr>
            <a:spLocks/>
          </p:cNvSpPr>
          <p:nvPr/>
        </p:nvSpPr>
        <p:spPr bwMode="auto">
          <a:xfrm>
            <a:off x="3660664" y="4112713"/>
            <a:ext cx="369505" cy="326034"/>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6" name="Freeform 377"/>
          <p:cNvSpPr>
            <a:spLocks/>
          </p:cNvSpPr>
          <p:nvPr/>
        </p:nvSpPr>
        <p:spPr bwMode="auto">
          <a:xfrm>
            <a:off x="3660664" y="4112713"/>
            <a:ext cx="369505" cy="326034"/>
          </a:xfrm>
          <a:custGeom>
            <a:avLst/>
            <a:gdLst>
              <a:gd name="T0" fmla="*/ 174 w 180"/>
              <a:gd name="T1" fmla="*/ 100 h 140"/>
              <a:gd name="T2" fmla="*/ 162 w 180"/>
              <a:gd name="T3" fmla="*/ 100 h 140"/>
              <a:gd name="T4" fmla="*/ 146 w 180"/>
              <a:gd name="T5" fmla="*/ 102 h 140"/>
              <a:gd name="T6" fmla="*/ 140 w 180"/>
              <a:gd name="T7" fmla="*/ 100 h 140"/>
              <a:gd name="T8" fmla="*/ 138 w 180"/>
              <a:gd name="T9" fmla="*/ 106 h 140"/>
              <a:gd name="T10" fmla="*/ 130 w 180"/>
              <a:gd name="T11" fmla="*/ 108 h 140"/>
              <a:gd name="T12" fmla="*/ 112 w 180"/>
              <a:gd name="T13" fmla="*/ 108 h 140"/>
              <a:gd name="T14" fmla="*/ 108 w 180"/>
              <a:gd name="T15" fmla="*/ 112 h 140"/>
              <a:gd name="T16" fmla="*/ 102 w 180"/>
              <a:gd name="T17" fmla="*/ 118 h 140"/>
              <a:gd name="T18" fmla="*/ 88 w 180"/>
              <a:gd name="T19" fmla="*/ 120 h 140"/>
              <a:gd name="T20" fmla="*/ 80 w 180"/>
              <a:gd name="T21" fmla="*/ 118 h 140"/>
              <a:gd name="T22" fmla="*/ 76 w 180"/>
              <a:gd name="T23" fmla="*/ 110 h 140"/>
              <a:gd name="T24" fmla="*/ 70 w 180"/>
              <a:gd name="T25" fmla="*/ 106 h 140"/>
              <a:gd name="T26" fmla="*/ 64 w 180"/>
              <a:gd name="T27" fmla="*/ 106 h 140"/>
              <a:gd name="T28" fmla="*/ 58 w 180"/>
              <a:gd name="T29" fmla="*/ 114 h 140"/>
              <a:gd name="T30" fmla="*/ 46 w 180"/>
              <a:gd name="T31" fmla="*/ 122 h 140"/>
              <a:gd name="T32" fmla="*/ 34 w 180"/>
              <a:gd name="T33" fmla="*/ 124 h 140"/>
              <a:gd name="T34" fmla="*/ 24 w 180"/>
              <a:gd name="T35" fmla="*/ 140 h 140"/>
              <a:gd name="T36" fmla="*/ 16 w 180"/>
              <a:gd name="T37" fmla="*/ 120 h 140"/>
              <a:gd name="T38" fmla="*/ 6 w 180"/>
              <a:gd name="T39" fmla="*/ 102 h 140"/>
              <a:gd name="T40" fmla="*/ 0 w 180"/>
              <a:gd name="T41" fmla="*/ 92 h 140"/>
              <a:gd name="T42" fmla="*/ 6 w 180"/>
              <a:gd name="T43" fmla="*/ 78 h 140"/>
              <a:gd name="T44" fmla="*/ 18 w 180"/>
              <a:gd name="T45" fmla="*/ 62 h 140"/>
              <a:gd name="T46" fmla="*/ 26 w 180"/>
              <a:gd name="T47" fmla="*/ 60 h 140"/>
              <a:gd name="T48" fmla="*/ 36 w 180"/>
              <a:gd name="T49" fmla="*/ 62 h 140"/>
              <a:gd name="T50" fmla="*/ 38 w 180"/>
              <a:gd name="T51" fmla="*/ 56 h 140"/>
              <a:gd name="T52" fmla="*/ 42 w 180"/>
              <a:gd name="T53" fmla="*/ 52 h 140"/>
              <a:gd name="T54" fmla="*/ 54 w 180"/>
              <a:gd name="T55" fmla="*/ 52 h 140"/>
              <a:gd name="T56" fmla="*/ 60 w 180"/>
              <a:gd name="T57" fmla="*/ 48 h 140"/>
              <a:gd name="T58" fmla="*/ 66 w 180"/>
              <a:gd name="T59" fmla="*/ 40 h 140"/>
              <a:gd name="T60" fmla="*/ 76 w 180"/>
              <a:gd name="T61" fmla="*/ 38 h 140"/>
              <a:gd name="T62" fmla="*/ 80 w 180"/>
              <a:gd name="T63" fmla="*/ 34 h 140"/>
              <a:gd name="T64" fmla="*/ 84 w 180"/>
              <a:gd name="T65" fmla="*/ 26 h 140"/>
              <a:gd name="T66" fmla="*/ 94 w 180"/>
              <a:gd name="T67" fmla="*/ 20 h 140"/>
              <a:gd name="T68" fmla="*/ 100 w 180"/>
              <a:gd name="T69" fmla="*/ 8 h 140"/>
              <a:gd name="T70" fmla="*/ 112 w 180"/>
              <a:gd name="T71" fmla="*/ 0 h 140"/>
              <a:gd name="T72" fmla="*/ 116 w 180"/>
              <a:gd name="T73" fmla="*/ 0 h 140"/>
              <a:gd name="T74" fmla="*/ 124 w 180"/>
              <a:gd name="T75" fmla="*/ 14 h 140"/>
              <a:gd name="T76" fmla="*/ 130 w 180"/>
              <a:gd name="T77" fmla="*/ 26 h 140"/>
              <a:gd name="T78" fmla="*/ 128 w 180"/>
              <a:gd name="T79" fmla="*/ 36 h 140"/>
              <a:gd name="T80" fmla="*/ 134 w 180"/>
              <a:gd name="T81" fmla="*/ 40 h 140"/>
              <a:gd name="T82" fmla="*/ 134 w 180"/>
              <a:gd name="T83" fmla="*/ 48 h 140"/>
              <a:gd name="T84" fmla="*/ 138 w 180"/>
              <a:gd name="T85" fmla="*/ 48 h 140"/>
              <a:gd name="T86" fmla="*/ 146 w 180"/>
              <a:gd name="T87" fmla="*/ 46 h 140"/>
              <a:gd name="T88" fmla="*/ 148 w 180"/>
              <a:gd name="T89" fmla="*/ 52 h 140"/>
              <a:gd name="T90" fmla="*/ 148 w 180"/>
              <a:gd name="T91" fmla="*/ 60 h 140"/>
              <a:gd name="T92" fmla="*/ 156 w 180"/>
              <a:gd name="T93" fmla="*/ 62 h 140"/>
              <a:gd name="T94" fmla="*/ 164 w 180"/>
              <a:gd name="T95" fmla="*/ 64 h 140"/>
              <a:gd name="T96" fmla="*/ 164 w 180"/>
              <a:gd name="T97" fmla="*/ 74 h 140"/>
              <a:gd name="T98" fmla="*/ 166 w 180"/>
              <a:gd name="T99" fmla="*/ 80 h 140"/>
              <a:gd name="T100" fmla="*/ 174 w 180"/>
              <a:gd name="T101" fmla="*/ 82 h 140"/>
              <a:gd name="T102" fmla="*/ 180 w 180"/>
              <a:gd name="T103" fmla="*/ 92 h 140"/>
              <a:gd name="T104" fmla="*/ 178 w 180"/>
              <a:gd name="T105" fmla="*/ 9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140">
                <a:moveTo>
                  <a:pt x="178" y="100"/>
                </a:moveTo>
                <a:lnTo>
                  <a:pt x="178" y="100"/>
                </a:lnTo>
                <a:lnTo>
                  <a:pt x="178" y="100"/>
                </a:lnTo>
                <a:lnTo>
                  <a:pt x="176" y="100"/>
                </a:lnTo>
                <a:lnTo>
                  <a:pt x="174" y="100"/>
                </a:lnTo>
                <a:lnTo>
                  <a:pt x="174" y="100"/>
                </a:lnTo>
                <a:lnTo>
                  <a:pt x="172" y="100"/>
                </a:lnTo>
                <a:lnTo>
                  <a:pt x="170" y="98"/>
                </a:lnTo>
                <a:lnTo>
                  <a:pt x="170" y="98"/>
                </a:lnTo>
                <a:lnTo>
                  <a:pt x="168" y="100"/>
                </a:lnTo>
                <a:lnTo>
                  <a:pt x="166" y="100"/>
                </a:lnTo>
                <a:lnTo>
                  <a:pt x="162" y="100"/>
                </a:lnTo>
                <a:lnTo>
                  <a:pt x="156" y="102"/>
                </a:lnTo>
                <a:lnTo>
                  <a:pt x="154" y="102"/>
                </a:lnTo>
                <a:lnTo>
                  <a:pt x="152" y="102"/>
                </a:lnTo>
                <a:lnTo>
                  <a:pt x="152" y="102"/>
                </a:lnTo>
                <a:lnTo>
                  <a:pt x="150" y="102"/>
                </a:lnTo>
                <a:lnTo>
                  <a:pt x="146" y="102"/>
                </a:lnTo>
                <a:lnTo>
                  <a:pt x="144" y="100"/>
                </a:lnTo>
                <a:lnTo>
                  <a:pt x="142" y="100"/>
                </a:lnTo>
                <a:lnTo>
                  <a:pt x="142" y="100"/>
                </a:lnTo>
                <a:lnTo>
                  <a:pt x="142" y="100"/>
                </a:lnTo>
                <a:lnTo>
                  <a:pt x="140" y="100"/>
                </a:lnTo>
                <a:lnTo>
                  <a:pt x="140" y="100"/>
                </a:lnTo>
                <a:lnTo>
                  <a:pt x="140" y="102"/>
                </a:lnTo>
                <a:lnTo>
                  <a:pt x="140" y="102"/>
                </a:lnTo>
                <a:lnTo>
                  <a:pt x="140" y="104"/>
                </a:lnTo>
                <a:lnTo>
                  <a:pt x="140" y="106"/>
                </a:lnTo>
                <a:lnTo>
                  <a:pt x="140" y="106"/>
                </a:lnTo>
                <a:lnTo>
                  <a:pt x="138" y="106"/>
                </a:lnTo>
                <a:lnTo>
                  <a:pt x="138" y="106"/>
                </a:lnTo>
                <a:lnTo>
                  <a:pt x="138" y="108"/>
                </a:lnTo>
                <a:lnTo>
                  <a:pt x="136" y="108"/>
                </a:lnTo>
                <a:lnTo>
                  <a:pt x="134" y="108"/>
                </a:lnTo>
                <a:lnTo>
                  <a:pt x="132" y="108"/>
                </a:lnTo>
                <a:lnTo>
                  <a:pt x="130" y="108"/>
                </a:lnTo>
                <a:lnTo>
                  <a:pt x="128" y="108"/>
                </a:lnTo>
                <a:lnTo>
                  <a:pt x="124" y="108"/>
                </a:lnTo>
                <a:lnTo>
                  <a:pt x="118" y="108"/>
                </a:lnTo>
                <a:lnTo>
                  <a:pt x="116" y="108"/>
                </a:lnTo>
                <a:lnTo>
                  <a:pt x="114" y="108"/>
                </a:lnTo>
                <a:lnTo>
                  <a:pt x="112" y="108"/>
                </a:lnTo>
                <a:lnTo>
                  <a:pt x="112" y="108"/>
                </a:lnTo>
                <a:lnTo>
                  <a:pt x="110" y="108"/>
                </a:lnTo>
                <a:lnTo>
                  <a:pt x="108" y="110"/>
                </a:lnTo>
                <a:lnTo>
                  <a:pt x="108" y="110"/>
                </a:lnTo>
                <a:lnTo>
                  <a:pt x="108" y="110"/>
                </a:lnTo>
                <a:lnTo>
                  <a:pt x="108" y="112"/>
                </a:lnTo>
                <a:lnTo>
                  <a:pt x="106" y="114"/>
                </a:lnTo>
                <a:lnTo>
                  <a:pt x="106" y="116"/>
                </a:lnTo>
                <a:lnTo>
                  <a:pt x="106" y="116"/>
                </a:lnTo>
                <a:lnTo>
                  <a:pt x="106" y="116"/>
                </a:lnTo>
                <a:lnTo>
                  <a:pt x="104" y="118"/>
                </a:lnTo>
                <a:lnTo>
                  <a:pt x="102" y="118"/>
                </a:lnTo>
                <a:lnTo>
                  <a:pt x="102" y="118"/>
                </a:lnTo>
                <a:lnTo>
                  <a:pt x="100" y="118"/>
                </a:lnTo>
                <a:lnTo>
                  <a:pt x="98" y="120"/>
                </a:lnTo>
                <a:lnTo>
                  <a:pt x="94" y="120"/>
                </a:lnTo>
                <a:lnTo>
                  <a:pt x="90" y="120"/>
                </a:lnTo>
                <a:lnTo>
                  <a:pt x="88" y="120"/>
                </a:lnTo>
                <a:lnTo>
                  <a:pt x="86" y="120"/>
                </a:lnTo>
                <a:lnTo>
                  <a:pt x="84" y="120"/>
                </a:lnTo>
                <a:lnTo>
                  <a:pt x="84" y="120"/>
                </a:lnTo>
                <a:lnTo>
                  <a:pt x="82" y="118"/>
                </a:lnTo>
                <a:lnTo>
                  <a:pt x="82" y="118"/>
                </a:lnTo>
                <a:lnTo>
                  <a:pt x="80" y="118"/>
                </a:lnTo>
                <a:lnTo>
                  <a:pt x="80" y="118"/>
                </a:lnTo>
                <a:lnTo>
                  <a:pt x="80" y="116"/>
                </a:lnTo>
                <a:lnTo>
                  <a:pt x="80" y="116"/>
                </a:lnTo>
                <a:lnTo>
                  <a:pt x="78" y="114"/>
                </a:lnTo>
                <a:lnTo>
                  <a:pt x="78" y="110"/>
                </a:lnTo>
                <a:lnTo>
                  <a:pt x="76" y="110"/>
                </a:lnTo>
                <a:lnTo>
                  <a:pt x="76" y="108"/>
                </a:lnTo>
                <a:lnTo>
                  <a:pt x="76" y="108"/>
                </a:lnTo>
                <a:lnTo>
                  <a:pt x="74" y="106"/>
                </a:lnTo>
                <a:lnTo>
                  <a:pt x="72" y="106"/>
                </a:lnTo>
                <a:lnTo>
                  <a:pt x="72" y="106"/>
                </a:lnTo>
                <a:lnTo>
                  <a:pt x="70" y="106"/>
                </a:lnTo>
                <a:lnTo>
                  <a:pt x="68" y="104"/>
                </a:lnTo>
                <a:lnTo>
                  <a:pt x="68" y="104"/>
                </a:lnTo>
                <a:lnTo>
                  <a:pt x="66" y="104"/>
                </a:lnTo>
                <a:lnTo>
                  <a:pt x="66" y="104"/>
                </a:lnTo>
                <a:lnTo>
                  <a:pt x="66" y="106"/>
                </a:lnTo>
                <a:lnTo>
                  <a:pt x="64" y="106"/>
                </a:lnTo>
                <a:lnTo>
                  <a:pt x="64" y="106"/>
                </a:lnTo>
                <a:lnTo>
                  <a:pt x="64" y="108"/>
                </a:lnTo>
                <a:lnTo>
                  <a:pt x="62" y="110"/>
                </a:lnTo>
                <a:lnTo>
                  <a:pt x="62" y="112"/>
                </a:lnTo>
                <a:lnTo>
                  <a:pt x="60" y="112"/>
                </a:lnTo>
                <a:lnTo>
                  <a:pt x="58" y="114"/>
                </a:lnTo>
                <a:lnTo>
                  <a:pt x="56" y="114"/>
                </a:lnTo>
                <a:lnTo>
                  <a:pt x="54" y="116"/>
                </a:lnTo>
                <a:lnTo>
                  <a:pt x="54" y="116"/>
                </a:lnTo>
                <a:lnTo>
                  <a:pt x="50" y="118"/>
                </a:lnTo>
                <a:lnTo>
                  <a:pt x="48" y="120"/>
                </a:lnTo>
                <a:lnTo>
                  <a:pt x="46" y="122"/>
                </a:lnTo>
                <a:lnTo>
                  <a:pt x="44" y="122"/>
                </a:lnTo>
                <a:lnTo>
                  <a:pt x="40" y="122"/>
                </a:lnTo>
                <a:lnTo>
                  <a:pt x="38" y="122"/>
                </a:lnTo>
                <a:lnTo>
                  <a:pt x="36" y="122"/>
                </a:lnTo>
                <a:lnTo>
                  <a:pt x="36" y="124"/>
                </a:lnTo>
                <a:lnTo>
                  <a:pt x="34" y="124"/>
                </a:lnTo>
                <a:lnTo>
                  <a:pt x="32" y="126"/>
                </a:lnTo>
                <a:lnTo>
                  <a:pt x="30" y="128"/>
                </a:lnTo>
                <a:lnTo>
                  <a:pt x="30" y="130"/>
                </a:lnTo>
                <a:lnTo>
                  <a:pt x="28" y="134"/>
                </a:lnTo>
                <a:lnTo>
                  <a:pt x="26" y="136"/>
                </a:lnTo>
                <a:lnTo>
                  <a:pt x="24" y="140"/>
                </a:lnTo>
                <a:lnTo>
                  <a:pt x="22" y="136"/>
                </a:lnTo>
                <a:lnTo>
                  <a:pt x="20" y="134"/>
                </a:lnTo>
                <a:lnTo>
                  <a:pt x="18" y="130"/>
                </a:lnTo>
                <a:lnTo>
                  <a:pt x="18" y="128"/>
                </a:lnTo>
                <a:lnTo>
                  <a:pt x="16" y="126"/>
                </a:lnTo>
                <a:lnTo>
                  <a:pt x="16" y="120"/>
                </a:lnTo>
                <a:lnTo>
                  <a:pt x="14" y="114"/>
                </a:lnTo>
                <a:lnTo>
                  <a:pt x="12" y="112"/>
                </a:lnTo>
                <a:lnTo>
                  <a:pt x="12" y="110"/>
                </a:lnTo>
                <a:lnTo>
                  <a:pt x="10" y="108"/>
                </a:lnTo>
                <a:lnTo>
                  <a:pt x="10" y="106"/>
                </a:lnTo>
                <a:lnTo>
                  <a:pt x="6" y="102"/>
                </a:lnTo>
                <a:lnTo>
                  <a:pt x="4" y="100"/>
                </a:lnTo>
                <a:lnTo>
                  <a:pt x="2" y="98"/>
                </a:lnTo>
                <a:lnTo>
                  <a:pt x="2" y="96"/>
                </a:lnTo>
                <a:lnTo>
                  <a:pt x="2" y="94"/>
                </a:lnTo>
                <a:lnTo>
                  <a:pt x="0" y="94"/>
                </a:lnTo>
                <a:lnTo>
                  <a:pt x="0" y="92"/>
                </a:lnTo>
                <a:lnTo>
                  <a:pt x="0" y="92"/>
                </a:lnTo>
                <a:lnTo>
                  <a:pt x="2" y="88"/>
                </a:lnTo>
                <a:lnTo>
                  <a:pt x="2" y="86"/>
                </a:lnTo>
                <a:lnTo>
                  <a:pt x="2" y="84"/>
                </a:lnTo>
                <a:lnTo>
                  <a:pt x="4" y="80"/>
                </a:lnTo>
                <a:lnTo>
                  <a:pt x="6" y="78"/>
                </a:lnTo>
                <a:lnTo>
                  <a:pt x="8" y="74"/>
                </a:lnTo>
                <a:lnTo>
                  <a:pt x="8" y="74"/>
                </a:lnTo>
                <a:lnTo>
                  <a:pt x="8" y="72"/>
                </a:lnTo>
                <a:lnTo>
                  <a:pt x="12" y="68"/>
                </a:lnTo>
                <a:lnTo>
                  <a:pt x="14" y="66"/>
                </a:lnTo>
                <a:lnTo>
                  <a:pt x="18" y="62"/>
                </a:lnTo>
                <a:lnTo>
                  <a:pt x="20" y="62"/>
                </a:lnTo>
                <a:lnTo>
                  <a:pt x="22" y="60"/>
                </a:lnTo>
                <a:lnTo>
                  <a:pt x="22" y="60"/>
                </a:lnTo>
                <a:lnTo>
                  <a:pt x="22" y="60"/>
                </a:lnTo>
                <a:lnTo>
                  <a:pt x="24" y="60"/>
                </a:lnTo>
                <a:lnTo>
                  <a:pt x="26" y="60"/>
                </a:lnTo>
                <a:lnTo>
                  <a:pt x="30" y="62"/>
                </a:lnTo>
                <a:lnTo>
                  <a:pt x="32" y="62"/>
                </a:lnTo>
                <a:lnTo>
                  <a:pt x="34" y="62"/>
                </a:lnTo>
                <a:lnTo>
                  <a:pt x="34" y="62"/>
                </a:lnTo>
                <a:lnTo>
                  <a:pt x="36" y="62"/>
                </a:lnTo>
                <a:lnTo>
                  <a:pt x="36" y="62"/>
                </a:lnTo>
                <a:lnTo>
                  <a:pt x="36" y="62"/>
                </a:lnTo>
                <a:lnTo>
                  <a:pt x="36" y="62"/>
                </a:lnTo>
                <a:lnTo>
                  <a:pt x="38" y="60"/>
                </a:lnTo>
                <a:lnTo>
                  <a:pt x="38" y="58"/>
                </a:lnTo>
                <a:lnTo>
                  <a:pt x="38" y="58"/>
                </a:lnTo>
                <a:lnTo>
                  <a:pt x="38" y="56"/>
                </a:lnTo>
                <a:lnTo>
                  <a:pt x="40" y="54"/>
                </a:lnTo>
                <a:lnTo>
                  <a:pt x="40" y="54"/>
                </a:lnTo>
                <a:lnTo>
                  <a:pt x="40" y="52"/>
                </a:lnTo>
                <a:lnTo>
                  <a:pt x="40" y="52"/>
                </a:lnTo>
                <a:lnTo>
                  <a:pt x="42" y="52"/>
                </a:lnTo>
                <a:lnTo>
                  <a:pt x="42" y="52"/>
                </a:lnTo>
                <a:lnTo>
                  <a:pt x="44" y="52"/>
                </a:lnTo>
                <a:lnTo>
                  <a:pt x="46" y="52"/>
                </a:lnTo>
                <a:lnTo>
                  <a:pt x="48" y="52"/>
                </a:lnTo>
                <a:lnTo>
                  <a:pt x="50" y="52"/>
                </a:lnTo>
                <a:lnTo>
                  <a:pt x="52" y="52"/>
                </a:lnTo>
                <a:lnTo>
                  <a:pt x="54" y="52"/>
                </a:lnTo>
                <a:lnTo>
                  <a:pt x="56" y="52"/>
                </a:lnTo>
                <a:lnTo>
                  <a:pt x="56" y="52"/>
                </a:lnTo>
                <a:lnTo>
                  <a:pt x="56" y="50"/>
                </a:lnTo>
                <a:lnTo>
                  <a:pt x="58" y="50"/>
                </a:lnTo>
                <a:lnTo>
                  <a:pt x="58" y="50"/>
                </a:lnTo>
                <a:lnTo>
                  <a:pt x="60" y="48"/>
                </a:lnTo>
                <a:lnTo>
                  <a:pt x="60" y="46"/>
                </a:lnTo>
                <a:lnTo>
                  <a:pt x="62" y="44"/>
                </a:lnTo>
                <a:lnTo>
                  <a:pt x="62" y="42"/>
                </a:lnTo>
                <a:lnTo>
                  <a:pt x="64" y="40"/>
                </a:lnTo>
                <a:lnTo>
                  <a:pt x="64" y="40"/>
                </a:lnTo>
                <a:lnTo>
                  <a:pt x="66" y="40"/>
                </a:lnTo>
                <a:lnTo>
                  <a:pt x="68" y="40"/>
                </a:lnTo>
                <a:lnTo>
                  <a:pt x="68" y="40"/>
                </a:lnTo>
                <a:lnTo>
                  <a:pt x="72" y="40"/>
                </a:lnTo>
                <a:lnTo>
                  <a:pt x="74" y="40"/>
                </a:lnTo>
                <a:lnTo>
                  <a:pt x="76" y="40"/>
                </a:lnTo>
                <a:lnTo>
                  <a:pt x="76" y="38"/>
                </a:lnTo>
                <a:lnTo>
                  <a:pt x="78" y="38"/>
                </a:lnTo>
                <a:lnTo>
                  <a:pt x="78" y="38"/>
                </a:lnTo>
                <a:lnTo>
                  <a:pt x="78" y="38"/>
                </a:lnTo>
                <a:lnTo>
                  <a:pt x="78" y="38"/>
                </a:lnTo>
                <a:lnTo>
                  <a:pt x="80" y="36"/>
                </a:lnTo>
                <a:lnTo>
                  <a:pt x="80" y="34"/>
                </a:lnTo>
                <a:lnTo>
                  <a:pt x="80" y="32"/>
                </a:lnTo>
                <a:lnTo>
                  <a:pt x="82" y="30"/>
                </a:lnTo>
                <a:lnTo>
                  <a:pt x="82" y="28"/>
                </a:lnTo>
                <a:lnTo>
                  <a:pt x="82" y="28"/>
                </a:lnTo>
                <a:lnTo>
                  <a:pt x="84" y="26"/>
                </a:lnTo>
                <a:lnTo>
                  <a:pt x="84" y="26"/>
                </a:lnTo>
                <a:lnTo>
                  <a:pt x="88" y="24"/>
                </a:lnTo>
                <a:lnTo>
                  <a:pt x="90" y="24"/>
                </a:lnTo>
                <a:lnTo>
                  <a:pt x="92" y="24"/>
                </a:lnTo>
                <a:lnTo>
                  <a:pt x="92" y="22"/>
                </a:lnTo>
                <a:lnTo>
                  <a:pt x="94" y="22"/>
                </a:lnTo>
                <a:lnTo>
                  <a:pt x="94" y="20"/>
                </a:lnTo>
                <a:lnTo>
                  <a:pt x="96" y="18"/>
                </a:lnTo>
                <a:lnTo>
                  <a:pt x="96" y="18"/>
                </a:lnTo>
                <a:lnTo>
                  <a:pt x="98" y="14"/>
                </a:lnTo>
                <a:lnTo>
                  <a:pt x="98" y="12"/>
                </a:lnTo>
                <a:lnTo>
                  <a:pt x="98" y="10"/>
                </a:lnTo>
                <a:lnTo>
                  <a:pt x="100" y="8"/>
                </a:lnTo>
                <a:lnTo>
                  <a:pt x="104" y="6"/>
                </a:lnTo>
                <a:lnTo>
                  <a:pt x="106" y="4"/>
                </a:lnTo>
                <a:lnTo>
                  <a:pt x="108" y="2"/>
                </a:lnTo>
                <a:lnTo>
                  <a:pt x="108" y="2"/>
                </a:lnTo>
                <a:lnTo>
                  <a:pt x="110" y="2"/>
                </a:lnTo>
                <a:lnTo>
                  <a:pt x="112" y="0"/>
                </a:lnTo>
                <a:lnTo>
                  <a:pt x="112" y="0"/>
                </a:lnTo>
                <a:lnTo>
                  <a:pt x="114" y="0"/>
                </a:lnTo>
                <a:lnTo>
                  <a:pt x="114" y="0"/>
                </a:lnTo>
                <a:lnTo>
                  <a:pt x="116" y="0"/>
                </a:lnTo>
                <a:lnTo>
                  <a:pt x="116" y="0"/>
                </a:lnTo>
                <a:lnTo>
                  <a:pt x="116" y="0"/>
                </a:lnTo>
                <a:lnTo>
                  <a:pt x="118" y="2"/>
                </a:lnTo>
                <a:lnTo>
                  <a:pt x="118" y="2"/>
                </a:lnTo>
                <a:lnTo>
                  <a:pt x="120" y="4"/>
                </a:lnTo>
                <a:lnTo>
                  <a:pt x="120" y="8"/>
                </a:lnTo>
                <a:lnTo>
                  <a:pt x="122" y="10"/>
                </a:lnTo>
                <a:lnTo>
                  <a:pt x="124" y="14"/>
                </a:lnTo>
                <a:lnTo>
                  <a:pt x="126" y="18"/>
                </a:lnTo>
                <a:lnTo>
                  <a:pt x="128" y="20"/>
                </a:lnTo>
                <a:lnTo>
                  <a:pt x="128" y="22"/>
                </a:lnTo>
                <a:lnTo>
                  <a:pt x="128" y="24"/>
                </a:lnTo>
                <a:lnTo>
                  <a:pt x="130" y="24"/>
                </a:lnTo>
                <a:lnTo>
                  <a:pt x="130" y="26"/>
                </a:lnTo>
                <a:lnTo>
                  <a:pt x="128" y="28"/>
                </a:lnTo>
                <a:lnTo>
                  <a:pt x="128" y="32"/>
                </a:lnTo>
                <a:lnTo>
                  <a:pt x="128" y="32"/>
                </a:lnTo>
                <a:lnTo>
                  <a:pt x="128" y="34"/>
                </a:lnTo>
                <a:lnTo>
                  <a:pt x="128" y="36"/>
                </a:lnTo>
                <a:lnTo>
                  <a:pt x="128" y="36"/>
                </a:lnTo>
                <a:lnTo>
                  <a:pt x="128" y="38"/>
                </a:lnTo>
                <a:lnTo>
                  <a:pt x="128" y="38"/>
                </a:lnTo>
                <a:lnTo>
                  <a:pt x="130" y="38"/>
                </a:lnTo>
                <a:lnTo>
                  <a:pt x="130" y="40"/>
                </a:lnTo>
                <a:lnTo>
                  <a:pt x="132" y="40"/>
                </a:lnTo>
                <a:lnTo>
                  <a:pt x="134" y="40"/>
                </a:lnTo>
                <a:lnTo>
                  <a:pt x="134" y="40"/>
                </a:lnTo>
                <a:lnTo>
                  <a:pt x="134" y="42"/>
                </a:lnTo>
                <a:lnTo>
                  <a:pt x="134" y="42"/>
                </a:lnTo>
                <a:lnTo>
                  <a:pt x="134" y="44"/>
                </a:lnTo>
                <a:lnTo>
                  <a:pt x="134" y="46"/>
                </a:lnTo>
                <a:lnTo>
                  <a:pt x="134" y="48"/>
                </a:lnTo>
                <a:lnTo>
                  <a:pt x="134" y="48"/>
                </a:lnTo>
                <a:lnTo>
                  <a:pt x="136" y="48"/>
                </a:lnTo>
                <a:lnTo>
                  <a:pt x="136" y="48"/>
                </a:lnTo>
                <a:lnTo>
                  <a:pt x="136" y="48"/>
                </a:lnTo>
                <a:lnTo>
                  <a:pt x="136" y="48"/>
                </a:lnTo>
                <a:lnTo>
                  <a:pt x="138" y="48"/>
                </a:lnTo>
                <a:lnTo>
                  <a:pt x="140" y="48"/>
                </a:lnTo>
                <a:lnTo>
                  <a:pt x="140" y="48"/>
                </a:lnTo>
                <a:lnTo>
                  <a:pt x="142" y="48"/>
                </a:lnTo>
                <a:lnTo>
                  <a:pt x="144" y="46"/>
                </a:lnTo>
                <a:lnTo>
                  <a:pt x="144" y="46"/>
                </a:lnTo>
                <a:lnTo>
                  <a:pt x="146" y="46"/>
                </a:lnTo>
                <a:lnTo>
                  <a:pt x="146" y="46"/>
                </a:lnTo>
                <a:lnTo>
                  <a:pt x="146" y="48"/>
                </a:lnTo>
                <a:lnTo>
                  <a:pt x="146" y="48"/>
                </a:lnTo>
                <a:lnTo>
                  <a:pt x="146" y="48"/>
                </a:lnTo>
                <a:lnTo>
                  <a:pt x="148" y="50"/>
                </a:lnTo>
                <a:lnTo>
                  <a:pt x="148" y="52"/>
                </a:lnTo>
                <a:lnTo>
                  <a:pt x="148" y="54"/>
                </a:lnTo>
                <a:lnTo>
                  <a:pt x="148" y="56"/>
                </a:lnTo>
                <a:lnTo>
                  <a:pt x="148" y="58"/>
                </a:lnTo>
                <a:lnTo>
                  <a:pt x="148" y="58"/>
                </a:lnTo>
                <a:lnTo>
                  <a:pt x="148" y="60"/>
                </a:lnTo>
                <a:lnTo>
                  <a:pt x="148" y="60"/>
                </a:lnTo>
                <a:lnTo>
                  <a:pt x="150" y="60"/>
                </a:lnTo>
                <a:lnTo>
                  <a:pt x="150" y="60"/>
                </a:lnTo>
                <a:lnTo>
                  <a:pt x="150" y="62"/>
                </a:lnTo>
                <a:lnTo>
                  <a:pt x="152" y="62"/>
                </a:lnTo>
                <a:lnTo>
                  <a:pt x="154" y="62"/>
                </a:lnTo>
                <a:lnTo>
                  <a:pt x="156" y="62"/>
                </a:lnTo>
                <a:lnTo>
                  <a:pt x="158" y="62"/>
                </a:lnTo>
                <a:lnTo>
                  <a:pt x="160" y="62"/>
                </a:lnTo>
                <a:lnTo>
                  <a:pt x="162" y="62"/>
                </a:lnTo>
                <a:lnTo>
                  <a:pt x="162" y="62"/>
                </a:lnTo>
                <a:lnTo>
                  <a:pt x="162" y="64"/>
                </a:lnTo>
                <a:lnTo>
                  <a:pt x="164" y="64"/>
                </a:lnTo>
                <a:lnTo>
                  <a:pt x="164" y="64"/>
                </a:lnTo>
                <a:lnTo>
                  <a:pt x="164" y="66"/>
                </a:lnTo>
                <a:lnTo>
                  <a:pt x="164" y="66"/>
                </a:lnTo>
                <a:lnTo>
                  <a:pt x="164" y="68"/>
                </a:lnTo>
                <a:lnTo>
                  <a:pt x="164" y="72"/>
                </a:lnTo>
                <a:lnTo>
                  <a:pt x="164" y="74"/>
                </a:lnTo>
                <a:lnTo>
                  <a:pt x="164" y="76"/>
                </a:lnTo>
                <a:lnTo>
                  <a:pt x="164" y="76"/>
                </a:lnTo>
                <a:lnTo>
                  <a:pt x="164" y="78"/>
                </a:lnTo>
                <a:lnTo>
                  <a:pt x="164" y="78"/>
                </a:lnTo>
                <a:lnTo>
                  <a:pt x="166" y="80"/>
                </a:lnTo>
                <a:lnTo>
                  <a:pt x="166" y="80"/>
                </a:lnTo>
                <a:lnTo>
                  <a:pt x="166" y="80"/>
                </a:lnTo>
                <a:lnTo>
                  <a:pt x="168" y="80"/>
                </a:lnTo>
                <a:lnTo>
                  <a:pt x="170" y="80"/>
                </a:lnTo>
                <a:lnTo>
                  <a:pt x="172" y="82"/>
                </a:lnTo>
                <a:lnTo>
                  <a:pt x="172" y="82"/>
                </a:lnTo>
                <a:lnTo>
                  <a:pt x="174" y="82"/>
                </a:lnTo>
                <a:lnTo>
                  <a:pt x="174" y="84"/>
                </a:lnTo>
                <a:lnTo>
                  <a:pt x="174" y="84"/>
                </a:lnTo>
                <a:lnTo>
                  <a:pt x="176" y="86"/>
                </a:lnTo>
                <a:lnTo>
                  <a:pt x="178" y="88"/>
                </a:lnTo>
                <a:lnTo>
                  <a:pt x="178" y="90"/>
                </a:lnTo>
                <a:lnTo>
                  <a:pt x="180" y="92"/>
                </a:lnTo>
                <a:lnTo>
                  <a:pt x="180" y="92"/>
                </a:lnTo>
                <a:lnTo>
                  <a:pt x="180" y="92"/>
                </a:lnTo>
                <a:lnTo>
                  <a:pt x="180" y="94"/>
                </a:lnTo>
                <a:lnTo>
                  <a:pt x="180" y="96"/>
                </a:lnTo>
                <a:lnTo>
                  <a:pt x="180" y="98"/>
                </a:lnTo>
                <a:lnTo>
                  <a:pt x="178" y="98"/>
                </a:lnTo>
                <a:lnTo>
                  <a:pt x="178" y="98"/>
                </a:lnTo>
                <a:lnTo>
                  <a:pt x="178" y="10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77" name="Freeform 378"/>
          <p:cNvSpPr>
            <a:spLocks/>
          </p:cNvSpPr>
          <p:nvPr/>
        </p:nvSpPr>
        <p:spPr bwMode="auto">
          <a:xfrm>
            <a:off x="3952161" y="3288304"/>
            <a:ext cx="316135" cy="423845"/>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78" name="Freeform 379"/>
          <p:cNvSpPr>
            <a:spLocks/>
          </p:cNvSpPr>
          <p:nvPr/>
        </p:nvSpPr>
        <p:spPr bwMode="auto">
          <a:xfrm>
            <a:off x="3952161" y="3288304"/>
            <a:ext cx="316135" cy="423845"/>
          </a:xfrm>
          <a:custGeom>
            <a:avLst/>
            <a:gdLst>
              <a:gd name="T0" fmla="*/ 4 w 154"/>
              <a:gd name="T1" fmla="*/ 180 h 182"/>
              <a:gd name="T2" fmla="*/ 14 w 154"/>
              <a:gd name="T3" fmla="*/ 172 h 182"/>
              <a:gd name="T4" fmla="*/ 20 w 154"/>
              <a:gd name="T5" fmla="*/ 168 h 182"/>
              <a:gd name="T6" fmla="*/ 36 w 154"/>
              <a:gd name="T7" fmla="*/ 166 h 182"/>
              <a:gd name="T8" fmla="*/ 54 w 154"/>
              <a:gd name="T9" fmla="*/ 164 h 182"/>
              <a:gd name="T10" fmla="*/ 74 w 154"/>
              <a:gd name="T11" fmla="*/ 162 h 182"/>
              <a:gd name="T12" fmla="*/ 94 w 154"/>
              <a:gd name="T13" fmla="*/ 164 h 182"/>
              <a:gd name="T14" fmla="*/ 110 w 154"/>
              <a:gd name="T15" fmla="*/ 168 h 182"/>
              <a:gd name="T16" fmla="*/ 116 w 154"/>
              <a:gd name="T17" fmla="*/ 168 h 182"/>
              <a:gd name="T18" fmla="*/ 118 w 154"/>
              <a:gd name="T19" fmla="*/ 172 h 182"/>
              <a:gd name="T20" fmla="*/ 122 w 154"/>
              <a:gd name="T21" fmla="*/ 176 h 182"/>
              <a:gd name="T22" fmla="*/ 124 w 154"/>
              <a:gd name="T23" fmla="*/ 176 h 182"/>
              <a:gd name="T24" fmla="*/ 128 w 154"/>
              <a:gd name="T25" fmla="*/ 174 h 182"/>
              <a:gd name="T26" fmla="*/ 134 w 154"/>
              <a:gd name="T27" fmla="*/ 170 h 182"/>
              <a:gd name="T28" fmla="*/ 146 w 154"/>
              <a:gd name="T29" fmla="*/ 160 h 182"/>
              <a:gd name="T30" fmla="*/ 148 w 154"/>
              <a:gd name="T31" fmla="*/ 148 h 182"/>
              <a:gd name="T32" fmla="*/ 148 w 154"/>
              <a:gd name="T33" fmla="*/ 140 h 182"/>
              <a:gd name="T34" fmla="*/ 148 w 154"/>
              <a:gd name="T35" fmla="*/ 136 h 182"/>
              <a:gd name="T36" fmla="*/ 152 w 154"/>
              <a:gd name="T37" fmla="*/ 134 h 182"/>
              <a:gd name="T38" fmla="*/ 154 w 154"/>
              <a:gd name="T39" fmla="*/ 132 h 182"/>
              <a:gd name="T40" fmla="*/ 154 w 154"/>
              <a:gd name="T41" fmla="*/ 128 h 182"/>
              <a:gd name="T42" fmla="*/ 152 w 154"/>
              <a:gd name="T43" fmla="*/ 122 h 182"/>
              <a:gd name="T44" fmla="*/ 148 w 154"/>
              <a:gd name="T45" fmla="*/ 116 h 182"/>
              <a:gd name="T46" fmla="*/ 140 w 154"/>
              <a:gd name="T47" fmla="*/ 104 h 182"/>
              <a:gd name="T48" fmla="*/ 126 w 154"/>
              <a:gd name="T49" fmla="*/ 86 h 182"/>
              <a:gd name="T50" fmla="*/ 120 w 154"/>
              <a:gd name="T51" fmla="*/ 78 h 182"/>
              <a:gd name="T52" fmla="*/ 110 w 154"/>
              <a:gd name="T53" fmla="*/ 62 h 182"/>
              <a:gd name="T54" fmla="*/ 104 w 154"/>
              <a:gd name="T55" fmla="*/ 50 h 182"/>
              <a:gd name="T56" fmla="*/ 100 w 154"/>
              <a:gd name="T57" fmla="*/ 46 h 182"/>
              <a:gd name="T58" fmla="*/ 100 w 154"/>
              <a:gd name="T59" fmla="*/ 36 h 182"/>
              <a:gd name="T60" fmla="*/ 100 w 154"/>
              <a:gd name="T61" fmla="*/ 32 h 182"/>
              <a:gd name="T62" fmla="*/ 100 w 154"/>
              <a:gd name="T63" fmla="*/ 30 h 182"/>
              <a:gd name="T64" fmla="*/ 102 w 154"/>
              <a:gd name="T65" fmla="*/ 30 h 182"/>
              <a:gd name="T66" fmla="*/ 104 w 154"/>
              <a:gd name="T67" fmla="*/ 32 h 182"/>
              <a:gd name="T68" fmla="*/ 108 w 154"/>
              <a:gd name="T69" fmla="*/ 40 h 182"/>
              <a:gd name="T70" fmla="*/ 112 w 154"/>
              <a:gd name="T71" fmla="*/ 44 h 182"/>
              <a:gd name="T72" fmla="*/ 118 w 154"/>
              <a:gd name="T73" fmla="*/ 54 h 182"/>
              <a:gd name="T74" fmla="*/ 122 w 154"/>
              <a:gd name="T75" fmla="*/ 58 h 182"/>
              <a:gd name="T76" fmla="*/ 126 w 154"/>
              <a:gd name="T77" fmla="*/ 60 h 182"/>
              <a:gd name="T78" fmla="*/ 128 w 154"/>
              <a:gd name="T79" fmla="*/ 60 h 182"/>
              <a:gd name="T80" fmla="*/ 132 w 154"/>
              <a:gd name="T81" fmla="*/ 56 h 182"/>
              <a:gd name="T82" fmla="*/ 134 w 154"/>
              <a:gd name="T83" fmla="*/ 48 h 182"/>
              <a:gd name="T84" fmla="*/ 120 w 154"/>
              <a:gd name="T85" fmla="*/ 6 h 182"/>
              <a:gd name="T86" fmla="*/ 100 w 154"/>
              <a:gd name="T87" fmla="*/ 4 h 182"/>
              <a:gd name="T88" fmla="*/ 88 w 154"/>
              <a:gd name="T89" fmla="*/ 2 h 182"/>
              <a:gd name="T90" fmla="*/ 76 w 154"/>
              <a:gd name="T91" fmla="*/ 0 h 182"/>
              <a:gd name="T92" fmla="*/ 70 w 154"/>
              <a:gd name="T93" fmla="*/ 0 h 182"/>
              <a:gd name="T94" fmla="*/ 66 w 154"/>
              <a:gd name="T95" fmla="*/ 0 h 182"/>
              <a:gd name="T96" fmla="*/ 64 w 154"/>
              <a:gd name="T97" fmla="*/ 2 h 182"/>
              <a:gd name="T98" fmla="*/ 62 w 154"/>
              <a:gd name="T99" fmla="*/ 8 h 182"/>
              <a:gd name="T100" fmla="*/ 62 w 154"/>
              <a:gd name="T101" fmla="*/ 16 h 182"/>
              <a:gd name="T102" fmla="*/ 60 w 154"/>
              <a:gd name="T103" fmla="*/ 18 h 182"/>
              <a:gd name="T104" fmla="*/ 58 w 154"/>
              <a:gd name="T105" fmla="*/ 18 h 182"/>
              <a:gd name="T106" fmla="*/ 54 w 154"/>
              <a:gd name="T107" fmla="*/ 18 h 182"/>
              <a:gd name="T108" fmla="*/ 48 w 154"/>
              <a:gd name="T109" fmla="*/ 12 h 182"/>
              <a:gd name="T110" fmla="*/ 44 w 154"/>
              <a:gd name="T111" fmla="*/ 6 h 182"/>
              <a:gd name="T112" fmla="*/ 40 w 154"/>
              <a:gd name="T113" fmla="*/ 2 h 182"/>
              <a:gd name="T114" fmla="*/ 36 w 154"/>
              <a:gd name="T115" fmla="*/ 2 h 182"/>
              <a:gd name="T116" fmla="*/ 26 w 154"/>
              <a:gd name="T117" fmla="*/ 2 h 182"/>
              <a:gd name="T118" fmla="*/ 10 w 154"/>
              <a:gd name="T11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182">
                <a:moveTo>
                  <a:pt x="0" y="4"/>
                </a:moveTo>
                <a:lnTo>
                  <a:pt x="0" y="182"/>
                </a:lnTo>
                <a:lnTo>
                  <a:pt x="4" y="180"/>
                </a:lnTo>
                <a:lnTo>
                  <a:pt x="10" y="176"/>
                </a:lnTo>
                <a:lnTo>
                  <a:pt x="12" y="174"/>
                </a:lnTo>
                <a:lnTo>
                  <a:pt x="14" y="172"/>
                </a:lnTo>
                <a:lnTo>
                  <a:pt x="18" y="170"/>
                </a:lnTo>
                <a:lnTo>
                  <a:pt x="20" y="168"/>
                </a:lnTo>
                <a:lnTo>
                  <a:pt x="20" y="168"/>
                </a:lnTo>
                <a:lnTo>
                  <a:pt x="26" y="168"/>
                </a:lnTo>
                <a:lnTo>
                  <a:pt x="30" y="166"/>
                </a:lnTo>
                <a:lnTo>
                  <a:pt x="36" y="166"/>
                </a:lnTo>
                <a:lnTo>
                  <a:pt x="42" y="164"/>
                </a:lnTo>
                <a:lnTo>
                  <a:pt x="48" y="164"/>
                </a:lnTo>
                <a:lnTo>
                  <a:pt x="54" y="164"/>
                </a:lnTo>
                <a:lnTo>
                  <a:pt x="62" y="164"/>
                </a:lnTo>
                <a:lnTo>
                  <a:pt x="68" y="162"/>
                </a:lnTo>
                <a:lnTo>
                  <a:pt x="74" y="162"/>
                </a:lnTo>
                <a:lnTo>
                  <a:pt x="82" y="164"/>
                </a:lnTo>
                <a:lnTo>
                  <a:pt x="88" y="164"/>
                </a:lnTo>
                <a:lnTo>
                  <a:pt x="94" y="164"/>
                </a:lnTo>
                <a:lnTo>
                  <a:pt x="100" y="164"/>
                </a:lnTo>
                <a:lnTo>
                  <a:pt x="106" y="166"/>
                </a:lnTo>
                <a:lnTo>
                  <a:pt x="110" y="168"/>
                </a:lnTo>
                <a:lnTo>
                  <a:pt x="112" y="168"/>
                </a:lnTo>
                <a:lnTo>
                  <a:pt x="114" y="168"/>
                </a:lnTo>
                <a:lnTo>
                  <a:pt x="116" y="168"/>
                </a:lnTo>
                <a:lnTo>
                  <a:pt x="116" y="170"/>
                </a:lnTo>
                <a:lnTo>
                  <a:pt x="116" y="170"/>
                </a:lnTo>
                <a:lnTo>
                  <a:pt x="118" y="172"/>
                </a:lnTo>
                <a:lnTo>
                  <a:pt x="120" y="174"/>
                </a:lnTo>
                <a:lnTo>
                  <a:pt x="122" y="174"/>
                </a:lnTo>
                <a:lnTo>
                  <a:pt x="122" y="176"/>
                </a:lnTo>
                <a:lnTo>
                  <a:pt x="122" y="176"/>
                </a:lnTo>
                <a:lnTo>
                  <a:pt x="124" y="176"/>
                </a:lnTo>
                <a:lnTo>
                  <a:pt x="124" y="176"/>
                </a:lnTo>
                <a:lnTo>
                  <a:pt x="124" y="176"/>
                </a:lnTo>
                <a:lnTo>
                  <a:pt x="126" y="176"/>
                </a:lnTo>
                <a:lnTo>
                  <a:pt x="128" y="174"/>
                </a:lnTo>
                <a:lnTo>
                  <a:pt x="130" y="174"/>
                </a:lnTo>
                <a:lnTo>
                  <a:pt x="132" y="172"/>
                </a:lnTo>
                <a:lnTo>
                  <a:pt x="134" y="170"/>
                </a:lnTo>
                <a:lnTo>
                  <a:pt x="138" y="166"/>
                </a:lnTo>
                <a:lnTo>
                  <a:pt x="142" y="162"/>
                </a:lnTo>
                <a:lnTo>
                  <a:pt x="146" y="160"/>
                </a:lnTo>
                <a:lnTo>
                  <a:pt x="148" y="156"/>
                </a:lnTo>
                <a:lnTo>
                  <a:pt x="148" y="154"/>
                </a:lnTo>
                <a:lnTo>
                  <a:pt x="148" y="148"/>
                </a:lnTo>
                <a:lnTo>
                  <a:pt x="148" y="144"/>
                </a:lnTo>
                <a:lnTo>
                  <a:pt x="148" y="140"/>
                </a:lnTo>
                <a:lnTo>
                  <a:pt x="148" y="140"/>
                </a:lnTo>
                <a:lnTo>
                  <a:pt x="148" y="138"/>
                </a:lnTo>
                <a:lnTo>
                  <a:pt x="148" y="136"/>
                </a:lnTo>
                <a:lnTo>
                  <a:pt x="148" y="136"/>
                </a:lnTo>
                <a:lnTo>
                  <a:pt x="148" y="136"/>
                </a:lnTo>
                <a:lnTo>
                  <a:pt x="150" y="134"/>
                </a:lnTo>
                <a:lnTo>
                  <a:pt x="152" y="134"/>
                </a:lnTo>
                <a:lnTo>
                  <a:pt x="152" y="132"/>
                </a:lnTo>
                <a:lnTo>
                  <a:pt x="154" y="132"/>
                </a:lnTo>
                <a:lnTo>
                  <a:pt x="154" y="132"/>
                </a:lnTo>
                <a:lnTo>
                  <a:pt x="154" y="130"/>
                </a:lnTo>
                <a:lnTo>
                  <a:pt x="154" y="128"/>
                </a:lnTo>
                <a:lnTo>
                  <a:pt x="154" y="128"/>
                </a:lnTo>
                <a:lnTo>
                  <a:pt x="154" y="126"/>
                </a:lnTo>
                <a:lnTo>
                  <a:pt x="152" y="124"/>
                </a:lnTo>
                <a:lnTo>
                  <a:pt x="152" y="122"/>
                </a:lnTo>
                <a:lnTo>
                  <a:pt x="152" y="120"/>
                </a:lnTo>
                <a:lnTo>
                  <a:pt x="150" y="118"/>
                </a:lnTo>
                <a:lnTo>
                  <a:pt x="148" y="116"/>
                </a:lnTo>
                <a:lnTo>
                  <a:pt x="146" y="112"/>
                </a:lnTo>
                <a:lnTo>
                  <a:pt x="144" y="108"/>
                </a:lnTo>
                <a:lnTo>
                  <a:pt x="140" y="104"/>
                </a:lnTo>
                <a:lnTo>
                  <a:pt x="134" y="96"/>
                </a:lnTo>
                <a:lnTo>
                  <a:pt x="128" y="90"/>
                </a:lnTo>
                <a:lnTo>
                  <a:pt x="126" y="86"/>
                </a:lnTo>
                <a:lnTo>
                  <a:pt x="124" y="84"/>
                </a:lnTo>
                <a:lnTo>
                  <a:pt x="122" y="80"/>
                </a:lnTo>
                <a:lnTo>
                  <a:pt x="120" y="78"/>
                </a:lnTo>
                <a:lnTo>
                  <a:pt x="118" y="74"/>
                </a:lnTo>
                <a:lnTo>
                  <a:pt x="116" y="70"/>
                </a:lnTo>
                <a:lnTo>
                  <a:pt x="110" y="62"/>
                </a:lnTo>
                <a:lnTo>
                  <a:pt x="106" y="58"/>
                </a:lnTo>
                <a:lnTo>
                  <a:pt x="104" y="52"/>
                </a:lnTo>
                <a:lnTo>
                  <a:pt x="104" y="50"/>
                </a:lnTo>
                <a:lnTo>
                  <a:pt x="102" y="48"/>
                </a:lnTo>
                <a:lnTo>
                  <a:pt x="102" y="46"/>
                </a:lnTo>
                <a:lnTo>
                  <a:pt x="100" y="46"/>
                </a:lnTo>
                <a:lnTo>
                  <a:pt x="100" y="42"/>
                </a:lnTo>
                <a:lnTo>
                  <a:pt x="100" y="38"/>
                </a:lnTo>
                <a:lnTo>
                  <a:pt x="100" y="36"/>
                </a:lnTo>
                <a:lnTo>
                  <a:pt x="100" y="34"/>
                </a:lnTo>
                <a:lnTo>
                  <a:pt x="100" y="34"/>
                </a:lnTo>
                <a:lnTo>
                  <a:pt x="100" y="32"/>
                </a:lnTo>
                <a:lnTo>
                  <a:pt x="100" y="32"/>
                </a:lnTo>
                <a:lnTo>
                  <a:pt x="100" y="30"/>
                </a:lnTo>
                <a:lnTo>
                  <a:pt x="100" y="30"/>
                </a:lnTo>
                <a:lnTo>
                  <a:pt x="100" y="30"/>
                </a:lnTo>
                <a:lnTo>
                  <a:pt x="102" y="30"/>
                </a:lnTo>
                <a:lnTo>
                  <a:pt x="102" y="30"/>
                </a:lnTo>
                <a:lnTo>
                  <a:pt x="104" y="30"/>
                </a:lnTo>
                <a:lnTo>
                  <a:pt x="104" y="30"/>
                </a:lnTo>
                <a:lnTo>
                  <a:pt x="104" y="32"/>
                </a:lnTo>
                <a:lnTo>
                  <a:pt x="104" y="32"/>
                </a:lnTo>
                <a:lnTo>
                  <a:pt x="106" y="34"/>
                </a:lnTo>
                <a:lnTo>
                  <a:pt x="108" y="40"/>
                </a:lnTo>
                <a:lnTo>
                  <a:pt x="110" y="42"/>
                </a:lnTo>
                <a:lnTo>
                  <a:pt x="110" y="42"/>
                </a:lnTo>
                <a:lnTo>
                  <a:pt x="112" y="44"/>
                </a:lnTo>
                <a:lnTo>
                  <a:pt x="114" y="48"/>
                </a:lnTo>
                <a:lnTo>
                  <a:pt x="116" y="50"/>
                </a:lnTo>
                <a:lnTo>
                  <a:pt x="118" y="54"/>
                </a:lnTo>
                <a:lnTo>
                  <a:pt x="120" y="56"/>
                </a:lnTo>
                <a:lnTo>
                  <a:pt x="122" y="58"/>
                </a:lnTo>
                <a:lnTo>
                  <a:pt x="122" y="58"/>
                </a:lnTo>
                <a:lnTo>
                  <a:pt x="124" y="60"/>
                </a:lnTo>
                <a:lnTo>
                  <a:pt x="124" y="60"/>
                </a:lnTo>
                <a:lnTo>
                  <a:pt x="126" y="60"/>
                </a:lnTo>
                <a:lnTo>
                  <a:pt x="128" y="60"/>
                </a:lnTo>
                <a:lnTo>
                  <a:pt x="128" y="60"/>
                </a:lnTo>
                <a:lnTo>
                  <a:pt x="128" y="60"/>
                </a:lnTo>
                <a:lnTo>
                  <a:pt x="130" y="58"/>
                </a:lnTo>
                <a:lnTo>
                  <a:pt x="130" y="58"/>
                </a:lnTo>
                <a:lnTo>
                  <a:pt x="132" y="56"/>
                </a:lnTo>
                <a:lnTo>
                  <a:pt x="132" y="52"/>
                </a:lnTo>
                <a:lnTo>
                  <a:pt x="134" y="50"/>
                </a:lnTo>
                <a:lnTo>
                  <a:pt x="134" y="48"/>
                </a:lnTo>
                <a:lnTo>
                  <a:pt x="134" y="46"/>
                </a:lnTo>
                <a:lnTo>
                  <a:pt x="134" y="28"/>
                </a:lnTo>
                <a:lnTo>
                  <a:pt x="120" y="6"/>
                </a:lnTo>
                <a:lnTo>
                  <a:pt x="112" y="6"/>
                </a:lnTo>
                <a:lnTo>
                  <a:pt x="100" y="4"/>
                </a:lnTo>
                <a:lnTo>
                  <a:pt x="100" y="4"/>
                </a:lnTo>
                <a:lnTo>
                  <a:pt x="96" y="4"/>
                </a:lnTo>
                <a:lnTo>
                  <a:pt x="92" y="4"/>
                </a:lnTo>
                <a:lnTo>
                  <a:pt x="88" y="2"/>
                </a:lnTo>
                <a:lnTo>
                  <a:pt x="82" y="0"/>
                </a:lnTo>
                <a:lnTo>
                  <a:pt x="80" y="0"/>
                </a:lnTo>
                <a:lnTo>
                  <a:pt x="76" y="0"/>
                </a:lnTo>
                <a:lnTo>
                  <a:pt x="74" y="0"/>
                </a:lnTo>
                <a:lnTo>
                  <a:pt x="72" y="0"/>
                </a:lnTo>
                <a:lnTo>
                  <a:pt x="70" y="0"/>
                </a:lnTo>
                <a:lnTo>
                  <a:pt x="68" y="0"/>
                </a:lnTo>
                <a:lnTo>
                  <a:pt x="66" y="0"/>
                </a:lnTo>
                <a:lnTo>
                  <a:pt x="66" y="0"/>
                </a:lnTo>
                <a:lnTo>
                  <a:pt x="64" y="0"/>
                </a:lnTo>
                <a:lnTo>
                  <a:pt x="64" y="2"/>
                </a:lnTo>
                <a:lnTo>
                  <a:pt x="64" y="2"/>
                </a:lnTo>
                <a:lnTo>
                  <a:pt x="62" y="4"/>
                </a:lnTo>
                <a:lnTo>
                  <a:pt x="62" y="4"/>
                </a:lnTo>
                <a:lnTo>
                  <a:pt x="62" y="8"/>
                </a:lnTo>
                <a:lnTo>
                  <a:pt x="62" y="10"/>
                </a:lnTo>
                <a:lnTo>
                  <a:pt x="62" y="12"/>
                </a:lnTo>
                <a:lnTo>
                  <a:pt x="62" y="16"/>
                </a:lnTo>
                <a:lnTo>
                  <a:pt x="62" y="16"/>
                </a:lnTo>
                <a:lnTo>
                  <a:pt x="60" y="18"/>
                </a:lnTo>
                <a:lnTo>
                  <a:pt x="60" y="18"/>
                </a:lnTo>
                <a:lnTo>
                  <a:pt x="60" y="18"/>
                </a:lnTo>
                <a:lnTo>
                  <a:pt x="60" y="18"/>
                </a:lnTo>
                <a:lnTo>
                  <a:pt x="58" y="18"/>
                </a:lnTo>
                <a:lnTo>
                  <a:pt x="58" y="18"/>
                </a:lnTo>
                <a:lnTo>
                  <a:pt x="56" y="18"/>
                </a:lnTo>
                <a:lnTo>
                  <a:pt x="54" y="18"/>
                </a:lnTo>
                <a:lnTo>
                  <a:pt x="52" y="16"/>
                </a:lnTo>
                <a:lnTo>
                  <a:pt x="50" y="14"/>
                </a:lnTo>
                <a:lnTo>
                  <a:pt x="48" y="12"/>
                </a:lnTo>
                <a:lnTo>
                  <a:pt x="48" y="12"/>
                </a:lnTo>
                <a:lnTo>
                  <a:pt x="44" y="8"/>
                </a:lnTo>
                <a:lnTo>
                  <a:pt x="44" y="6"/>
                </a:lnTo>
                <a:lnTo>
                  <a:pt x="42" y="4"/>
                </a:lnTo>
                <a:lnTo>
                  <a:pt x="40" y="4"/>
                </a:lnTo>
                <a:lnTo>
                  <a:pt x="40" y="2"/>
                </a:lnTo>
                <a:lnTo>
                  <a:pt x="40" y="2"/>
                </a:lnTo>
                <a:lnTo>
                  <a:pt x="38" y="2"/>
                </a:lnTo>
                <a:lnTo>
                  <a:pt x="36" y="2"/>
                </a:lnTo>
                <a:lnTo>
                  <a:pt x="32" y="0"/>
                </a:lnTo>
                <a:lnTo>
                  <a:pt x="30" y="0"/>
                </a:lnTo>
                <a:lnTo>
                  <a:pt x="26" y="2"/>
                </a:lnTo>
                <a:lnTo>
                  <a:pt x="22" y="2"/>
                </a:lnTo>
                <a:lnTo>
                  <a:pt x="16" y="2"/>
                </a:lnTo>
                <a:lnTo>
                  <a:pt x="10" y="2"/>
                </a:lnTo>
                <a:lnTo>
                  <a:pt x="4" y="4"/>
                </a:lnTo>
                <a:lnTo>
                  <a:pt x="0"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79" name="Freeform 380"/>
          <p:cNvSpPr>
            <a:spLocks/>
          </p:cNvSpPr>
          <p:nvPr/>
        </p:nvSpPr>
        <p:spPr bwMode="auto">
          <a:xfrm>
            <a:off x="2983241" y="3055424"/>
            <a:ext cx="582999" cy="754543"/>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0" name="Freeform 381"/>
          <p:cNvSpPr>
            <a:spLocks/>
          </p:cNvSpPr>
          <p:nvPr/>
        </p:nvSpPr>
        <p:spPr bwMode="auto">
          <a:xfrm>
            <a:off x="2983241" y="3055424"/>
            <a:ext cx="582999" cy="754543"/>
          </a:xfrm>
          <a:custGeom>
            <a:avLst/>
            <a:gdLst>
              <a:gd name="T0" fmla="*/ 98 w 284"/>
              <a:gd name="T1" fmla="*/ 50 h 324"/>
              <a:gd name="T2" fmla="*/ 98 w 284"/>
              <a:gd name="T3" fmla="*/ 56 h 324"/>
              <a:gd name="T4" fmla="*/ 92 w 284"/>
              <a:gd name="T5" fmla="*/ 66 h 324"/>
              <a:gd name="T6" fmla="*/ 98 w 284"/>
              <a:gd name="T7" fmla="*/ 70 h 324"/>
              <a:gd name="T8" fmla="*/ 102 w 284"/>
              <a:gd name="T9" fmla="*/ 76 h 324"/>
              <a:gd name="T10" fmla="*/ 98 w 284"/>
              <a:gd name="T11" fmla="*/ 92 h 324"/>
              <a:gd name="T12" fmla="*/ 92 w 284"/>
              <a:gd name="T13" fmla="*/ 98 h 324"/>
              <a:gd name="T14" fmla="*/ 80 w 284"/>
              <a:gd name="T15" fmla="*/ 98 h 324"/>
              <a:gd name="T16" fmla="*/ 76 w 284"/>
              <a:gd name="T17" fmla="*/ 104 h 324"/>
              <a:gd name="T18" fmla="*/ 78 w 284"/>
              <a:gd name="T19" fmla="*/ 112 h 324"/>
              <a:gd name="T20" fmla="*/ 84 w 284"/>
              <a:gd name="T21" fmla="*/ 118 h 324"/>
              <a:gd name="T22" fmla="*/ 72 w 284"/>
              <a:gd name="T23" fmla="*/ 126 h 324"/>
              <a:gd name="T24" fmla="*/ 56 w 284"/>
              <a:gd name="T25" fmla="*/ 142 h 324"/>
              <a:gd name="T26" fmla="*/ 40 w 284"/>
              <a:gd name="T27" fmla="*/ 152 h 324"/>
              <a:gd name="T28" fmla="*/ 30 w 284"/>
              <a:gd name="T29" fmla="*/ 152 h 324"/>
              <a:gd name="T30" fmla="*/ 28 w 284"/>
              <a:gd name="T31" fmla="*/ 158 h 324"/>
              <a:gd name="T32" fmla="*/ 20 w 284"/>
              <a:gd name="T33" fmla="*/ 158 h 324"/>
              <a:gd name="T34" fmla="*/ 16 w 284"/>
              <a:gd name="T35" fmla="*/ 158 h 324"/>
              <a:gd name="T36" fmla="*/ 14 w 284"/>
              <a:gd name="T37" fmla="*/ 166 h 324"/>
              <a:gd name="T38" fmla="*/ 6 w 284"/>
              <a:gd name="T39" fmla="*/ 168 h 324"/>
              <a:gd name="T40" fmla="*/ 44 w 284"/>
              <a:gd name="T41" fmla="*/ 212 h 324"/>
              <a:gd name="T42" fmla="*/ 108 w 284"/>
              <a:gd name="T43" fmla="*/ 266 h 324"/>
              <a:gd name="T44" fmla="*/ 146 w 284"/>
              <a:gd name="T45" fmla="*/ 294 h 324"/>
              <a:gd name="T46" fmla="*/ 158 w 284"/>
              <a:gd name="T47" fmla="*/ 300 h 324"/>
              <a:gd name="T48" fmla="*/ 160 w 284"/>
              <a:gd name="T49" fmla="*/ 316 h 324"/>
              <a:gd name="T50" fmla="*/ 164 w 284"/>
              <a:gd name="T51" fmla="*/ 324 h 324"/>
              <a:gd name="T52" fmla="*/ 176 w 284"/>
              <a:gd name="T53" fmla="*/ 322 h 324"/>
              <a:gd name="T54" fmla="*/ 178 w 284"/>
              <a:gd name="T55" fmla="*/ 312 h 324"/>
              <a:gd name="T56" fmla="*/ 192 w 284"/>
              <a:gd name="T57" fmla="*/ 312 h 324"/>
              <a:gd name="T58" fmla="*/ 202 w 284"/>
              <a:gd name="T59" fmla="*/ 312 h 324"/>
              <a:gd name="T60" fmla="*/ 212 w 284"/>
              <a:gd name="T61" fmla="*/ 300 h 324"/>
              <a:gd name="T62" fmla="*/ 220 w 284"/>
              <a:gd name="T63" fmla="*/ 294 h 324"/>
              <a:gd name="T64" fmla="*/ 224 w 284"/>
              <a:gd name="T65" fmla="*/ 284 h 324"/>
              <a:gd name="T66" fmla="*/ 240 w 284"/>
              <a:gd name="T67" fmla="*/ 280 h 324"/>
              <a:gd name="T68" fmla="*/ 250 w 284"/>
              <a:gd name="T69" fmla="*/ 274 h 324"/>
              <a:gd name="T70" fmla="*/ 262 w 284"/>
              <a:gd name="T71" fmla="*/ 260 h 324"/>
              <a:gd name="T72" fmla="*/ 280 w 284"/>
              <a:gd name="T73" fmla="*/ 252 h 324"/>
              <a:gd name="T74" fmla="*/ 284 w 284"/>
              <a:gd name="T75" fmla="*/ 236 h 324"/>
              <a:gd name="T76" fmla="*/ 278 w 284"/>
              <a:gd name="T77" fmla="*/ 228 h 324"/>
              <a:gd name="T78" fmla="*/ 262 w 284"/>
              <a:gd name="T79" fmla="*/ 228 h 324"/>
              <a:gd name="T80" fmla="*/ 252 w 284"/>
              <a:gd name="T81" fmla="*/ 220 h 324"/>
              <a:gd name="T82" fmla="*/ 250 w 284"/>
              <a:gd name="T83" fmla="*/ 202 h 324"/>
              <a:gd name="T84" fmla="*/ 254 w 284"/>
              <a:gd name="T85" fmla="*/ 104 h 324"/>
              <a:gd name="T86" fmla="*/ 246 w 284"/>
              <a:gd name="T87" fmla="*/ 102 h 324"/>
              <a:gd name="T88" fmla="*/ 244 w 284"/>
              <a:gd name="T89" fmla="*/ 90 h 324"/>
              <a:gd name="T90" fmla="*/ 240 w 284"/>
              <a:gd name="T91" fmla="*/ 86 h 324"/>
              <a:gd name="T92" fmla="*/ 230 w 284"/>
              <a:gd name="T93" fmla="*/ 82 h 324"/>
              <a:gd name="T94" fmla="*/ 224 w 284"/>
              <a:gd name="T95" fmla="*/ 68 h 324"/>
              <a:gd name="T96" fmla="*/ 226 w 284"/>
              <a:gd name="T97" fmla="*/ 54 h 324"/>
              <a:gd name="T98" fmla="*/ 234 w 284"/>
              <a:gd name="T99" fmla="*/ 48 h 324"/>
              <a:gd name="T100" fmla="*/ 240 w 284"/>
              <a:gd name="T101" fmla="*/ 44 h 324"/>
              <a:gd name="T102" fmla="*/ 234 w 284"/>
              <a:gd name="T103" fmla="*/ 36 h 324"/>
              <a:gd name="T104" fmla="*/ 234 w 284"/>
              <a:gd name="T105" fmla="*/ 28 h 324"/>
              <a:gd name="T106" fmla="*/ 236 w 284"/>
              <a:gd name="T107" fmla="*/ 22 h 324"/>
              <a:gd name="T108" fmla="*/ 242 w 284"/>
              <a:gd name="T109" fmla="*/ 20 h 324"/>
              <a:gd name="T110" fmla="*/ 240 w 284"/>
              <a:gd name="T111" fmla="*/ 6 h 324"/>
              <a:gd name="T112" fmla="*/ 196 w 284"/>
              <a:gd name="T113" fmla="*/ 0 h 324"/>
              <a:gd name="T114" fmla="*/ 172 w 284"/>
              <a:gd name="T115" fmla="*/ 4 h 324"/>
              <a:gd name="T116" fmla="*/ 152 w 284"/>
              <a:gd name="T117" fmla="*/ 10 h 324"/>
              <a:gd name="T118" fmla="*/ 128 w 284"/>
              <a:gd name="T119" fmla="*/ 12 h 324"/>
              <a:gd name="T120" fmla="*/ 116 w 284"/>
              <a:gd name="T121" fmla="*/ 22 h 324"/>
              <a:gd name="T122" fmla="*/ 100 w 284"/>
              <a:gd name="T123" fmla="*/ 24 h 324"/>
              <a:gd name="T124" fmla="*/ 92 w 284"/>
              <a:gd name="T125" fmla="*/ 3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24">
                <a:moveTo>
                  <a:pt x="88" y="42"/>
                </a:moveTo>
                <a:lnTo>
                  <a:pt x="88" y="42"/>
                </a:lnTo>
                <a:lnTo>
                  <a:pt x="90" y="42"/>
                </a:lnTo>
                <a:lnTo>
                  <a:pt x="94" y="46"/>
                </a:lnTo>
                <a:lnTo>
                  <a:pt x="96" y="48"/>
                </a:lnTo>
                <a:lnTo>
                  <a:pt x="98" y="50"/>
                </a:lnTo>
                <a:lnTo>
                  <a:pt x="98" y="50"/>
                </a:lnTo>
                <a:lnTo>
                  <a:pt x="100" y="52"/>
                </a:lnTo>
                <a:lnTo>
                  <a:pt x="100" y="52"/>
                </a:lnTo>
                <a:lnTo>
                  <a:pt x="100" y="52"/>
                </a:lnTo>
                <a:lnTo>
                  <a:pt x="100" y="54"/>
                </a:lnTo>
                <a:lnTo>
                  <a:pt x="100" y="54"/>
                </a:lnTo>
                <a:lnTo>
                  <a:pt x="100" y="56"/>
                </a:lnTo>
                <a:lnTo>
                  <a:pt x="98" y="56"/>
                </a:lnTo>
                <a:lnTo>
                  <a:pt x="98" y="58"/>
                </a:lnTo>
                <a:lnTo>
                  <a:pt x="96" y="60"/>
                </a:lnTo>
                <a:lnTo>
                  <a:pt x="94" y="62"/>
                </a:lnTo>
                <a:lnTo>
                  <a:pt x="94" y="64"/>
                </a:lnTo>
                <a:lnTo>
                  <a:pt x="92" y="64"/>
                </a:lnTo>
                <a:lnTo>
                  <a:pt x="92" y="66"/>
                </a:lnTo>
                <a:lnTo>
                  <a:pt x="92" y="66"/>
                </a:lnTo>
                <a:lnTo>
                  <a:pt x="92" y="66"/>
                </a:lnTo>
                <a:lnTo>
                  <a:pt x="92" y="68"/>
                </a:lnTo>
                <a:lnTo>
                  <a:pt x="92" y="68"/>
                </a:lnTo>
                <a:lnTo>
                  <a:pt x="94" y="68"/>
                </a:lnTo>
                <a:lnTo>
                  <a:pt x="96" y="68"/>
                </a:lnTo>
                <a:lnTo>
                  <a:pt x="96" y="70"/>
                </a:lnTo>
                <a:lnTo>
                  <a:pt x="98" y="70"/>
                </a:lnTo>
                <a:lnTo>
                  <a:pt x="100" y="70"/>
                </a:lnTo>
                <a:lnTo>
                  <a:pt x="100" y="70"/>
                </a:lnTo>
                <a:lnTo>
                  <a:pt x="100" y="72"/>
                </a:lnTo>
                <a:lnTo>
                  <a:pt x="102" y="72"/>
                </a:lnTo>
                <a:lnTo>
                  <a:pt x="102" y="74"/>
                </a:lnTo>
                <a:lnTo>
                  <a:pt x="102" y="74"/>
                </a:lnTo>
                <a:lnTo>
                  <a:pt x="102" y="76"/>
                </a:lnTo>
                <a:lnTo>
                  <a:pt x="102" y="78"/>
                </a:lnTo>
                <a:lnTo>
                  <a:pt x="102" y="80"/>
                </a:lnTo>
                <a:lnTo>
                  <a:pt x="102" y="82"/>
                </a:lnTo>
                <a:lnTo>
                  <a:pt x="100" y="86"/>
                </a:lnTo>
                <a:lnTo>
                  <a:pt x="100" y="88"/>
                </a:lnTo>
                <a:lnTo>
                  <a:pt x="98" y="90"/>
                </a:lnTo>
                <a:lnTo>
                  <a:pt x="98" y="92"/>
                </a:lnTo>
                <a:lnTo>
                  <a:pt x="98" y="94"/>
                </a:lnTo>
                <a:lnTo>
                  <a:pt x="96" y="94"/>
                </a:lnTo>
                <a:lnTo>
                  <a:pt x="96" y="96"/>
                </a:lnTo>
                <a:lnTo>
                  <a:pt x="94" y="96"/>
                </a:lnTo>
                <a:lnTo>
                  <a:pt x="94" y="98"/>
                </a:lnTo>
                <a:lnTo>
                  <a:pt x="94" y="98"/>
                </a:lnTo>
                <a:lnTo>
                  <a:pt x="92" y="98"/>
                </a:lnTo>
                <a:lnTo>
                  <a:pt x="92" y="98"/>
                </a:lnTo>
                <a:lnTo>
                  <a:pt x="90" y="98"/>
                </a:lnTo>
                <a:lnTo>
                  <a:pt x="86" y="98"/>
                </a:lnTo>
                <a:lnTo>
                  <a:pt x="84" y="98"/>
                </a:lnTo>
                <a:lnTo>
                  <a:pt x="82" y="98"/>
                </a:lnTo>
                <a:lnTo>
                  <a:pt x="80" y="98"/>
                </a:lnTo>
                <a:lnTo>
                  <a:pt x="80" y="98"/>
                </a:lnTo>
                <a:lnTo>
                  <a:pt x="80" y="98"/>
                </a:lnTo>
                <a:lnTo>
                  <a:pt x="78" y="98"/>
                </a:lnTo>
                <a:lnTo>
                  <a:pt x="78" y="100"/>
                </a:lnTo>
                <a:lnTo>
                  <a:pt x="78" y="100"/>
                </a:lnTo>
                <a:lnTo>
                  <a:pt x="76" y="102"/>
                </a:lnTo>
                <a:lnTo>
                  <a:pt x="76" y="102"/>
                </a:lnTo>
                <a:lnTo>
                  <a:pt x="76" y="104"/>
                </a:lnTo>
                <a:lnTo>
                  <a:pt x="76" y="106"/>
                </a:lnTo>
                <a:lnTo>
                  <a:pt x="76" y="108"/>
                </a:lnTo>
                <a:lnTo>
                  <a:pt x="76" y="108"/>
                </a:lnTo>
                <a:lnTo>
                  <a:pt x="76" y="108"/>
                </a:lnTo>
                <a:lnTo>
                  <a:pt x="76" y="110"/>
                </a:lnTo>
                <a:lnTo>
                  <a:pt x="78" y="110"/>
                </a:lnTo>
                <a:lnTo>
                  <a:pt x="78" y="112"/>
                </a:lnTo>
                <a:lnTo>
                  <a:pt x="80" y="112"/>
                </a:lnTo>
                <a:lnTo>
                  <a:pt x="82" y="114"/>
                </a:lnTo>
                <a:lnTo>
                  <a:pt x="82" y="114"/>
                </a:lnTo>
                <a:lnTo>
                  <a:pt x="84" y="114"/>
                </a:lnTo>
                <a:lnTo>
                  <a:pt x="84" y="116"/>
                </a:lnTo>
                <a:lnTo>
                  <a:pt x="84" y="116"/>
                </a:lnTo>
                <a:lnTo>
                  <a:pt x="84" y="118"/>
                </a:lnTo>
                <a:lnTo>
                  <a:pt x="82" y="118"/>
                </a:lnTo>
                <a:lnTo>
                  <a:pt x="82" y="120"/>
                </a:lnTo>
                <a:lnTo>
                  <a:pt x="82" y="120"/>
                </a:lnTo>
                <a:lnTo>
                  <a:pt x="80" y="122"/>
                </a:lnTo>
                <a:lnTo>
                  <a:pt x="78" y="122"/>
                </a:lnTo>
                <a:lnTo>
                  <a:pt x="76" y="124"/>
                </a:lnTo>
                <a:lnTo>
                  <a:pt x="72" y="126"/>
                </a:lnTo>
                <a:lnTo>
                  <a:pt x="70" y="128"/>
                </a:lnTo>
                <a:lnTo>
                  <a:pt x="66" y="130"/>
                </a:lnTo>
                <a:lnTo>
                  <a:pt x="66" y="132"/>
                </a:lnTo>
                <a:lnTo>
                  <a:pt x="64" y="132"/>
                </a:lnTo>
                <a:lnTo>
                  <a:pt x="62" y="136"/>
                </a:lnTo>
                <a:lnTo>
                  <a:pt x="58" y="138"/>
                </a:lnTo>
                <a:lnTo>
                  <a:pt x="56" y="142"/>
                </a:lnTo>
                <a:lnTo>
                  <a:pt x="54" y="144"/>
                </a:lnTo>
                <a:lnTo>
                  <a:pt x="52" y="144"/>
                </a:lnTo>
                <a:lnTo>
                  <a:pt x="50" y="146"/>
                </a:lnTo>
                <a:lnTo>
                  <a:pt x="46" y="148"/>
                </a:lnTo>
                <a:lnTo>
                  <a:pt x="44" y="150"/>
                </a:lnTo>
                <a:lnTo>
                  <a:pt x="42" y="150"/>
                </a:lnTo>
                <a:lnTo>
                  <a:pt x="40" y="152"/>
                </a:lnTo>
                <a:lnTo>
                  <a:pt x="40" y="152"/>
                </a:lnTo>
                <a:lnTo>
                  <a:pt x="38" y="152"/>
                </a:lnTo>
                <a:lnTo>
                  <a:pt x="36" y="150"/>
                </a:lnTo>
                <a:lnTo>
                  <a:pt x="34" y="150"/>
                </a:lnTo>
                <a:lnTo>
                  <a:pt x="32" y="150"/>
                </a:lnTo>
                <a:lnTo>
                  <a:pt x="32" y="150"/>
                </a:lnTo>
                <a:lnTo>
                  <a:pt x="30" y="152"/>
                </a:lnTo>
                <a:lnTo>
                  <a:pt x="30" y="152"/>
                </a:lnTo>
                <a:lnTo>
                  <a:pt x="30" y="152"/>
                </a:lnTo>
                <a:lnTo>
                  <a:pt x="28" y="154"/>
                </a:lnTo>
                <a:lnTo>
                  <a:pt x="28" y="156"/>
                </a:lnTo>
                <a:lnTo>
                  <a:pt x="28" y="158"/>
                </a:lnTo>
                <a:lnTo>
                  <a:pt x="28" y="158"/>
                </a:lnTo>
                <a:lnTo>
                  <a:pt x="28" y="158"/>
                </a:lnTo>
                <a:lnTo>
                  <a:pt x="28" y="158"/>
                </a:lnTo>
                <a:lnTo>
                  <a:pt x="26" y="158"/>
                </a:lnTo>
                <a:lnTo>
                  <a:pt x="26" y="158"/>
                </a:lnTo>
                <a:lnTo>
                  <a:pt x="24" y="158"/>
                </a:lnTo>
                <a:lnTo>
                  <a:pt x="22" y="158"/>
                </a:lnTo>
                <a:lnTo>
                  <a:pt x="22" y="158"/>
                </a:lnTo>
                <a:lnTo>
                  <a:pt x="20" y="158"/>
                </a:lnTo>
                <a:lnTo>
                  <a:pt x="18" y="158"/>
                </a:lnTo>
                <a:lnTo>
                  <a:pt x="18" y="158"/>
                </a:lnTo>
                <a:lnTo>
                  <a:pt x="16" y="158"/>
                </a:lnTo>
                <a:lnTo>
                  <a:pt x="16" y="158"/>
                </a:lnTo>
                <a:lnTo>
                  <a:pt x="16" y="158"/>
                </a:lnTo>
                <a:lnTo>
                  <a:pt x="16" y="158"/>
                </a:lnTo>
                <a:lnTo>
                  <a:pt x="16" y="158"/>
                </a:lnTo>
                <a:lnTo>
                  <a:pt x="14" y="160"/>
                </a:lnTo>
                <a:lnTo>
                  <a:pt x="14" y="160"/>
                </a:lnTo>
                <a:lnTo>
                  <a:pt x="14" y="162"/>
                </a:lnTo>
                <a:lnTo>
                  <a:pt x="16" y="164"/>
                </a:lnTo>
                <a:lnTo>
                  <a:pt x="16" y="164"/>
                </a:lnTo>
                <a:lnTo>
                  <a:pt x="14" y="166"/>
                </a:lnTo>
                <a:lnTo>
                  <a:pt x="14" y="166"/>
                </a:lnTo>
                <a:lnTo>
                  <a:pt x="14" y="166"/>
                </a:lnTo>
                <a:lnTo>
                  <a:pt x="14" y="166"/>
                </a:lnTo>
                <a:lnTo>
                  <a:pt x="12" y="166"/>
                </a:lnTo>
                <a:lnTo>
                  <a:pt x="12" y="168"/>
                </a:lnTo>
                <a:lnTo>
                  <a:pt x="10" y="168"/>
                </a:lnTo>
                <a:lnTo>
                  <a:pt x="8" y="168"/>
                </a:lnTo>
                <a:lnTo>
                  <a:pt x="6" y="168"/>
                </a:lnTo>
                <a:lnTo>
                  <a:pt x="4" y="168"/>
                </a:lnTo>
                <a:lnTo>
                  <a:pt x="2" y="166"/>
                </a:lnTo>
                <a:lnTo>
                  <a:pt x="0" y="166"/>
                </a:lnTo>
                <a:lnTo>
                  <a:pt x="30" y="202"/>
                </a:lnTo>
                <a:lnTo>
                  <a:pt x="36" y="206"/>
                </a:lnTo>
                <a:lnTo>
                  <a:pt x="40" y="210"/>
                </a:lnTo>
                <a:lnTo>
                  <a:pt x="44" y="212"/>
                </a:lnTo>
                <a:lnTo>
                  <a:pt x="50" y="216"/>
                </a:lnTo>
                <a:lnTo>
                  <a:pt x="56" y="222"/>
                </a:lnTo>
                <a:lnTo>
                  <a:pt x="62" y="226"/>
                </a:lnTo>
                <a:lnTo>
                  <a:pt x="68" y="232"/>
                </a:lnTo>
                <a:lnTo>
                  <a:pt x="80" y="242"/>
                </a:lnTo>
                <a:lnTo>
                  <a:pt x="94" y="254"/>
                </a:lnTo>
                <a:lnTo>
                  <a:pt x="108" y="266"/>
                </a:lnTo>
                <a:lnTo>
                  <a:pt x="114" y="272"/>
                </a:lnTo>
                <a:lnTo>
                  <a:pt x="122" y="276"/>
                </a:lnTo>
                <a:lnTo>
                  <a:pt x="128" y="282"/>
                </a:lnTo>
                <a:lnTo>
                  <a:pt x="134" y="286"/>
                </a:lnTo>
                <a:lnTo>
                  <a:pt x="140" y="290"/>
                </a:lnTo>
                <a:lnTo>
                  <a:pt x="146" y="294"/>
                </a:lnTo>
                <a:lnTo>
                  <a:pt x="146" y="294"/>
                </a:lnTo>
                <a:lnTo>
                  <a:pt x="148" y="294"/>
                </a:lnTo>
                <a:lnTo>
                  <a:pt x="152" y="296"/>
                </a:lnTo>
                <a:lnTo>
                  <a:pt x="154" y="296"/>
                </a:lnTo>
                <a:lnTo>
                  <a:pt x="156" y="298"/>
                </a:lnTo>
                <a:lnTo>
                  <a:pt x="158" y="298"/>
                </a:lnTo>
                <a:lnTo>
                  <a:pt x="158" y="300"/>
                </a:lnTo>
                <a:lnTo>
                  <a:pt x="158" y="300"/>
                </a:lnTo>
                <a:lnTo>
                  <a:pt x="160" y="300"/>
                </a:lnTo>
                <a:lnTo>
                  <a:pt x="160" y="302"/>
                </a:lnTo>
                <a:lnTo>
                  <a:pt x="160" y="304"/>
                </a:lnTo>
                <a:lnTo>
                  <a:pt x="160" y="306"/>
                </a:lnTo>
                <a:lnTo>
                  <a:pt x="160" y="308"/>
                </a:lnTo>
                <a:lnTo>
                  <a:pt x="160" y="312"/>
                </a:lnTo>
                <a:lnTo>
                  <a:pt x="160" y="316"/>
                </a:lnTo>
                <a:lnTo>
                  <a:pt x="160" y="318"/>
                </a:lnTo>
                <a:lnTo>
                  <a:pt x="160" y="320"/>
                </a:lnTo>
                <a:lnTo>
                  <a:pt x="160" y="320"/>
                </a:lnTo>
                <a:lnTo>
                  <a:pt x="162" y="322"/>
                </a:lnTo>
                <a:lnTo>
                  <a:pt x="162" y="324"/>
                </a:lnTo>
                <a:lnTo>
                  <a:pt x="162" y="324"/>
                </a:lnTo>
                <a:lnTo>
                  <a:pt x="164" y="324"/>
                </a:lnTo>
                <a:lnTo>
                  <a:pt x="164" y="324"/>
                </a:lnTo>
                <a:lnTo>
                  <a:pt x="164" y="324"/>
                </a:lnTo>
                <a:lnTo>
                  <a:pt x="166" y="324"/>
                </a:lnTo>
                <a:lnTo>
                  <a:pt x="168" y="324"/>
                </a:lnTo>
                <a:lnTo>
                  <a:pt x="170" y="324"/>
                </a:lnTo>
                <a:lnTo>
                  <a:pt x="174" y="322"/>
                </a:lnTo>
                <a:lnTo>
                  <a:pt x="176" y="322"/>
                </a:lnTo>
                <a:lnTo>
                  <a:pt x="176" y="320"/>
                </a:lnTo>
                <a:lnTo>
                  <a:pt x="176" y="318"/>
                </a:lnTo>
                <a:lnTo>
                  <a:pt x="176" y="316"/>
                </a:lnTo>
                <a:lnTo>
                  <a:pt x="176" y="316"/>
                </a:lnTo>
                <a:lnTo>
                  <a:pt x="176" y="314"/>
                </a:lnTo>
                <a:lnTo>
                  <a:pt x="176" y="314"/>
                </a:lnTo>
                <a:lnTo>
                  <a:pt x="178" y="312"/>
                </a:lnTo>
                <a:lnTo>
                  <a:pt x="178" y="312"/>
                </a:lnTo>
                <a:lnTo>
                  <a:pt x="180" y="312"/>
                </a:lnTo>
                <a:lnTo>
                  <a:pt x="182" y="312"/>
                </a:lnTo>
                <a:lnTo>
                  <a:pt x="184" y="312"/>
                </a:lnTo>
                <a:lnTo>
                  <a:pt x="186" y="312"/>
                </a:lnTo>
                <a:lnTo>
                  <a:pt x="188" y="312"/>
                </a:lnTo>
                <a:lnTo>
                  <a:pt x="192" y="312"/>
                </a:lnTo>
                <a:lnTo>
                  <a:pt x="196" y="312"/>
                </a:lnTo>
                <a:lnTo>
                  <a:pt x="196" y="312"/>
                </a:lnTo>
                <a:lnTo>
                  <a:pt x="198" y="312"/>
                </a:lnTo>
                <a:lnTo>
                  <a:pt x="200" y="312"/>
                </a:lnTo>
                <a:lnTo>
                  <a:pt x="200" y="312"/>
                </a:lnTo>
                <a:lnTo>
                  <a:pt x="202" y="312"/>
                </a:lnTo>
                <a:lnTo>
                  <a:pt x="202" y="312"/>
                </a:lnTo>
                <a:lnTo>
                  <a:pt x="204" y="310"/>
                </a:lnTo>
                <a:lnTo>
                  <a:pt x="204" y="308"/>
                </a:lnTo>
                <a:lnTo>
                  <a:pt x="206" y="306"/>
                </a:lnTo>
                <a:lnTo>
                  <a:pt x="208" y="304"/>
                </a:lnTo>
                <a:lnTo>
                  <a:pt x="210" y="302"/>
                </a:lnTo>
                <a:lnTo>
                  <a:pt x="210" y="300"/>
                </a:lnTo>
                <a:lnTo>
                  <a:pt x="212" y="300"/>
                </a:lnTo>
                <a:lnTo>
                  <a:pt x="212" y="300"/>
                </a:lnTo>
                <a:lnTo>
                  <a:pt x="216" y="298"/>
                </a:lnTo>
                <a:lnTo>
                  <a:pt x="218" y="296"/>
                </a:lnTo>
                <a:lnTo>
                  <a:pt x="218" y="296"/>
                </a:lnTo>
                <a:lnTo>
                  <a:pt x="220" y="296"/>
                </a:lnTo>
                <a:lnTo>
                  <a:pt x="220" y="294"/>
                </a:lnTo>
                <a:lnTo>
                  <a:pt x="220" y="294"/>
                </a:lnTo>
                <a:lnTo>
                  <a:pt x="220" y="290"/>
                </a:lnTo>
                <a:lnTo>
                  <a:pt x="220" y="290"/>
                </a:lnTo>
                <a:lnTo>
                  <a:pt x="222" y="288"/>
                </a:lnTo>
                <a:lnTo>
                  <a:pt x="222" y="286"/>
                </a:lnTo>
                <a:lnTo>
                  <a:pt x="222" y="286"/>
                </a:lnTo>
                <a:lnTo>
                  <a:pt x="222" y="286"/>
                </a:lnTo>
                <a:lnTo>
                  <a:pt x="224" y="284"/>
                </a:lnTo>
                <a:lnTo>
                  <a:pt x="224" y="284"/>
                </a:lnTo>
                <a:lnTo>
                  <a:pt x="226" y="284"/>
                </a:lnTo>
                <a:lnTo>
                  <a:pt x="226" y="284"/>
                </a:lnTo>
                <a:lnTo>
                  <a:pt x="230" y="282"/>
                </a:lnTo>
                <a:lnTo>
                  <a:pt x="234" y="282"/>
                </a:lnTo>
                <a:lnTo>
                  <a:pt x="238" y="280"/>
                </a:lnTo>
                <a:lnTo>
                  <a:pt x="240" y="280"/>
                </a:lnTo>
                <a:lnTo>
                  <a:pt x="242" y="280"/>
                </a:lnTo>
                <a:lnTo>
                  <a:pt x="244" y="280"/>
                </a:lnTo>
                <a:lnTo>
                  <a:pt x="246" y="278"/>
                </a:lnTo>
                <a:lnTo>
                  <a:pt x="246" y="278"/>
                </a:lnTo>
                <a:lnTo>
                  <a:pt x="246" y="278"/>
                </a:lnTo>
                <a:lnTo>
                  <a:pt x="248" y="276"/>
                </a:lnTo>
                <a:lnTo>
                  <a:pt x="250" y="274"/>
                </a:lnTo>
                <a:lnTo>
                  <a:pt x="250" y="270"/>
                </a:lnTo>
                <a:lnTo>
                  <a:pt x="252" y="268"/>
                </a:lnTo>
                <a:lnTo>
                  <a:pt x="252" y="268"/>
                </a:lnTo>
                <a:lnTo>
                  <a:pt x="254" y="266"/>
                </a:lnTo>
                <a:lnTo>
                  <a:pt x="254" y="266"/>
                </a:lnTo>
                <a:lnTo>
                  <a:pt x="258" y="262"/>
                </a:lnTo>
                <a:lnTo>
                  <a:pt x="262" y="260"/>
                </a:lnTo>
                <a:lnTo>
                  <a:pt x="264" y="258"/>
                </a:lnTo>
                <a:lnTo>
                  <a:pt x="266" y="258"/>
                </a:lnTo>
                <a:lnTo>
                  <a:pt x="268" y="256"/>
                </a:lnTo>
                <a:lnTo>
                  <a:pt x="272" y="254"/>
                </a:lnTo>
                <a:lnTo>
                  <a:pt x="276" y="254"/>
                </a:lnTo>
                <a:lnTo>
                  <a:pt x="278" y="252"/>
                </a:lnTo>
                <a:lnTo>
                  <a:pt x="280" y="252"/>
                </a:lnTo>
                <a:lnTo>
                  <a:pt x="280" y="250"/>
                </a:lnTo>
                <a:lnTo>
                  <a:pt x="282" y="250"/>
                </a:lnTo>
                <a:lnTo>
                  <a:pt x="282" y="248"/>
                </a:lnTo>
                <a:lnTo>
                  <a:pt x="284" y="246"/>
                </a:lnTo>
                <a:lnTo>
                  <a:pt x="284" y="244"/>
                </a:lnTo>
                <a:lnTo>
                  <a:pt x="284" y="238"/>
                </a:lnTo>
                <a:lnTo>
                  <a:pt x="284" y="236"/>
                </a:lnTo>
                <a:lnTo>
                  <a:pt x="284" y="234"/>
                </a:lnTo>
                <a:lnTo>
                  <a:pt x="282" y="232"/>
                </a:lnTo>
                <a:lnTo>
                  <a:pt x="282" y="232"/>
                </a:lnTo>
                <a:lnTo>
                  <a:pt x="282" y="230"/>
                </a:lnTo>
                <a:lnTo>
                  <a:pt x="282" y="230"/>
                </a:lnTo>
                <a:lnTo>
                  <a:pt x="280" y="230"/>
                </a:lnTo>
                <a:lnTo>
                  <a:pt x="278" y="228"/>
                </a:lnTo>
                <a:lnTo>
                  <a:pt x="278" y="228"/>
                </a:lnTo>
                <a:lnTo>
                  <a:pt x="274" y="228"/>
                </a:lnTo>
                <a:lnTo>
                  <a:pt x="272" y="228"/>
                </a:lnTo>
                <a:lnTo>
                  <a:pt x="268" y="228"/>
                </a:lnTo>
                <a:lnTo>
                  <a:pt x="264" y="228"/>
                </a:lnTo>
                <a:lnTo>
                  <a:pt x="264" y="228"/>
                </a:lnTo>
                <a:lnTo>
                  <a:pt x="262" y="228"/>
                </a:lnTo>
                <a:lnTo>
                  <a:pt x="260" y="228"/>
                </a:lnTo>
                <a:lnTo>
                  <a:pt x="260" y="226"/>
                </a:lnTo>
                <a:lnTo>
                  <a:pt x="258" y="226"/>
                </a:lnTo>
                <a:lnTo>
                  <a:pt x="258" y="226"/>
                </a:lnTo>
                <a:lnTo>
                  <a:pt x="256" y="224"/>
                </a:lnTo>
                <a:lnTo>
                  <a:pt x="254" y="222"/>
                </a:lnTo>
                <a:lnTo>
                  <a:pt x="252" y="220"/>
                </a:lnTo>
                <a:lnTo>
                  <a:pt x="252" y="220"/>
                </a:lnTo>
                <a:lnTo>
                  <a:pt x="252" y="218"/>
                </a:lnTo>
                <a:lnTo>
                  <a:pt x="252" y="216"/>
                </a:lnTo>
                <a:lnTo>
                  <a:pt x="250" y="214"/>
                </a:lnTo>
                <a:lnTo>
                  <a:pt x="250" y="210"/>
                </a:lnTo>
                <a:lnTo>
                  <a:pt x="250" y="206"/>
                </a:lnTo>
                <a:lnTo>
                  <a:pt x="250" y="202"/>
                </a:lnTo>
                <a:lnTo>
                  <a:pt x="250" y="190"/>
                </a:lnTo>
                <a:lnTo>
                  <a:pt x="252" y="176"/>
                </a:lnTo>
                <a:lnTo>
                  <a:pt x="252" y="160"/>
                </a:lnTo>
                <a:lnTo>
                  <a:pt x="252" y="144"/>
                </a:lnTo>
                <a:lnTo>
                  <a:pt x="254" y="116"/>
                </a:lnTo>
                <a:lnTo>
                  <a:pt x="254" y="104"/>
                </a:lnTo>
                <a:lnTo>
                  <a:pt x="254" y="104"/>
                </a:lnTo>
                <a:lnTo>
                  <a:pt x="250" y="104"/>
                </a:lnTo>
                <a:lnTo>
                  <a:pt x="250" y="104"/>
                </a:lnTo>
                <a:lnTo>
                  <a:pt x="248" y="104"/>
                </a:lnTo>
                <a:lnTo>
                  <a:pt x="246" y="104"/>
                </a:lnTo>
                <a:lnTo>
                  <a:pt x="246" y="104"/>
                </a:lnTo>
                <a:lnTo>
                  <a:pt x="246" y="104"/>
                </a:lnTo>
                <a:lnTo>
                  <a:pt x="246" y="102"/>
                </a:lnTo>
                <a:lnTo>
                  <a:pt x="244" y="102"/>
                </a:lnTo>
                <a:lnTo>
                  <a:pt x="244" y="102"/>
                </a:lnTo>
                <a:lnTo>
                  <a:pt x="244" y="100"/>
                </a:lnTo>
                <a:lnTo>
                  <a:pt x="244" y="98"/>
                </a:lnTo>
                <a:lnTo>
                  <a:pt x="244" y="96"/>
                </a:lnTo>
                <a:lnTo>
                  <a:pt x="244" y="92"/>
                </a:lnTo>
                <a:lnTo>
                  <a:pt x="244" y="90"/>
                </a:lnTo>
                <a:lnTo>
                  <a:pt x="242" y="90"/>
                </a:lnTo>
                <a:lnTo>
                  <a:pt x="242" y="88"/>
                </a:lnTo>
                <a:lnTo>
                  <a:pt x="242" y="88"/>
                </a:lnTo>
                <a:lnTo>
                  <a:pt x="242" y="86"/>
                </a:lnTo>
                <a:lnTo>
                  <a:pt x="242" y="86"/>
                </a:lnTo>
                <a:lnTo>
                  <a:pt x="240" y="86"/>
                </a:lnTo>
                <a:lnTo>
                  <a:pt x="240" y="86"/>
                </a:lnTo>
                <a:lnTo>
                  <a:pt x="238" y="84"/>
                </a:lnTo>
                <a:lnTo>
                  <a:pt x="236" y="84"/>
                </a:lnTo>
                <a:lnTo>
                  <a:pt x="234" y="84"/>
                </a:lnTo>
                <a:lnTo>
                  <a:pt x="232" y="84"/>
                </a:lnTo>
                <a:lnTo>
                  <a:pt x="230" y="82"/>
                </a:lnTo>
                <a:lnTo>
                  <a:pt x="230" y="82"/>
                </a:lnTo>
                <a:lnTo>
                  <a:pt x="230" y="82"/>
                </a:lnTo>
                <a:lnTo>
                  <a:pt x="228" y="80"/>
                </a:lnTo>
                <a:lnTo>
                  <a:pt x="226" y="78"/>
                </a:lnTo>
                <a:lnTo>
                  <a:pt x="226" y="76"/>
                </a:lnTo>
                <a:lnTo>
                  <a:pt x="226" y="74"/>
                </a:lnTo>
                <a:lnTo>
                  <a:pt x="224" y="72"/>
                </a:lnTo>
                <a:lnTo>
                  <a:pt x="224" y="70"/>
                </a:lnTo>
                <a:lnTo>
                  <a:pt x="224" y="68"/>
                </a:lnTo>
                <a:lnTo>
                  <a:pt x="224" y="66"/>
                </a:lnTo>
                <a:lnTo>
                  <a:pt x="224" y="64"/>
                </a:lnTo>
                <a:lnTo>
                  <a:pt x="224" y="62"/>
                </a:lnTo>
                <a:lnTo>
                  <a:pt x="224" y="60"/>
                </a:lnTo>
                <a:lnTo>
                  <a:pt x="224" y="58"/>
                </a:lnTo>
                <a:lnTo>
                  <a:pt x="224" y="56"/>
                </a:lnTo>
                <a:lnTo>
                  <a:pt x="226" y="54"/>
                </a:lnTo>
                <a:lnTo>
                  <a:pt x="226" y="52"/>
                </a:lnTo>
                <a:lnTo>
                  <a:pt x="226" y="50"/>
                </a:lnTo>
                <a:lnTo>
                  <a:pt x="228" y="50"/>
                </a:lnTo>
                <a:lnTo>
                  <a:pt x="228" y="50"/>
                </a:lnTo>
                <a:lnTo>
                  <a:pt x="230" y="48"/>
                </a:lnTo>
                <a:lnTo>
                  <a:pt x="232" y="48"/>
                </a:lnTo>
                <a:lnTo>
                  <a:pt x="234" y="48"/>
                </a:lnTo>
                <a:lnTo>
                  <a:pt x="236" y="48"/>
                </a:lnTo>
                <a:lnTo>
                  <a:pt x="238" y="48"/>
                </a:lnTo>
                <a:lnTo>
                  <a:pt x="240" y="46"/>
                </a:lnTo>
                <a:lnTo>
                  <a:pt x="240" y="46"/>
                </a:lnTo>
                <a:lnTo>
                  <a:pt x="240" y="46"/>
                </a:lnTo>
                <a:lnTo>
                  <a:pt x="240" y="46"/>
                </a:lnTo>
                <a:lnTo>
                  <a:pt x="240" y="44"/>
                </a:lnTo>
                <a:lnTo>
                  <a:pt x="240" y="44"/>
                </a:lnTo>
                <a:lnTo>
                  <a:pt x="240" y="44"/>
                </a:lnTo>
                <a:lnTo>
                  <a:pt x="240" y="42"/>
                </a:lnTo>
                <a:lnTo>
                  <a:pt x="238" y="42"/>
                </a:lnTo>
                <a:lnTo>
                  <a:pt x="238" y="40"/>
                </a:lnTo>
                <a:lnTo>
                  <a:pt x="236" y="38"/>
                </a:lnTo>
                <a:lnTo>
                  <a:pt x="234" y="36"/>
                </a:lnTo>
                <a:lnTo>
                  <a:pt x="234" y="36"/>
                </a:lnTo>
                <a:lnTo>
                  <a:pt x="234" y="34"/>
                </a:lnTo>
                <a:lnTo>
                  <a:pt x="234" y="34"/>
                </a:lnTo>
                <a:lnTo>
                  <a:pt x="232" y="32"/>
                </a:lnTo>
                <a:lnTo>
                  <a:pt x="232" y="32"/>
                </a:lnTo>
                <a:lnTo>
                  <a:pt x="234" y="30"/>
                </a:lnTo>
                <a:lnTo>
                  <a:pt x="234" y="28"/>
                </a:lnTo>
                <a:lnTo>
                  <a:pt x="234" y="26"/>
                </a:lnTo>
                <a:lnTo>
                  <a:pt x="234" y="24"/>
                </a:lnTo>
                <a:lnTo>
                  <a:pt x="234" y="24"/>
                </a:lnTo>
                <a:lnTo>
                  <a:pt x="236" y="22"/>
                </a:lnTo>
                <a:lnTo>
                  <a:pt x="236" y="22"/>
                </a:lnTo>
                <a:lnTo>
                  <a:pt x="236" y="22"/>
                </a:lnTo>
                <a:lnTo>
                  <a:pt x="236" y="22"/>
                </a:lnTo>
                <a:lnTo>
                  <a:pt x="238" y="22"/>
                </a:lnTo>
                <a:lnTo>
                  <a:pt x="240" y="22"/>
                </a:lnTo>
                <a:lnTo>
                  <a:pt x="242" y="22"/>
                </a:lnTo>
                <a:lnTo>
                  <a:pt x="242" y="22"/>
                </a:lnTo>
                <a:lnTo>
                  <a:pt x="242" y="22"/>
                </a:lnTo>
                <a:lnTo>
                  <a:pt x="242" y="22"/>
                </a:lnTo>
                <a:lnTo>
                  <a:pt x="242" y="20"/>
                </a:lnTo>
                <a:lnTo>
                  <a:pt x="242" y="20"/>
                </a:lnTo>
                <a:lnTo>
                  <a:pt x="242" y="18"/>
                </a:lnTo>
                <a:lnTo>
                  <a:pt x="242" y="16"/>
                </a:lnTo>
                <a:lnTo>
                  <a:pt x="242" y="16"/>
                </a:lnTo>
                <a:lnTo>
                  <a:pt x="242" y="12"/>
                </a:lnTo>
                <a:lnTo>
                  <a:pt x="242" y="8"/>
                </a:lnTo>
                <a:lnTo>
                  <a:pt x="240" y="6"/>
                </a:lnTo>
                <a:lnTo>
                  <a:pt x="240" y="4"/>
                </a:lnTo>
                <a:lnTo>
                  <a:pt x="234" y="4"/>
                </a:lnTo>
                <a:lnTo>
                  <a:pt x="222" y="2"/>
                </a:lnTo>
                <a:lnTo>
                  <a:pt x="214" y="2"/>
                </a:lnTo>
                <a:lnTo>
                  <a:pt x="208" y="2"/>
                </a:lnTo>
                <a:lnTo>
                  <a:pt x="200" y="0"/>
                </a:lnTo>
                <a:lnTo>
                  <a:pt x="196" y="0"/>
                </a:lnTo>
                <a:lnTo>
                  <a:pt x="192" y="2"/>
                </a:lnTo>
                <a:lnTo>
                  <a:pt x="186" y="2"/>
                </a:lnTo>
                <a:lnTo>
                  <a:pt x="180" y="2"/>
                </a:lnTo>
                <a:lnTo>
                  <a:pt x="178" y="2"/>
                </a:lnTo>
                <a:lnTo>
                  <a:pt x="176" y="4"/>
                </a:lnTo>
                <a:lnTo>
                  <a:pt x="174" y="4"/>
                </a:lnTo>
                <a:lnTo>
                  <a:pt x="172" y="4"/>
                </a:lnTo>
                <a:lnTo>
                  <a:pt x="168" y="6"/>
                </a:lnTo>
                <a:lnTo>
                  <a:pt x="164" y="8"/>
                </a:lnTo>
                <a:lnTo>
                  <a:pt x="162" y="10"/>
                </a:lnTo>
                <a:lnTo>
                  <a:pt x="160" y="10"/>
                </a:lnTo>
                <a:lnTo>
                  <a:pt x="158" y="10"/>
                </a:lnTo>
                <a:lnTo>
                  <a:pt x="156" y="10"/>
                </a:lnTo>
                <a:lnTo>
                  <a:pt x="152" y="10"/>
                </a:lnTo>
                <a:lnTo>
                  <a:pt x="144" y="10"/>
                </a:lnTo>
                <a:lnTo>
                  <a:pt x="138" y="10"/>
                </a:lnTo>
                <a:lnTo>
                  <a:pt x="134" y="10"/>
                </a:lnTo>
                <a:lnTo>
                  <a:pt x="132" y="10"/>
                </a:lnTo>
                <a:lnTo>
                  <a:pt x="130" y="12"/>
                </a:lnTo>
                <a:lnTo>
                  <a:pt x="130" y="12"/>
                </a:lnTo>
                <a:lnTo>
                  <a:pt x="128" y="12"/>
                </a:lnTo>
                <a:lnTo>
                  <a:pt x="126" y="12"/>
                </a:lnTo>
                <a:lnTo>
                  <a:pt x="126" y="14"/>
                </a:lnTo>
                <a:lnTo>
                  <a:pt x="124" y="16"/>
                </a:lnTo>
                <a:lnTo>
                  <a:pt x="122" y="18"/>
                </a:lnTo>
                <a:lnTo>
                  <a:pt x="120" y="20"/>
                </a:lnTo>
                <a:lnTo>
                  <a:pt x="118" y="22"/>
                </a:lnTo>
                <a:lnTo>
                  <a:pt x="116" y="22"/>
                </a:lnTo>
                <a:lnTo>
                  <a:pt x="116" y="22"/>
                </a:lnTo>
                <a:lnTo>
                  <a:pt x="114" y="22"/>
                </a:lnTo>
                <a:lnTo>
                  <a:pt x="112" y="24"/>
                </a:lnTo>
                <a:lnTo>
                  <a:pt x="108" y="24"/>
                </a:lnTo>
                <a:lnTo>
                  <a:pt x="106" y="24"/>
                </a:lnTo>
                <a:lnTo>
                  <a:pt x="102" y="24"/>
                </a:lnTo>
                <a:lnTo>
                  <a:pt x="100" y="24"/>
                </a:lnTo>
                <a:lnTo>
                  <a:pt x="98" y="24"/>
                </a:lnTo>
                <a:lnTo>
                  <a:pt x="98" y="26"/>
                </a:lnTo>
                <a:lnTo>
                  <a:pt x="96" y="26"/>
                </a:lnTo>
                <a:lnTo>
                  <a:pt x="96" y="26"/>
                </a:lnTo>
                <a:lnTo>
                  <a:pt x="94" y="26"/>
                </a:lnTo>
                <a:lnTo>
                  <a:pt x="94" y="28"/>
                </a:lnTo>
                <a:lnTo>
                  <a:pt x="92" y="30"/>
                </a:lnTo>
                <a:lnTo>
                  <a:pt x="92" y="32"/>
                </a:lnTo>
                <a:lnTo>
                  <a:pt x="90" y="34"/>
                </a:lnTo>
                <a:lnTo>
                  <a:pt x="90" y="40"/>
                </a:lnTo>
                <a:lnTo>
                  <a:pt x="88" y="4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81" name="Freeform 382"/>
          <p:cNvSpPr>
            <a:spLocks/>
          </p:cNvSpPr>
          <p:nvPr/>
        </p:nvSpPr>
        <p:spPr bwMode="auto">
          <a:xfrm>
            <a:off x="3426645" y="4005587"/>
            <a:ext cx="283286" cy="489054"/>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2" name="Freeform 383"/>
          <p:cNvSpPr>
            <a:spLocks/>
          </p:cNvSpPr>
          <p:nvPr/>
        </p:nvSpPr>
        <p:spPr bwMode="auto">
          <a:xfrm>
            <a:off x="3426645" y="4005587"/>
            <a:ext cx="283286" cy="489054"/>
          </a:xfrm>
          <a:custGeom>
            <a:avLst/>
            <a:gdLst>
              <a:gd name="T0" fmla="*/ 12 w 138"/>
              <a:gd name="T1" fmla="*/ 150 h 210"/>
              <a:gd name="T2" fmla="*/ 28 w 138"/>
              <a:gd name="T3" fmla="*/ 136 h 210"/>
              <a:gd name="T4" fmla="*/ 36 w 138"/>
              <a:gd name="T5" fmla="*/ 126 h 210"/>
              <a:gd name="T6" fmla="*/ 48 w 138"/>
              <a:gd name="T7" fmla="*/ 114 h 210"/>
              <a:gd name="T8" fmla="*/ 60 w 138"/>
              <a:gd name="T9" fmla="*/ 106 h 210"/>
              <a:gd name="T10" fmla="*/ 66 w 138"/>
              <a:gd name="T11" fmla="*/ 100 h 210"/>
              <a:gd name="T12" fmla="*/ 72 w 138"/>
              <a:gd name="T13" fmla="*/ 86 h 210"/>
              <a:gd name="T14" fmla="*/ 76 w 138"/>
              <a:gd name="T15" fmla="*/ 68 h 210"/>
              <a:gd name="T16" fmla="*/ 80 w 138"/>
              <a:gd name="T17" fmla="*/ 56 h 210"/>
              <a:gd name="T18" fmla="*/ 84 w 138"/>
              <a:gd name="T19" fmla="*/ 50 h 210"/>
              <a:gd name="T20" fmla="*/ 92 w 138"/>
              <a:gd name="T21" fmla="*/ 46 h 210"/>
              <a:gd name="T22" fmla="*/ 94 w 138"/>
              <a:gd name="T23" fmla="*/ 40 h 210"/>
              <a:gd name="T24" fmla="*/ 94 w 138"/>
              <a:gd name="T25" fmla="*/ 26 h 210"/>
              <a:gd name="T26" fmla="*/ 92 w 138"/>
              <a:gd name="T27" fmla="*/ 0 h 210"/>
              <a:gd name="T28" fmla="*/ 98 w 138"/>
              <a:gd name="T29" fmla="*/ 0 h 210"/>
              <a:gd name="T30" fmla="*/ 98 w 138"/>
              <a:gd name="T31" fmla="*/ 2 h 210"/>
              <a:gd name="T32" fmla="*/ 100 w 138"/>
              <a:gd name="T33" fmla="*/ 8 h 210"/>
              <a:gd name="T34" fmla="*/ 104 w 138"/>
              <a:gd name="T35" fmla="*/ 18 h 210"/>
              <a:gd name="T36" fmla="*/ 112 w 138"/>
              <a:gd name="T37" fmla="*/ 32 h 210"/>
              <a:gd name="T38" fmla="*/ 112 w 138"/>
              <a:gd name="T39" fmla="*/ 38 h 210"/>
              <a:gd name="T40" fmla="*/ 110 w 138"/>
              <a:gd name="T41" fmla="*/ 40 h 210"/>
              <a:gd name="T42" fmla="*/ 106 w 138"/>
              <a:gd name="T43" fmla="*/ 42 h 210"/>
              <a:gd name="T44" fmla="*/ 106 w 138"/>
              <a:gd name="T45" fmla="*/ 44 h 210"/>
              <a:gd name="T46" fmla="*/ 108 w 138"/>
              <a:gd name="T47" fmla="*/ 46 h 210"/>
              <a:gd name="T48" fmla="*/ 110 w 138"/>
              <a:gd name="T49" fmla="*/ 52 h 210"/>
              <a:gd name="T50" fmla="*/ 112 w 138"/>
              <a:gd name="T51" fmla="*/ 56 h 210"/>
              <a:gd name="T52" fmla="*/ 116 w 138"/>
              <a:gd name="T53" fmla="*/ 62 h 210"/>
              <a:gd name="T54" fmla="*/ 116 w 138"/>
              <a:gd name="T55" fmla="*/ 68 h 210"/>
              <a:gd name="T56" fmla="*/ 114 w 138"/>
              <a:gd name="T57" fmla="*/ 70 h 210"/>
              <a:gd name="T58" fmla="*/ 108 w 138"/>
              <a:gd name="T59" fmla="*/ 74 h 210"/>
              <a:gd name="T60" fmla="*/ 108 w 138"/>
              <a:gd name="T61" fmla="*/ 78 h 210"/>
              <a:gd name="T62" fmla="*/ 112 w 138"/>
              <a:gd name="T63" fmla="*/ 86 h 210"/>
              <a:gd name="T64" fmla="*/ 120 w 138"/>
              <a:gd name="T65" fmla="*/ 94 h 210"/>
              <a:gd name="T66" fmla="*/ 126 w 138"/>
              <a:gd name="T67" fmla="*/ 104 h 210"/>
              <a:gd name="T68" fmla="*/ 122 w 138"/>
              <a:gd name="T69" fmla="*/ 120 h 210"/>
              <a:gd name="T70" fmla="*/ 116 w 138"/>
              <a:gd name="T71" fmla="*/ 130 h 210"/>
              <a:gd name="T72" fmla="*/ 114 w 138"/>
              <a:gd name="T73" fmla="*/ 138 h 210"/>
              <a:gd name="T74" fmla="*/ 116 w 138"/>
              <a:gd name="T75" fmla="*/ 144 h 210"/>
              <a:gd name="T76" fmla="*/ 124 w 138"/>
              <a:gd name="T77" fmla="*/ 154 h 210"/>
              <a:gd name="T78" fmla="*/ 128 w 138"/>
              <a:gd name="T79" fmla="*/ 168 h 210"/>
              <a:gd name="T80" fmla="*/ 134 w 138"/>
              <a:gd name="T81" fmla="*/ 180 h 210"/>
              <a:gd name="T82" fmla="*/ 90 w 138"/>
              <a:gd name="T83" fmla="*/ 192 h 210"/>
              <a:gd name="T84" fmla="*/ 72 w 138"/>
              <a:gd name="T85" fmla="*/ 194 h 210"/>
              <a:gd name="T86" fmla="*/ 66 w 138"/>
              <a:gd name="T87" fmla="*/ 196 h 210"/>
              <a:gd name="T88" fmla="*/ 62 w 138"/>
              <a:gd name="T89" fmla="*/ 200 h 210"/>
              <a:gd name="T90" fmla="*/ 60 w 138"/>
              <a:gd name="T91" fmla="*/ 206 h 210"/>
              <a:gd name="T92" fmla="*/ 38 w 138"/>
              <a:gd name="T93" fmla="*/ 204 h 210"/>
              <a:gd name="T94" fmla="*/ 38 w 138"/>
              <a:gd name="T95" fmla="*/ 194 h 210"/>
              <a:gd name="T96" fmla="*/ 40 w 138"/>
              <a:gd name="T97" fmla="*/ 190 h 210"/>
              <a:gd name="T98" fmla="*/ 44 w 138"/>
              <a:gd name="T99" fmla="*/ 182 h 210"/>
              <a:gd name="T100" fmla="*/ 44 w 138"/>
              <a:gd name="T101" fmla="*/ 178 h 210"/>
              <a:gd name="T102" fmla="*/ 40 w 138"/>
              <a:gd name="T103" fmla="*/ 172 h 210"/>
              <a:gd name="T104" fmla="*/ 34 w 138"/>
              <a:gd name="T105" fmla="*/ 168 h 210"/>
              <a:gd name="T106" fmla="*/ 10 w 138"/>
              <a:gd name="T107" fmla="*/ 16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210">
                <a:moveTo>
                  <a:pt x="0" y="158"/>
                </a:moveTo>
                <a:lnTo>
                  <a:pt x="0" y="158"/>
                </a:lnTo>
                <a:lnTo>
                  <a:pt x="4" y="156"/>
                </a:lnTo>
                <a:lnTo>
                  <a:pt x="12" y="150"/>
                </a:lnTo>
                <a:lnTo>
                  <a:pt x="20" y="142"/>
                </a:lnTo>
                <a:lnTo>
                  <a:pt x="24" y="140"/>
                </a:lnTo>
                <a:lnTo>
                  <a:pt x="26" y="136"/>
                </a:lnTo>
                <a:lnTo>
                  <a:pt x="28" y="136"/>
                </a:lnTo>
                <a:lnTo>
                  <a:pt x="30" y="134"/>
                </a:lnTo>
                <a:lnTo>
                  <a:pt x="32" y="130"/>
                </a:lnTo>
                <a:lnTo>
                  <a:pt x="34" y="128"/>
                </a:lnTo>
                <a:lnTo>
                  <a:pt x="36" y="126"/>
                </a:lnTo>
                <a:lnTo>
                  <a:pt x="38" y="122"/>
                </a:lnTo>
                <a:lnTo>
                  <a:pt x="42" y="120"/>
                </a:lnTo>
                <a:lnTo>
                  <a:pt x="44" y="116"/>
                </a:lnTo>
                <a:lnTo>
                  <a:pt x="48" y="114"/>
                </a:lnTo>
                <a:lnTo>
                  <a:pt x="48" y="112"/>
                </a:lnTo>
                <a:lnTo>
                  <a:pt x="50" y="112"/>
                </a:lnTo>
                <a:lnTo>
                  <a:pt x="56" y="108"/>
                </a:lnTo>
                <a:lnTo>
                  <a:pt x="60" y="106"/>
                </a:lnTo>
                <a:lnTo>
                  <a:pt x="62" y="104"/>
                </a:lnTo>
                <a:lnTo>
                  <a:pt x="64" y="102"/>
                </a:lnTo>
                <a:lnTo>
                  <a:pt x="64" y="102"/>
                </a:lnTo>
                <a:lnTo>
                  <a:pt x="66" y="100"/>
                </a:lnTo>
                <a:lnTo>
                  <a:pt x="68" y="98"/>
                </a:lnTo>
                <a:lnTo>
                  <a:pt x="68" y="94"/>
                </a:lnTo>
                <a:lnTo>
                  <a:pt x="70" y="90"/>
                </a:lnTo>
                <a:lnTo>
                  <a:pt x="72" y="86"/>
                </a:lnTo>
                <a:lnTo>
                  <a:pt x="74" y="84"/>
                </a:lnTo>
                <a:lnTo>
                  <a:pt x="74" y="80"/>
                </a:lnTo>
                <a:lnTo>
                  <a:pt x="76" y="72"/>
                </a:lnTo>
                <a:lnTo>
                  <a:pt x="76" y="68"/>
                </a:lnTo>
                <a:lnTo>
                  <a:pt x="78" y="64"/>
                </a:lnTo>
                <a:lnTo>
                  <a:pt x="78" y="60"/>
                </a:lnTo>
                <a:lnTo>
                  <a:pt x="80" y="58"/>
                </a:lnTo>
                <a:lnTo>
                  <a:pt x="80" y="56"/>
                </a:lnTo>
                <a:lnTo>
                  <a:pt x="82" y="54"/>
                </a:lnTo>
                <a:lnTo>
                  <a:pt x="82" y="52"/>
                </a:lnTo>
                <a:lnTo>
                  <a:pt x="84" y="52"/>
                </a:lnTo>
                <a:lnTo>
                  <a:pt x="84" y="50"/>
                </a:lnTo>
                <a:lnTo>
                  <a:pt x="86" y="50"/>
                </a:lnTo>
                <a:lnTo>
                  <a:pt x="88" y="48"/>
                </a:lnTo>
                <a:lnTo>
                  <a:pt x="90" y="46"/>
                </a:lnTo>
                <a:lnTo>
                  <a:pt x="92" y="46"/>
                </a:lnTo>
                <a:lnTo>
                  <a:pt x="92" y="44"/>
                </a:lnTo>
                <a:lnTo>
                  <a:pt x="92" y="44"/>
                </a:lnTo>
                <a:lnTo>
                  <a:pt x="94" y="42"/>
                </a:lnTo>
                <a:lnTo>
                  <a:pt x="94" y="40"/>
                </a:lnTo>
                <a:lnTo>
                  <a:pt x="94" y="38"/>
                </a:lnTo>
                <a:lnTo>
                  <a:pt x="94" y="36"/>
                </a:lnTo>
                <a:lnTo>
                  <a:pt x="94" y="30"/>
                </a:lnTo>
                <a:lnTo>
                  <a:pt x="94" y="26"/>
                </a:lnTo>
                <a:lnTo>
                  <a:pt x="94" y="22"/>
                </a:lnTo>
                <a:lnTo>
                  <a:pt x="94" y="20"/>
                </a:lnTo>
                <a:lnTo>
                  <a:pt x="94" y="10"/>
                </a:lnTo>
                <a:lnTo>
                  <a:pt x="92" y="0"/>
                </a:lnTo>
                <a:lnTo>
                  <a:pt x="92" y="0"/>
                </a:lnTo>
                <a:lnTo>
                  <a:pt x="94" y="0"/>
                </a:lnTo>
                <a:lnTo>
                  <a:pt x="96" y="0"/>
                </a:lnTo>
                <a:lnTo>
                  <a:pt x="98" y="0"/>
                </a:lnTo>
                <a:lnTo>
                  <a:pt x="98" y="0"/>
                </a:lnTo>
                <a:lnTo>
                  <a:pt x="98" y="0"/>
                </a:lnTo>
                <a:lnTo>
                  <a:pt x="98" y="0"/>
                </a:lnTo>
                <a:lnTo>
                  <a:pt x="98" y="2"/>
                </a:lnTo>
                <a:lnTo>
                  <a:pt x="100" y="4"/>
                </a:lnTo>
                <a:lnTo>
                  <a:pt x="100" y="4"/>
                </a:lnTo>
                <a:lnTo>
                  <a:pt x="100" y="8"/>
                </a:lnTo>
                <a:lnTo>
                  <a:pt x="100" y="8"/>
                </a:lnTo>
                <a:lnTo>
                  <a:pt x="100" y="10"/>
                </a:lnTo>
                <a:lnTo>
                  <a:pt x="102" y="12"/>
                </a:lnTo>
                <a:lnTo>
                  <a:pt x="102" y="14"/>
                </a:lnTo>
                <a:lnTo>
                  <a:pt x="104" y="18"/>
                </a:lnTo>
                <a:lnTo>
                  <a:pt x="108" y="24"/>
                </a:lnTo>
                <a:lnTo>
                  <a:pt x="110" y="28"/>
                </a:lnTo>
                <a:lnTo>
                  <a:pt x="112" y="30"/>
                </a:lnTo>
                <a:lnTo>
                  <a:pt x="112" y="32"/>
                </a:lnTo>
                <a:lnTo>
                  <a:pt x="112" y="34"/>
                </a:lnTo>
                <a:lnTo>
                  <a:pt x="112" y="36"/>
                </a:lnTo>
                <a:lnTo>
                  <a:pt x="112" y="36"/>
                </a:lnTo>
                <a:lnTo>
                  <a:pt x="112" y="38"/>
                </a:lnTo>
                <a:lnTo>
                  <a:pt x="112" y="38"/>
                </a:lnTo>
                <a:lnTo>
                  <a:pt x="112" y="40"/>
                </a:lnTo>
                <a:lnTo>
                  <a:pt x="112" y="40"/>
                </a:lnTo>
                <a:lnTo>
                  <a:pt x="110" y="40"/>
                </a:lnTo>
                <a:lnTo>
                  <a:pt x="108" y="42"/>
                </a:lnTo>
                <a:lnTo>
                  <a:pt x="108" y="42"/>
                </a:lnTo>
                <a:lnTo>
                  <a:pt x="106" y="42"/>
                </a:lnTo>
                <a:lnTo>
                  <a:pt x="106" y="42"/>
                </a:lnTo>
                <a:lnTo>
                  <a:pt x="106" y="42"/>
                </a:lnTo>
                <a:lnTo>
                  <a:pt x="106" y="42"/>
                </a:lnTo>
                <a:lnTo>
                  <a:pt x="106" y="44"/>
                </a:lnTo>
                <a:lnTo>
                  <a:pt x="106" y="44"/>
                </a:lnTo>
                <a:lnTo>
                  <a:pt x="106" y="44"/>
                </a:lnTo>
                <a:lnTo>
                  <a:pt x="108" y="44"/>
                </a:lnTo>
                <a:lnTo>
                  <a:pt x="108" y="46"/>
                </a:lnTo>
                <a:lnTo>
                  <a:pt x="108" y="46"/>
                </a:lnTo>
                <a:lnTo>
                  <a:pt x="110" y="46"/>
                </a:lnTo>
                <a:lnTo>
                  <a:pt x="110" y="48"/>
                </a:lnTo>
                <a:lnTo>
                  <a:pt x="110" y="50"/>
                </a:lnTo>
                <a:lnTo>
                  <a:pt x="110" y="52"/>
                </a:lnTo>
                <a:lnTo>
                  <a:pt x="112" y="54"/>
                </a:lnTo>
                <a:lnTo>
                  <a:pt x="112" y="54"/>
                </a:lnTo>
                <a:lnTo>
                  <a:pt x="112" y="56"/>
                </a:lnTo>
                <a:lnTo>
                  <a:pt x="112" y="56"/>
                </a:lnTo>
                <a:lnTo>
                  <a:pt x="114" y="58"/>
                </a:lnTo>
                <a:lnTo>
                  <a:pt x="116" y="60"/>
                </a:lnTo>
                <a:lnTo>
                  <a:pt x="116" y="60"/>
                </a:lnTo>
                <a:lnTo>
                  <a:pt x="116" y="62"/>
                </a:lnTo>
                <a:lnTo>
                  <a:pt x="116" y="62"/>
                </a:lnTo>
                <a:lnTo>
                  <a:pt x="116" y="64"/>
                </a:lnTo>
                <a:lnTo>
                  <a:pt x="116" y="66"/>
                </a:lnTo>
                <a:lnTo>
                  <a:pt x="116" y="68"/>
                </a:lnTo>
                <a:lnTo>
                  <a:pt x="116" y="68"/>
                </a:lnTo>
                <a:lnTo>
                  <a:pt x="116" y="70"/>
                </a:lnTo>
                <a:lnTo>
                  <a:pt x="114" y="70"/>
                </a:lnTo>
                <a:lnTo>
                  <a:pt x="114" y="70"/>
                </a:lnTo>
                <a:lnTo>
                  <a:pt x="112" y="72"/>
                </a:lnTo>
                <a:lnTo>
                  <a:pt x="110" y="72"/>
                </a:lnTo>
                <a:lnTo>
                  <a:pt x="110" y="74"/>
                </a:lnTo>
                <a:lnTo>
                  <a:pt x="108" y="74"/>
                </a:lnTo>
                <a:lnTo>
                  <a:pt x="108" y="74"/>
                </a:lnTo>
                <a:lnTo>
                  <a:pt x="108" y="76"/>
                </a:lnTo>
                <a:lnTo>
                  <a:pt x="108" y="76"/>
                </a:lnTo>
                <a:lnTo>
                  <a:pt x="108" y="78"/>
                </a:lnTo>
                <a:lnTo>
                  <a:pt x="110" y="80"/>
                </a:lnTo>
                <a:lnTo>
                  <a:pt x="110" y="82"/>
                </a:lnTo>
                <a:lnTo>
                  <a:pt x="110" y="84"/>
                </a:lnTo>
                <a:lnTo>
                  <a:pt x="112" y="86"/>
                </a:lnTo>
                <a:lnTo>
                  <a:pt x="114" y="86"/>
                </a:lnTo>
                <a:lnTo>
                  <a:pt x="114" y="88"/>
                </a:lnTo>
                <a:lnTo>
                  <a:pt x="118" y="92"/>
                </a:lnTo>
                <a:lnTo>
                  <a:pt x="120" y="94"/>
                </a:lnTo>
                <a:lnTo>
                  <a:pt x="120" y="96"/>
                </a:lnTo>
                <a:lnTo>
                  <a:pt x="122" y="98"/>
                </a:lnTo>
                <a:lnTo>
                  <a:pt x="122" y="100"/>
                </a:lnTo>
                <a:lnTo>
                  <a:pt x="126" y="104"/>
                </a:lnTo>
                <a:lnTo>
                  <a:pt x="128" y="112"/>
                </a:lnTo>
                <a:lnTo>
                  <a:pt x="126" y="116"/>
                </a:lnTo>
                <a:lnTo>
                  <a:pt x="122" y="118"/>
                </a:lnTo>
                <a:lnTo>
                  <a:pt x="122" y="120"/>
                </a:lnTo>
                <a:lnTo>
                  <a:pt x="122" y="120"/>
                </a:lnTo>
                <a:lnTo>
                  <a:pt x="120" y="124"/>
                </a:lnTo>
                <a:lnTo>
                  <a:pt x="118" y="128"/>
                </a:lnTo>
                <a:lnTo>
                  <a:pt x="116" y="130"/>
                </a:lnTo>
                <a:lnTo>
                  <a:pt x="116" y="132"/>
                </a:lnTo>
                <a:lnTo>
                  <a:pt x="116" y="136"/>
                </a:lnTo>
                <a:lnTo>
                  <a:pt x="114" y="138"/>
                </a:lnTo>
                <a:lnTo>
                  <a:pt x="114" y="138"/>
                </a:lnTo>
                <a:lnTo>
                  <a:pt x="114" y="140"/>
                </a:lnTo>
                <a:lnTo>
                  <a:pt x="116" y="140"/>
                </a:lnTo>
                <a:lnTo>
                  <a:pt x="116" y="142"/>
                </a:lnTo>
                <a:lnTo>
                  <a:pt x="116" y="144"/>
                </a:lnTo>
                <a:lnTo>
                  <a:pt x="118" y="146"/>
                </a:lnTo>
                <a:lnTo>
                  <a:pt x="120" y="148"/>
                </a:lnTo>
                <a:lnTo>
                  <a:pt x="124" y="152"/>
                </a:lnTo>
                <a:lnTo>
                  <a:pt x="124" y="154"/>
                </a:lnTo>
                <a:lnTo>
                  <a:pt x="126" y="156"/>
                </a:lnTo>
                <a:lnTo>
                  <a:pt x="126" y="158"/>
                </a:lnTo>
                <a:lnTo>
                  <a:pt x="128" y="162"/>
                </a:lnTo>
                <a:lnTo>
                  <a:pt x="128" y="168"/>
                </a:lnTo>
                <a:lnTo>
                  <a:pt x="130" y="172"/>
                </a:lnTo>
                <a:lnTo>
                  <a:pt x="132" y="176"/>
                </a:lnTo>
                <a:lnTo>
                  <a:pt x="132" y="178"/>
                </a:lnTo>
                <a:lnTo>
                  <a:pt x="134" y="180"/>
                </a:lnTo>
                <a:lnTo>
                  <a:pt x="136" y="182"/>
                </a:lnTo>
                <a:lnTo>
                  <a:pt x="138" y="186"/>
                </a:lnTo>
                <a:lnTo>
                  <a:pt x="92" y="192"/>
                </a:lnTo>
                <a:lnTo>
                  <a:pt x="90" y="192"/>
                </a:lnTo>
                <a:lnTo>
                  <a:pt x="82" y="192"/>
                </a:lnTo>
                <a:lnTo>
                  <a:pt x="78" y="192"/>
                </a:lnTo>
                <a:lnTo>
                  <a:pt x="74" y="192"/>
                </a:lnTo>
                <a:lnTo>
                  <a:pt x="72" y="194"/>
                </a:lnTo>
                <a:lnTo>
                  <a:pt x="70" y="194"/>
                </a:lnTo>
                <a:lnTo>
                  <a:pt x="70" y="194"/>
                </a:lnTo>
                <a:lnTo>
                  <a:pt x="68" y="194"/>
                </a:lnTo>
                <a:lnTo>
                  <a:pt x="66" y="196"/>
                </a:lnTo>
                <a:lnTo>
                  <a:pt x="64" y="196"/>
                </a:lnTo>
                <a:lnTo>
                  <a:pt x="64" y="198"/>
                </a:lnTo>
                <a:lnTo>
                  <a:pt x="62" y="198"/>
                </a:lnTo>
                <a:lnTo>
                  <a:pt x="62" y="200"/>
                </a:lnTo>
                <a:lnTo>
                  <a:pt x="60" y="200"/>
                </a:lnTo>
                <a:lnTo>
                  <a:pt x="60" y="202"/>
                </a:lnTo>
                <a:lnTo>
                  <a:pt x="60" y="202"/>
                </a:lnTo>
                <a:lnTo>
                  <a:pt x="60" y="206"/>
                </a:lnTo>
                <a:lnTo>
                  <a:pt x="60" y="208"/>
                </a:lnTo>
                <a:lnTo>
                  <a:pt x="40" y="210"/>
                </a:lnTo>
                <a:lnTo>
                  <a:pt x="40" y="208"/>
                </a:lnTo>
                <a:lnTo>
                  <a:pt x="38" y="204"/>
                </a:lnTo>
                <a:lnTo>
                  <a:pt x="38" y="202"/>
                </a:lnTo>
                <a:lnTo>
                  <a:pt x="38" y="198"/>
                </a:lnTo>
                <a:lnTo>
                  <a:pt x="38" y="196"/>
                </a:lnTo>
                <a:lnTo>
                  <a:pt x="38" y="194"/>
                </a:lnTo>
                <a:lnTo>
                  <a:pt x="38" y="194"/>
                </a:lnTo>
                <a:lnTo>
                  <a:pt x="38" y="192"/>
                </a:lnTo>
                <a:lnTo>
                  <a:pt x="40" y="190"/>
                </a:lnTo>
                <a:lnTo>
                  <a:pt x="40" y="190"/>
                </a:lnTo>
                <a:lnTo>
                  <a:pt x="42" y="188"/>
                </a:lnTo>
                <a:lnTo>
                  <a:pt x="44" y="186"/>
                </a:lnTo>
                <a:lnTo>
                  <a:pt x="44" y="184"/>
                </a:lnTo>
                <a:lnTo>
                  <a:pt x="44" y="182"/>
                </a:lnTo>
                <a:lnTo>
                  <a:pt x="44" y="182"/>
                </a:lnTo>
                <a:lnTo>
                  <a:pt x="46" y="180"/>
                </a:lnTo>
                <a:lnTo>
                  <a:pt x="46" y="180"/>
                </a:lnTo>
                <a:lnTo>
                  <a:pt x="44" y="178"/>
                </a:lnTo>
                <a:lnTo>
                  <a:pt x="44" y="178"/>
                </a:lnTo>
                <a:lnTo>
                  <a:pt x="44" y="176"/>
                </a:lnTo>
                <a:lnTo>
                  <a:pt x="42" y="174"/>
                </a:lnTo>
                <a:lnTo>
                  <a:pt x="40" y="172"/>
                </a:lnTo>
                <a:lnTo>
                  <a:pt x="38" y="172"/>
                </a:lnTo>
                <a:lnTo>
                  <a:pt x="36" y="170"/>
                </a:lnTo>
                <a:lnTo>
                  <a:pt x="36" y="170"/>
                </a:lnTo>
                <a:lnTo>
                  <a:pt x="34" y="168"/>
                </a:lnTo>
                <a:lnTo>
                  <a:pt x="32" y="168"/>
                </a:lnTo>
                <a:lnTo>
                  <a:pt x="24" y="166"/>
                </a:lnTo>
                <a:lnTo>
                  <a:pt x="18" y="164"/>
                </a:lnTo>
                <a:lnTo>
                  <a:pt x="10" y="162"/>
                </a:lnTo>
                <a:lnTo>
                  <a:pt x="0" y="15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83" name="Freeform 384"/>
          <p:cNvSpPr>
            <a:spLocks/>
          </p:cNvSpPr>
          <p:nvPr/>
        </p:nvSpPr>
        <p:spPr bwMode="auto">
          <a:xfrm>
            <a:off x="3800256" y="5225895"/>
            <a:ext cx="291498" cy="367958"/>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4" name="Freeform 385"/>
          <p:cNvSpPr>
            <a:spLocks/>
          </p:cNvSpPr>
          <p:nvPr/>
        </p:nvSpPr>
        <p:spPr bwMode="auto">
          <a:xfrm>
            <a:off x="3800256" y="5225895"/>
            <a:ext cx="291498" cy="367958"/>
          </a:xfrm>
          <a:custGeom>
            <a:avLst/>
            <a:gdLst>
              <a:gd name="T0" fmla="*/ 60 w 142"/>
              <a:gd name="T1" fmla="*/ 2 h 158"/>
              <a:gd name="T2" fmla="*/ 92 w 142"/>
              <a:gd name="T3" fmla="*/ 14 h 158"/>
              <a:gd name="T4" fmla="*/ 96 w 142"/>
              <a:gd name="T5" fmla="*/ 28 h 158"/>
              <a:gd name="T6" fmla="*/ 96 w 142"/>
              <a:gd name="T7" fmla="*/ 36 h 158"/>
              <a:gd name="T8" fmla="*/ 100 w 142"/>
              <a:gd name="T9" fmla="*/ 40 h 158"/>
              <a:gd name="T10" fmla="*/ 104 w 142"/>
              <a:gd name="T11" fmla="*/ 42 h 158"/>
              <a:gd name="T12" fmla="*/ 106 w 142"/>
              <a:gd name="T13" fmla="*/ 48 h 158"/>
              <a:gd name="T14" fmla="*/ 106 w 142"/>
              <a:gd name="T15" fmla="*/ 54 h 158"/>
              <a:gd name="T16" fmla="*/ 110 w 142"/>
              <a:gd name="T17" fmla="*/ 54 h 158"/>
              <a:gd name="T18" fmla="*/ 114 w 142"/>
              <a:gd name="T19" fmla="*/ 54 h 158"/>
              <a:gd name="T20" fmla="*/ 116 w 142"/>
              <a:gd name="T21" fmla="*/ 54 h 158"/>
              <a:gd name="T22" fmla="*/ 118 w 142"/>
              <a:gd name="T23" fmla="*/ 60 h 158"/>
              <a:gd name="T24" fmla="*/ 120 w 142"/>
              <a:gd name="T25" fmla="*/ 68 h 158"/>
              <a:gd name="T26" fmla="*/ 122 w 142"/>
              <a:gd name="T27" fmla="*/ 70 h 158"/>
              <a:gd name="T28" fmla="*/ 128 w 142"/>
              <a:gd name="T29" fmla="*/ 72 h 158"/>
              <a:gd name="T30" fmla="*/ 142 w 142"/>
              <a:gd name="T31" fmla="*/ 78 h 158"/>
              <a:gd name="T32" fmla="*/ 138 w 142"/>
              <a:gd name="T33" fmla="*/ 86 h 158"/>
              <a:gd name="T34" fmla="*/ 130 w 142"/>
              <a:gd name="T35" fmla="*/ 92 h 158"/>
              <a:gd name="T36" fmla="*/ 122 w 142"/>
              <a:gd name="T37" fmla="*/ 100 h 158"/>
              <a:gd name="T38" fmla="*/ 118 w 142"/>
              <a:gd name="T39" fmla="*/ 104 h 158"/>
              <a:gd name="T40" fmla="*/ 110 w 142"/>
              <a:gd name="T41" fmla="*/ 106 h 158"/>
              <a:gd name="T42" fmla="*/ 108 w 142"/>
              <a:gd name="T43" fmla="*/ 110 h 158"/>
              <a:gd name="T44" fmla="*/ 106 w 142"/>
              <a:gd name="T45" fmla="*/ 120 h 158"/>
              <a:gd name="T46" fmla="*/ 106 w 142"/>
              <a:gd name="T47" fmla="*/ 122 h 158"/>
              <a:gd name="T48" fmla="*/ 100 w 142"/>
              <a:gd name="T49" fmla="*/ 124 h 158"/>
              <a:gd name="T50" fmla="*/ 96 w 142"/>
              <a:gd name="T51" fmla="*/ 124 h 158"/>
              <a:gd name="T52" fmla="*/ 92 w 142"/>
              <a:gd name="T53" fmla="*/ 132 h 158"/>
              <a:gd name="T54" fmla="*/ 86 w 142"/>
              <a:gd name="T55" fmla="*/ 138 h 158"/>
              <a:gd name="T56" fmla="*/ 82 w 142"/>
              <a:gd name="T57" fmla="*/ 142 h 158"/>
              <a:gd name="T58" fmla="*/ 74 w 142"/>
              <a:gd name="T59" fmla="*/ 144 h 158"/>
              <a:gd name="T60" fmla="*/ 68 w 142"/>
              <a:gd name="T61" fmla="*/ 142 h 158"/>
              <a:gd name="T62" fmla="*/ 60 w 142"/>
              <a:gd name="T63" fmla="*/ 138 h 158"/>
              <a:gd name="T64" fmla="*/ 54 w 142"/>
              <a:gd name="T65" fmla="*/ 136 h 158"/>
              <a:gd name="T66" fmla="*/ 50 w 142"/>
              <a:gd name="T67" fmla="*/ 138 h 158"/>
              <a:gd name="T68" fmla="*/ 46 w 142"/>
              <a:gd name="T69" fmla="*/ 142 h 158"/>
              <a:gd name="T70" fmla="*/ 42 w 142"/>
              <a:gd name="T71" fmla="*/ 150 h 158"/>
              <a:gd name="T72" fmla="*/ 40 w 142"/>
              <a:gd name="T73" fmla="*/ 154 h 158"/>
              <a:gd name="T74" fmla="*/ 34 w 142"/>
              <a:gd name="T75" fmla="*/ 158 h 158"/>
              <a:gd name="T76" fmla="*/ 26 w 142"/>
              <a:gd name="T77" fmla="*/ 158 h 158"/>
              <a:gd name="T78" fmla="*/ 14 w 142"/>
              <a:gd name="T79" fmla="*/ 156 h 158"/>
              <a:gd name="T80" fmla="*/ 12 w 142"/>
              <a:gd name="T81" fmla="*/ 152 h 158"/>
              <a:gd name="T82" fmla="*/ 10 w 142"/>
              <a:gd name="T83" fmla="*/ 142 h 158"/>
              <a:gd name="T84" fmla="*/ 8 w 142"/>
              <a:gd name="T85" fmla="*/ 138 h 158"/>
              <a:gd name="T86" fmla="*/ 2 w 142"/>
              <a:gd name="T87" fmla="*/ 118 h 158"/>
              <a:gd name="T88" fmla="*/ 0 w 142"/>
              <a:gd name="T89" fmla="*/ 98 h 158"/>
              <a:gd name="T90" fmla="*/ 2 w 142"/>
              <a:gd name="T91" fmla="*/ 84 h 158"/>
              <a:gd name="T92" fmla="*/ 4 w 142"/>
              <a:gd name="T93" fmla="*/ 80 h 158"/>
              <a:gd name="T94" fmla="*/ 8 w 142"/>
              <a:gd name="T95" fmla="*/ 78 h 158"/>
              <a:gd name="T96" fmla="*/ 14 w 142"/>
              <a:gd name="T97" fmla="*/ 74 h 158"/>
              <a:gd name="T98" fmla="*/ 18 w 142"/>
              <a:gd name="T99" fmla="*/ 72 h 158"/>
              <a:gd name="T100" fmla="*/ 20 w 142"/>
              <a:gd name="T101" fmla="*/ 64 h 158"/>
              <a:gd name="T102" fmla="*/ 20 w 142"/>
              <a:gd name="T103" fmla="*/ 46 h 158"/>
              <a:gd name="T104" fmla="*/ 18 w 142"/>
              <a:gd name="T105" fmla="*/ 26 h 158"/>
              <a:gd name="T106" fmla="*/ 20 w 142"/>
              <a:gd name="T107" fmla="*/ 16 h 158"/>
              <a:gd name="T108" fmla="*/ 42 w 142"/>
              <a:gd name="T10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 h="158">
                <a:moveTo>
                  <a:pt x="50" y="2"/>
                </a:moveTo>
                <a:lnTo>
                  <a:pt x="50" y="2"/>
                </a:lnTo>
                <a:lnTo>
                  <a:pt x="54" y="2"/>
                </a:lnTo>
                <a:lnTo>
                  <a:pt x="60" y="2"/>
                </a:lnTo>
                <a:lnTo>
                  <a:pt x="74" y="4"/>
                </a:lnTo>
                <a:lnTo>
                  <a:pt x="84" y="4"/>
                </a:lnTo>
                <a:lnTo>
                  <a:pt x="90" y="4"/>
                </a:lnTo>
                <a:lnTo>
                  <a:pt x="92" y="14"/>
                </a:lnTo>
                <a:lnTo>
                  <a:pt x="94" y="20"/>
                </a:lnTo>
                <a:lnTo>
                  <a:pt x="94" y="26"/>
                </a:lnTo>
                <a:lnTo>
                  <a:pt x="94" y="28"/>
                </a:lnTo>
                <a:lnTo>
                  <a:pt x="96" y="28"/>
                </a:lnTo>
                <a:lnTo>
                  <a:pt x="96" y="32"/>
                </a:lnTo>
                <a:lnTo>
                  <a:pt x="96" y="34"/>
                </a:lnTo>
                <a:lnTo>
                  <a:pt x="96" y="36"/>
                </a:lnTo>
                <a:lnTo>
                  <a:pt x="96" y="36"/>
                </a:lnTo>
                <a:lnTo>
                  <a:pt x="96" y="38"/>
                </a:lnTo>
                <a:lnTo>
                  <a:pt x="96" y="38"/>
                </a:lnTo>
                <a:lnTo>
                  <a:pt x="98" y="40"/>
                </a:lnTo>
                <a:lnTo>
                  <a:pt x="100" y="40"/>
                </a:lnTo>
                <a:lnTo>
                  <a:pt x="102" y="40"/>
                </a:lnTo>
                <a:lnTo>
                  <a:pt x="104" y="40"/>
                </a:lnTo>
                <a:lnTo>
                  <a:pt x="104" y="42"/>
                </a:lnTo>
                <a:lnTo>
                  <a:pt x="104" y="42"/>
                </a:lnTo>
                <a:lnTo>
                  <a:pt x="104" y="42"/>
                </a:lnTo>
                <a:lnTo>
                  <a:pt x="106" y="44"/>
                </a:lnTo>
                <a:lnTo>
                  <a:pt x="106" y="46"/>
                </a:lnTo>
                <a:lnTo>
                  <a:pt x="106" y="48"/>
                </a:lnTo>
                <a:lnTo>
                  <a:pt x="106" y="50"/>
                </a:lnTo>
                <a:lnTo>
                  <a:pt x="106" y="52"/>
                </a:lnTo>
                <a:lnTo>
                  <a:pt x="106" y="52"/>
                </a:lnTo>
                <a:lnTo>
                  <a:pt x="106" y="54"/>
                </a:lnTo>
                <a:lnTo>
                  <a:pt x="108" y="54"/>
                </a:lnTo>
                <a:lnTo>
                  <a:pt x="108" y="54"/>
                </a:lnTo>
                <a:lnTo>
                  <a:pt x="108" y="54"/>
                </a:lnTo>
                <a:lnTo>
                  <a:pt x="110" y="54"/>
                </a:lnTo>
                <a:lnTo>
                  <a:pt x="110" y="54"/>
                </a:lnTo>
                <a:lnTo>
                  <a:pt x="112" y="54"/>
                </a:lnTo>
                <a:lnTo>
                  <a:pt x="114" y="54"/>
                </a:lnTo>
                <a:lnTo>
                  <a:pt x="114" y="54"/>
                </a:lnTo>
                <a:lnTo>
                  <a:pt x="116" y="54"/>
                </a:lnTo>
                <a:lnTo>
                  <a:pt x="116" y="54"/>
                </a:lnTo>
                <a:lnTo>
                  <a:pt x="116" y="54"/>
                </a:lnTo>
                <a:lnTo>
                  <a:pt x="116" y="54"/>
                </a:lnTo>
                <a:lnTo>
                  <a:pt x="118" y="56"/>
                </a:lnTo>
                <a:lnTo>
                  <a:pt x="118" y="56"/>
                </a:lnTo>
                <a:lnTo>
                  <a:pt x="118" y="58"/>
                </a:lnTo>
                <a:lnTo>
                  <a:pt x="118" y="60"/>
                </a:lnTo>
                <a:lnTo>
                  <a:pt x="118" y="62"/>
                </a:lnTo>
                <a:lnTo>
                  <a:pt x="118" y="64"/>
                </a:lnTo>
                <a:lnTo>
                  <a:pt x="120" y="66"/>
                </a:lnTo>
                <a:lnTo>
                  <a:pt x="120" y="68"/>
                </a:lnTo>
                <a:lnTo>
                  <a:pt x="120" y="68"/>
                </a:lnTo>
                <a:lnTo>
                  <a:pt x="120" y="70"/>
                </a:lnTo>
                <a:lnTo>
                  <a:pt x="120" y="70"/>
                </a:lnTo>
                <a:lnTo>
                  <a:pt x="122" y="70"/>
                </a:lnTo>
                <a:lnTo>
                  <a:pt x="122" y="70"/>
                </a:lnTo>
                <a:lnTo>
                  <a:pt x="124" y="70"/>
                </a:lnTo>
                <a:lnTo>
                  <a:pt x="126" y="70"/>
                </a:lnTo>
                <a:lnTo>
                  <a:pt x="128" y="72"/>
                </a:lnTo>
                <a:lnTo>
                  <a:pt x="128" y="72"/>
                </a:lnTo>
                <a:lnTo>
                  <a:pt x="130" y="72"/>
                </a:lnTo>
                <a:lnTo>
                  <a:pt x="136" y="74"/>
                </a:lnTo>
                <a:lnTo>
                  <a:pt x="142" y="78"/>
                </a:lnTo>
                <a:lnTo>
                  <a:pt x="140" y="82"/>
                </a:lnTo>
                <a:lnTo>
                  <a:pt x="138" y="84"/>
                </a:lnTo>
                <a:lnTo>
                  <a:pt x="138" y="86"/>
                </a:lnTo>
                <a:lnTo>
                  <a:pt x="138" y="86"/>
                </a:lnTo>
                <a:lnTo>
                  <a:pt x="136" y="88"/>
                </a:lnTo>
                <a:lnTo>
                  <a:pt x="136" y="88"/>
                </a:lnTo>
                <a:lnTo>
                  <a:pt x="134" y="90"/>
                </a:lnTo>
                <a:lnTo>
                  <a:pt x="130" y="92"/>
                </a:lnTo>
                <a:lnTo>
                  <a:pt x="128" y="94"/>
                </a:lnTo>
                <a:lnTo>
                  <a:pt x="128" y="96"/>
                </a:lnTo>
                <a:lnTo>
                  <a:pt x="124" y="98"/>
                </a:lnTo>
                <a:lnTo>
                  <a:pt x="122" y="100"/>
                </a:lnTo>
                <a:lnTo>
                  <a:pt x="122" y="102"/>
                </a:lnTo>
                <a:lnTo>
                  <a:pt x="120" y="102"/>
                </a:lnTo>
                <a:lnTo>
                  <a:pt x="120" y="102"/>
                </a:lnTo>
                <a:lnTo>
                  <a:pt x="118" y="104"/>
                </a:lnTo>
                <a:lnTo>
                  <a:pt x="114" y="104"/>
                </a:lnTo>
                <a:lnTo>
                  <a:pt x="114" y="106"/>
                </a:lnTo>
                <a:lnTo>
                  <a:pt x="112" y="106"/>
                </a:lnTo>
                <a:lnTo>
                  <a:pt x="110" y="106"/>
                </a:lnTo>
                <a:lnTo>
                  <a:pt x="110" y="108"/>
                </a:lnTo>
                <a:lnTo>
                  <a:pt x="108" y="108"/>
                </a:lnTo>
                <a:lnTo>
                  <a:pt x="108" y="110"/>
                </a:lnTo>
                <a:lnTo>
                  <a:pt x="108" y="110"/>
                </a:lnTo>
                <a:lnTo>
                  <a:pt x="108" y="112"/>
                </a:lnTo>
                <a:lnTo>
                  <a:pt x="108" y="116"/>
                </a:lnTo>
                <a:lnTo>
                  <a:pt x="108" y="118"/>
                </a:lnTo>
                <a:lnTo>
                  <a:pt x="106" y="120"/>
                </a:lnTo>
                <a:lnTo>
                  <a:pt x="106" y="120"/>
                </a:lnTo>
                <a:lnTo>
                  <a:pt x="106" y="122"/>
                </a:lnTo>
                <a:lnTo>
                  <a:pt x="106" y="122"/>
                </a:lnTo>
                <a:lnTo>
                  <a:pt x="106" y="122"/>
                </a:lnTo>
                <a:lnTo>
                  <a:pt x="104" y="122"/>
                </a:lnTo>
                <a:lnTo>
                  <a:pt x="104" y="122"/>
                </a:lnTo>
                <a:lnTo>
                  <a:pt x="102" y="122"/>
                </a:lnTo>
                <a:lnTo>
                  <a:pt x="100" y="124"/>
                </a:lnTo>
                <a:lnTo>
                  <a:pt x="98" y="124"/>
                </a:lnTo>
                <a:lnTo>
                  <a:pt x="96" y="124"/>
                </a:lnTo>
                <a:lnTo>
                  <a:pt x="96" y="124"/>
                </a:lnTo>
                <a:lnTo>
                  <a:pt x="96" y="124"/>
                </a:lnTo>
                <a:lnTo>
                  <a:pt x="94" y="126"/>
                </a:lnTo>
                <a:lnTo>
                  <a:pt x="94" y="128"/>
                </a:lnTo>
                <a:lnTo>
                  <a:pt x="92" y="128"/>
                </a:lnTo>
                <a:lnTo>
                  <a:pt x="92" y="132"/>
                </a:lnTo>
                <a:lnTo>
                  <a:pt x="90" y="132"/>
                </a:lnTo>
                <a:lnTo>
                  <a:pt x="90" y="134"/>
                </a:lnTo>
                <a:lnTo>
                  <a:pt x="88" y="136"/>
                </a:lnTo>
                <a:lnTo>
                  <a:pt x="86" y="138"/>
                </a:lnTo>
                <a:lnTo>
                  <a:pt x="84" y="140"/>
                </a:lnTo>
                <a:lnTo>
                  <a:pt x="84" y="140"/>
                </a:lnTo>
                <a:lnTo>
                  <a:pt x="82" y="142"/>
                </a:lnTo>
                <a:lnTo>
                  <a:pt x="82" y="142"/>
                </a:lnTo>
                <a:lnTo>
                  <a:pt x="80" y="142"/>
                </a:lnTo>
                <a:lnTo>
                  <a:pt x="78" y="144"/>
                </a:lnTo>
                <a:lnTo>
                  <a:pt x="76" y="144"/>
                </a:lnTo>
                <a:lnTo>
                  <a:pt x="74" y="144"/>
                </a:lnTo>
                <a:lnTo>
                  <a:pt x="72" y="144"/>
                </a:lnTo>
                <a:lnTo>
                  <a:pt x="70" y="142"/>
                </a:lnTo>
                <a:lnTo>
                  <a:pt x="68" y="142"/>
                </a:lnTo>
                <a:lnTo>
                  <a:pt x="68" y="142"/>
                </a:lnTo>
                <a:lnTo>
                  <a:pt x="66" y="142"/>
                </a:lnTo>
                <a:lnTo>
                  <a:pt x="66" y="142"/>
                </a:lnTo>
                <a:lnTo>
                  <a:pt x="62" y="140"/>
                </a:lnTo>
                <a:lnTo>
                  <a:pt x="60" y="138"/>
                </a:lnTo>
                <a:lnTo>
                  <a:pt x="60" y="138"/>
                </a:lnTo>
                <a:lnTo>
                  <a:pt x="58" y="136"/>
                </a:lnTo>
                <a:lnTo>
                  <a:pt x="56" y="136"/>
                </a:lnTo>
                <a:lnTo>
                  <a:pt x="54" y="136"/>
                </a:lnTo>
                <a:lnTo>
                  <a:pt x="52" y="136"/>
                </a:lnTo>
                <a:lnTo>
                  <a:pt x="50" y="136"/>
                </a:lnTo>
                <a:lnTo>
                  <a:pt x="50" y="136"/>
                </a:lnTo>
                <a:lnTo>
                  <a:pt x="50" y="138"/>
                </a:lnTo>
                <a:lnTo>
                  <a:pt x="48" y="138"/>
                </a:lnTo>
                <a:lnTo>
                  <a:pt x="48" y="138"/>
                </a:lnTo>
                <a:lnTo>
                  <a:pt x="46" y="140"/>
                </a:lnTo>
                <a:lnTo>
                  <a:pt x="46" y="142"/>
                </a:lnTo>
                <a:lnTo>
                  <a:pt x="44" y="144"/>
                </a:lnTo>
                <a:lnTo>
                  <a:pt x="44" y="146"/>
                </a:lnTo>
                <a:lnTo>
                  <a:pt x="44" y="146"/>
                </a:lnTo>
                <a:lnTo>
                  <a:pt x="42" y="150"/>
                </a:lnTo>
                <a:lnTo>
                  <a:pt x="42" y="152"/>
                </a:lnTo>
                <a:lnTo>
                  <a:pt x="42" y="152"/>
                </a:lnTo>
                <a:lnTo>
                  <a:pt x="40" y="154"/>
                </a:lnTo>
                <a:lnTo>
                  <a:pt x="40" y="154"/>
                </a:lnTo>
                <a:lnTo>
                  <a:pt x="40" y="156"/>
                </a:lnTo>
                <a:lnTo>
                  <a:pt x="38" y="156"/>
                </a:lnTo>
                <a:lnTo>
                  <a:pt x="34" y="158"/>
                </a:lnTo>
                <a:lnTo>
                  <a:pt x="34" y="158"/>
                </a:lnTo>
                <a:lnTo>
                  <a:pt x="32" y="158"/>
                </a:lnTo>
                <a:lnTo>
                  <a:pt x="30" y="158"/>
                </a:lnTo>
                <a:lnTo>
                  <a:pt x="28" y="158"/>
                </a:lnTo>
                <a:lnTo>
                  <a:pt x="26" y="158"/>
                </a:lnTo>
                <a:lnTo>
                  <a:pt x="22" y="158"/>
                </a:lnTo>
                <a:lnTo>
                  <a:pt x="20" y="158"/>
                </a:lnTo>
                <a:lnTo>
                  <a:pt x="18" y="156"/>
                </a:lnTo>
                <a:lnTo>
                  <a:pt x="14" y="156"/>
                </a:lnTo>
                <a:lnTo>
                  <a:pt x="14" y="154"/>
                </a:lnTo>
                <a:lnTo>
                  <a:pt x="14" y="154"/>
                </a:lnTo>
                <a:lnTo>
                  <a:pt x="12" y="154"/>
                </a:lnTo>
                <a:lnTo>
                  <a:pt x="12" y="152"/>
                </a:lnTo>
                <a:lnTo>
                  <a:pt x="12" y="152"/>
                </a:lnTo>
                <a:lnTo>
                  <a:pt x="12" y="150"/>
                </a:lnTo>
                <a:lnTo>
                  <a:pt x="12" y="146"/>
                </a:lnTo>
                <a:lnTo>
                  <a:pt x="10" y="142"/>
                </a:lnTo>
                <a:lnTo>
                  <a:pt x="10" y="140"/>
                </a:lnTo>
                <a:lnTo>
                  <a:pt x="10" y="140"/>
                </a:lnTo>
                <a:lnTo>
                  <a:pt x="8" y="138"/>
                </a:lnTo>
                <a:lnTo>
                  <a:pt x="8" y="138"/>
                </a:lnTo>
                <a:lnTo>
                  <a:pt x="6" y="136"/>
                </a:lnTo>
                <a:lnTo>
                  <a:pt x="4" y="132"/>
                </a:lnTo>
                <a:lnTo>
                  <a:pt x="2" y="126"/>
                </a:lnTo>
                <a:lnTo>
                  <a:pt x="2" y="118"/>
                </a:lnTo>
                <a:lnTo>
                  <a:pt x="0" y="110"/>
                </a:lnTo>
                <a:lnTo>
                  <a:pt x="0" y="106"/>
                </a:lnTo>
                <a:lnTo>
                  <a:pt x="0" y="102"/>
                </a:lnTo>
                <a:lnTo>
                  <a:pt x="0" y="98"/>
                </a:lnTo>
                <a:lnTo>
                  <a:pt x="0" y="94"/>
                </a:lnTo>
                <a:lnTo>
                  <a:pt x="0" y="90"/>
                </a:lnTo>
                <a:lnTo>
                  <a:pt x="0" y="86"/>
                </a:lnTo>
                <a:lnTo>
                  <a:pt x="2" y="84"/>
                </a:lnTo>
                <a:lnTo>
                  <a:pt x="2" y="82"/>
                </a:lnTo>
                <a:lnTo>
                  <a:pt x="2" y="82"/>
                </a:lnTo>
                <a:lnTo>
                  <a:pt x="2" y="80"/>
                </a:lnTo>
                <a:lnTo>
                  <a:pt x="4" y="80"/>
                </a:lnTo>
                <a:lnTo>
                  <a:pt x="4" y="80"/>
                </a:lnTo>
                <a:lnTo>
                  <a:pt x="6" y="78"/>
                </a:lnTo>
                <a:lnTo>
                  <a:pt x="6" y="78"/>
                </a:lnTo>
                <a:lnTo>
                  <a:pt x="8" y="78"/>
                </a:lnTo>
                <a:lnTo>
                  <a:pt x="10" y="78"/>
                </a:lnTo>
                <a:lnTo>
                  <a:pt x="10" y="78"/>
                </a:lnTo>
                <a:lnTo>
                  <a:pt x="12" y="76"/>
                </a:lnTo>
                <a:lnTo>
                  <a:pt x="14" y="74"/>
                </a:lnTo>
                <a:lnTo>
                  <a:pt x="16" y="74"/>
                </a:lnTo>
                <a:lnTo>
                  <a:pt x="16" y="74"/>
                </a:lnTo>
                <a:lnTo>
                  <a:pt x="18" y="72"/>
                </a:lnTo>
                <a:lnTo>
                  <a:pt x="18" y="72"/>
                </a:lnTo>
                <a:lnTo>
                  <a:pt x="18" y="70"/>
                </a:lnTo>
                <a:lnTo>
                  <a:pt x="20" y="70"/>
                </a:lnTo>
                <a:lnTo>
                  <a:pt x="20" y="68"/>
                </a:lnTo>
                <a:lnTo>
                  <a:pt x="20" y="64"/>
                </a:lnTo>
                <a:lnTo>
                  <a:pt x="20" y="62"/>
                </a:lnTo>
                <a:lnTo>
                  <a:pt x="20" y="58"/>
                </a:lnTo>
                <a:lnTo>
                  <a:pt x="20" y="54"/>
                </a:lnTo>
                <a:lnTo>
                  <a:pt x="20" y="46"/>
                </a:lnTo>
                <a:lnTo>
                  <a:pt x="18" y="40"/>
                </a:lnTo>
                <a:lnTo>
                  <a:pt x="18" y="32"/>
                </a:lnTo>
                <a:lnTo>
                  <a:pt x="18" y="28"/>
                </a:lnTo>
                <a:lnTo>
                  <a:pt x="18" y="26"/>
                </a:lnTo>
                <a:lnTo>
                  <a:pt x="18" y="22"/>
                </a:lnTo>
                <a:lnTo>
                  <a:pt x="18" y="20"/>
                </a:lnTo>
                <a:lnTo>
                  <a:pt x="20" y="18"/>
                </a:lnTo>
                <a:lnTo>
                  <a:pt x="20" y="16"/>
                </a:lnTo>
                <a:lnTo>
                  <a:pt x="22" y="12"/>
                </a:lnTo>
                <a:lnTo>
                  <a:pt x="26" y="8"/>
                </a:lnTo>
                <a:lnTo>
                  <a:pt x="26" y="6"/>
                </a:lnTo>
                <a:lnTo>
                  <a:pt x="42" y="0"/>
                </a:lnTo>
                <a:lnTo>
                  <a:pt x="46" y="0"/>
                </a:lnTo>
                <a:lnTo>
                  <a:pt x="48" y="2"/>
                </a:lnTo>
                <a:lnTo>
                  <a:pt x="50"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85" name="Freeform 386"/>
          <p:cNvSpPr>
            <a:spLocks/>
          </p:cNvSpPr>
          <p:nvPr/>
        </p:nvSpPr>
        <p:spPr bwMode="auto">
          <a:xfrm>
            <a:off x="3217262" y="4145314"/>
            <a:ext cx="45162" cy="167676"/>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6" name="Freeform 387"/>
          <p:cNvSpPr>
            <a:spLocks/>
          </p:cNvSpPr>
          <p:nvPr/>
        </p:nvSpPr>
        <p:spPr bwMode="auto">
          <a:xfrm>
            <a:off x="3217262" y="4145314"/>
            <a:ext cx="45162" cy="167676"/>
          </a:xfrm>
          <a:custGeom>
            <a:avLst/>
            <a:gdLst>
              <a:gd name="T0" fmla="*/ 14 w 22"/>
              <a:gd name="T1" fmla="*/ 72 h 72"/>
              <a:gd name="T2" fmla="*/ 14 w 22"/>
              <a:gd name="T3" fmla="*/ 72 h 72"/>
              <a:gd name="T4" fmla="*/ 12 w 22"/>
              <a:gd name="T5" fmla="*/ 64 h 72"/>
              <a:gd name="T6" fmla="*/ 10 w 22"/>
              <a:gd name="T7" fmla="*/ 58 h 72"/>
              <a:gd name="T8" fmla="*/ 8 w 22"/>
              <a:gd name="T9" fmla="*/ 52 h 72"/>
              <a:gd name="T10" fmla="*/ 8 w 22"/>
              <a:gd name="T11" fmla="*/ 48 h 72"/>
              <a:gd name="T12" fmla="*/ 6 w 22"/>
              <a:gd name="T13" fmla="*/ 42 h 72"/>
              <a:gd name="T14" fmla="*/ 6 w 22"/>
              <a:gd name="T15" fmla="*/ 38 h 72"/>
              <a:gd name="T16" fmla="*/ 6 w 22"/>
              <a:gd name="T17" fmla="*/ 32 h 72"/>
              <a:gd name="T18" fmla="*/ 6 w 22"/>
              <a:gd name="T19" fmla="*/ 32 h 72"/>
              <a:gd name="T20" fmla="*/ 6 w 22"/>
              <a:gd name="T21" fmla="*/ 30 h 72"/>
              <a:gd name="T22" fmla="*/ 8 w 22"/>
              <a:gd name="T23" fmla="*/ 26 h 72"/>
              <a:gd name="T24" fmla="*/ 8 w 22"/>
              <a:gd name="T25" fmla="*/ 24 h 72"/>
              <a:gd name="T26" fmla="*/ 8 w 22"/>
              <a:gd name="T27" fmla="*/ 22 h 72"/>
              <a:gd name="T28" fmla="*/ 8 w 22"/>
              <a:gd name="T29" fmla="*/ 20 h 72"/>
              <a:gd name="T30" fmla="*/ 8 w 22"/>
              <a:gd name="T31" fmla="*/ 20 h 72"/>
              <a:gd name="T32" fmla="*/ 8 w 22"/>
              <a:gd name="T33" fmla="*/ 20 h 72"/>
              <a:gd name="T34" fmla="*/ 6 w 22"/>
              <a:gd name="T35" fmla="*/ 20 h 72"/>
              <a:gd name="T36" fmla="*/ 6 w 22"/>
              <a:gd name="T37" fmla="*/ 18 h 72"/>
              <a:gd name="T38" fmla="*/ 4 w 22"/>
              <a:gd name="T39" fmla="*/ 18 h 72"/>
              <a:gd name="T40" fmla="*/ 2 w 22"/>
              <a:gd name="T41" fmla="*/ 16 h 72"/>
              <a:gd name="T42" fmla="*/ 2 w 22"/>
              <a:gd name="T43" fmla="*/ 16 h 72"/>
              <a:gd name="T44" fmla="*/ 0 w 22"/>
              <a:gd name="T45" fmla="*/ 16 h 72"/>
              <a:gd name="T46" fmla="*/ 0 w 22"/>
              <a:gd name="T47" fmla="*/ 16 h 72"/>
              <a:gd name="T48" fmla="*/ 0 w 22"/>
              <a:gd name="T49" fmla="*/ 14 h 72"/>
              <a:gd name="T50" fmla="*/ 0 w 22"/>
              <a:gd name="T51" fmla="*/ 12 h 72"/>
              <a:gd name="T52" fmla="*/ 0 w 22"/>
              <a:gd name="T53" fmla="*/ 10 h 72"/>
              <a:gd name="T54" fmla="*/ 0 w 22"/>
              <a:gd name="T55" fmla="*/ 8 h 72"/>
              <a:gd name="T56" fmla="*/ 0 w 22"/>
              <a:gd name="T57" fmla="*/ 4 h 72"/>
              <a:gd name="T58" fmla="*/ 0 w 22"/>
              <a:gd name="T59" fmla="*/ 2 h 72"/>
              <a:gd name="T60" fmla="*/ 6 w 22"/>
              <a:gd name="T61" fmla="*/ 0 h 72"/>
              <a:gd name="T62" fmla="*/ 10 w 22"/>
              <a:gd name="T63" fmla="*/ 4 h 72"/>
              <a:gd name="T64" fmla="*/ 12 w 22"/>
              <a:gd name="T65" fmla="*/ 8 h 72"/>
              <a:gd name="T66" fmla="*/ 12 w 22"/>
              <a:gd name="T67" fmla="*/ 10 h 72"/>
              <a:gd name="T68" fmla="*/ 12 w 22"/>
              <a:gd name="T69" fmla="*/ 10 h 72"/>
              <a:gd name="T70" fmla="*/ 14 w 22"/>
              <a:gd name="T71" fmla="*/ 12 h 72"/>
              <a:gd name="T72" fmla="*/ 14 w 22"/>
              <a:gd name="T73" fmla="*/ 14 h 72"/>
              <a:gd name="T74" fmla="*/ 14 w 22"/>
              <a:gd name="T75" fmla="*/ 20 h 72"/>
              <a:gd name="T76" fmla="*/ 16 w 22"/>
              <a:gd name="T77" fmla="*/ 26 h 72"/>
              <a:gd name="T78" fmla="*/ 16 w 22"/>
              <a:gd name="T79" fmla="*/ 30 h 72"/>
              <a:gd name="T80" fmla="*/ 16 w 22"/>
              <a:gd name="T81" fmla="*/ 36 h 72"/>
              <a:gd name="T82" fmla="*/ 16 w 22"/>
              <a:gd name="T83" fmla="*/ 40 h 72"/>
              <a:gd name="T84" fmla="*/ 18 w 22"/>
              <a:gd name="T85" fmla="*/ 46 h 72"/>
              <a:gd name="T86" fmla="*/ 18 w 22"/>
              <a:gd name="T87" fmla="*/ 48 h 72"/>
              <a:gd name="T88" fmla="*/ 18 w 22"/>
              <a:gd name="T89" fmla="*/ 50 h 72"/>
              <a:gd name="T90" fmla="*/ 18 w 22"/>
              <a:gd name="T91" fmla="*/ 52 h 72"/>
              <a:gd name="T92" fmla="*/ 18 w 22"/>
              <a:gd name="T93" fmla="*/ 54 h 72"/>
              <a:gd name="T94" fmla="*/ 20 w 22"/>
              <a:gd name="T95" fmla="*/ 62 h 72"/>
              <a:gd name="T96" fmla="*/ 22 w 22"/>
              <a:gd name="T97" fmla="*/ 68 h 72"/>
              <a:gd name="T98" fmla="*/ 14 w 22"/>
              <a:gd name="T9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72">
                <a:moveTo>
                  <a:pt x="14" y="72"/>
                </a:moveTo>
                <a:lnTo>
                  <a:pt x="14" y="72"/>
                </a:lnTo>
                <a:lnTo>
                  <a:pt x="12" y="64"/>
                </a:lnTo>
                <a:lnTo>
                  <a:pt x="10" y="58"/>
                </a:lnTo>
                <a:lnTo>
                  <a:pt x="8" y="52"/>
                </a:lnTo>
                <a:lnTo>
                  <a:pt x="8" y="48"/>
                </a:lnTo>
                <a:lnTo>
                  <a:pt x="6" y="42"/>
                </a:lnTo>
                <a:lnTo>
                  <a:pt x="6" y="38"/>
                </a:lnTo>
                <a:lnTo>
                  <a:pt x="6" y="32"/>
                </a:lnTo>
                <a:lnTo>
                  <a:pt x="6" y="32"/>
                </a:lnTo>
                <a:lnTo>
                  <a:pt x="6" y="30"/>
                </a:lnTo>
                <a:lnTo>
                  <a:pt x="8" y="26"/>
                </a:lnTo>
                <a:lnTo>
                  <a:pt x="8" y="24"/>
                </a:lnTo>
                <a:lnTo>
                  <a:pt x="8" y="22"/>
                </a:lnTo>
                <a:lnTo>
                  <a:pt x="8" y="20"/>
                </a:lnTo>
                <a:lnTo>
                  <a:pt x="8" y="20"/>
                </a:lnTo>
                <a:lnTo>
                  <a:pt x="8" y="20"/>
                </a:lnTo>
                <a:lnTo>
                  <a:pt x="6" y="20"/>
                </a:lnTo>
                <a:lnTo>
                  <a:pt x="6" y="18"/>
                </a:lnTo>
                <a:lnTo>
                  <a:pt x="4" y="18"/>
                </a:lnTo>
                <a:lnTo>
                  <a:pt x="2" y="16"/>
                </a:lnTo>
                <a:lnTo>
                  <a:pt x="2" y="16"/>
                </a:lnTo>
                <a:lnTo>
                  <a:pt x="0" y="16"/>
                </a:lnTo>
                <a:lnTo>
                  <a:pt x="0" y="16"/>
                </a:lnTo>
                <a:lnTo>
                  <a:pt x="0" y="14"/>
                </a:lnTo>
                <a:lnTo>
                  <a:pt x="0" y="12"/>
                </a:lnTo>
                <a:lnTo>
                  <a:pt x="0" y="10"/>
                </a:lnTo>
                <a:lnTo>
                  <a:pt x="0" y="8"/>
                </a:lnTo>
                <a:lnTo>
                  <a:pt x="0" y="4"/>
                </a:lnTo>
                <a:lnTo>
                  <a:pt x="0" y="2"/>
                </a:lnTo>
                <a:lnTo>
                  <a:pt x="6" y="0"/>
                </a:lnTo>
                <a:lnTo>
                  <a:pt x="10" y="4"/>
                </a:lnTo>
                <a:lnTo>
                  <a:pt x="12" y="8"/>
                </a:lnTo>
                <a:lnTo>
                  <a:pt x="12" y="10"/>
                </a:lnTo>
                <a:lnTo>
                  <a:pt x="12" y="10"/>
                </a:lnTo>
                <a:lnTo>
                  <a:pt x="14" y="12"/>
                </a:lnTo>
                <a:lnTo>
                  <a:pt x="14" y="14"/>
                </a:lnTo>
                <a:lnTo>
                  <a:pt x="14" y="20"/>
                </a:lnTo>
                <a:lnTo>
                  <a:pt x="16" y="26"/>
                </a:lnTo>
                <a:lnTo>
                  <a:pt x="16" y="30"/>
                </a:lnTo>
                <a:lnTo>
                  <a:pt x="16" y="36"/>
                </a:lnTo>
                <a:lnTo>
                  <a:pt x="16" y="40"/>
                </a:lnTo>
                <a:lnTo>
                  <a:pt x="18" y="46"/>
                </a:lnTo>
                <a:lnTo>
                  <a:pt x="18" y="48"/>
                </a:lnTo>
                <a:lnTo>
                  <a:pt x="18" y="50"/>
                </a:lnTo>
                <a:lnTo>
                  <a:pt x="18" y="52"/>
                </a:lnTo>
                <a:lnTo>
                  <a:pt x="18" y="54"/>
                </a:lnTo>
                <a:lnTo>
                  <a:pt x="20" y="62"/>
                </a:lnTo>
                <a:lnTo>
                  <a:pt x="22" y="68"/>
                </a:lnTo>
                <a:lnTo>
                  <a:pt x="14" y="7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87" name="Freeform 388"/>
          <p:cNvSpPr>
            <a:spLocks/>
          </p:cNvSpPr>
          <p:nvPr/>
        </p:nvSpPr>
        <p:spPr bwMode="auto">
          <a:xfrm>
            <a:off x="2897023" y="4219839"/>
            <a:ext cx="135484" cy="172336"/>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88" name="Freeform 389"/>
          <p:cNvSpPr>
            <a:spLocks/>
          </p:cNvSpPr>
          <p:nvPr/>
        </p:nvSpPr>
        <p:spPr bwMode="auto">
          <a:xfrm>
            <a:off x="2897023" y="4219839"/>
            <a:ext cx="135484" cy="172336"/>
          </a:xfrm>
          <a:custGeom>
            <a:avLst/>
            <a:gdLst>
              <a:gd name="T0" fmla="*/ 14 w 66"/>
              <a:gd name="T1" fmla="*/ 0 h 74"/>
              <a:gd name="T2" fmla="*/ 16 w 66"/>
              <a:gd name="T3" fmla="*/ 8 h 74"/>
              <a:gd name="T4" fmla="*/ 20 w 66"/>
              <a:gd name="T5" fmla="*/ 14 h 74"/>
              <a:gd name="T6" fmla="*/ 22 w 66"/>
              <a:gd name="T7" fmla="*/ 18 h 74"/>
              <a:gd name="T8" fmla="*/ 24 w 66"/>
              <a:gd name="T9" fmla="*/ 20 h 74"/>
              <a:gd name="T10" fmla="*/ 26 w 66"/>
              <a:gd name="T11" fmla="*/ 20 h 74"/>
              <a:gd name="T12" fmla="*/ 32 w 66"/>
              <a:gd name="T13" fmla="*/ 22 h 74"/>
              <a:gd name="T14" fmla="*/ 34 w 66"/>
              <a:gd name="T15" fmla="*/ 24 h 74"/>
              <a:gd name="T16" fmla="*/ 36 w 66"/>
              <a:gd name="T17" fmla="*/ 30 h 74"/>
              <a:gd name="T18" fmla="*/ 36 w 66"/>
              <a:gd name="T19" fmla="*/ 34 h 74"/>
              <a:gd name="T20" fmla="*/ 38 w 66"/>
              <a:gd name="T21" fmla="*/ 36 h 74"/>
              <a:gd name="T22" fmla="*/ 40 w 66"/>
              <a:gd name="T23" fmla="*/ 36 h 74"/>
              <a:gd name="T24" fmla="*/ 44 w 66"/>
              <a:gd name="T25" fmla="*/ 36 h 74"/>
              <a:gd name="T26" fmla="*/ 46 w 66"/>
              <a:gd name="T27" fmla="*/ 38 h 74"/>
              <a:gd name="T28" fmla="*/ 46 w 66"/>
              <a:gd name="T29" fmla="*/ 38 h 74"/>
              <a:gd name="T30" fmla="*/ 48 w 66"/>
              <a:gd name="T31" fmla="*/ 40 h 74"/>
              <a:gd name="T32" fmla="*/ 48 w 66"/>
              <a:gd name="T33" fmla="*/ 42 h 74"/>
              <a:gd name="T34" fmla="*/ 48 w 66"/>
              <a:gd name="T35" fmla="*/ 46 h 74"/>
              <a:gd name="T36" fmla="*/ 48 w 66"/>
              <a:gd name="T37" fmla="*/ 50 h 74"/>
              <a:gd name="T38" fmla="*/ 48 w 66"/>
              <a:gd name="T39" fmla="*/ 52 h 74"/>
              <a:gd name="T40" fmla="*/ 48 w 66"/>
              <a:gd name="T41" fmla="*/ 54 h 74"/>
              <a:gd name="T42" fmla="*/ 50 w 66"/>
              <a:gd name="T43" fmla="*/ 56 h 74"/>
              <a:gd name="T44" fmla="*/ 56 w 66"/>
              <a:gd name="T45" fmla="*/ 58 h 74"/>
              <a:gd name="T46" fmla="*/ 64 w 66"/>
              <a:gd name="T47" fmla="*/ 60 h 74"/>
              <a:gd name="T48" fmla="*/ 64 w 66"/>
              <a:gd name="T49" fmla="*/ 64 h 74"/>
              <a:gd name="T50" fmla="*/ 62 w 66"/>
              <a:gd name="T51" fmla="*/ 68 h 74"/>
              <a:gd name="T52" fmla="*/ 62 w 66"/>
              <a:gd name="T53" fmla="*/ 70 h 74"/>
              <a:gd name="T54" fmla="*/ 58 w 66"/>
              <a:gd name="T55" fmla="*/ 72 h 74"/>
              <a:gd name="T56" fmla="*/ 56 w 66"/>
              <a:gd name="T57" fmla="*/ 74 h 74"/>
              <a:gd name="T58" fmla="*/ 54 w 66"/>
              <a:gd name="T59" fmla="*/ 74 h 74"/>
              <a:gd name="T60" fmla="*/ 52 w 66"/>
              <a:gd name="T61" fmla="*/ 74 h 74"/>
              <a:gd name="T62" fmla="*/ 48 w 66"/>
              <a:gd name="T63" fmla="*/ 74 h 74"/>
              <a:gd name="T64" fmla="*/ 42 w 66"/>
              <a:gd name="T65" fmla="*/ 72 h 74"/>
              <a:gd name="T66" fmla="*/ 38 w 66"/>
              <a:gd name="T67" fmla="*/ 70 h 74"/>
              <a:gd name="T68" fmla="*/ 34 w 66"/>
              <a:gd name="T69" fmla="*/ 68 h 74"/>
              <a:gd name="T70" fmla="*/ 28 w 66"/>
              <a:gd name="T71" fmla="*/ 62 h 74"/>
              <a:gd name="T72" fmla="*/ 22 w 66"/>
              <a:gd name="T73" fmla="*/ 56 h 74"/>
              <a:gd name="T74" fmla="*/ 14 w 66"/>
              <a:gd name="T75" fmla="*/ 46 h 74"/>
              <a:gd name="T76" fmla="*/ 4 w 66"/>
              <a:gd name="T77"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 h="74">
                <a:moveTo>
                  <a:pt x="0" y="28"/>
                </a:moveTo>
                <a:lnTo>
                  <a:pt x="14" y="0"/>
                </a:lnTo>
                <a:lnTo>
                  <a:pt x="14" y="4"/>
                </a:lnTo>
                <a:lnTo>
                  <a:pt x="16" y="8"/>
                </a:lnTo>
                <a:lnTo>
                  <a:pt x="18" y="12"/>
                </a:lnTo>
                <a:lnTo>
                  <a:pt x="20" y="14"/>
                </a:lnTo>
                <a:lnTo>
                  <a:pt x="20" y="16"/>
                </a:lnTo>
                <a:lnTo>
                  <a:pt x="22" y="18"/>
                </a:lnTo>
                <a:lnTo>
                  <a:pt x="22" y="18"/>
                </a:lnTo>
                <a:lnTo>
                  <a:pt x="24" y="20"/>
                </a:lnTo>
                <a:lnTo>
                  <a:pt x="24" y="20"/>
                </a:lnTo>
                <a:lnTo>
                  <a:pt x="26" y="20"/>
                </a:lnTo>
                <a:lnTo>
                  <a:pt x="28" y="20"/>
                </a:lnTo>
                <a:lnTo>
                  <a:pt x="32" y="22"/>
                </a:lnTo>
                <a:lnTo>
                  <a:pt x="34" y="22"/>
                </a:lnTo>
                <a:lnTo>
                  <a:pt x="34" y="24"/>
                </a:lnTo>
                <a:lnTo>
                  <a:pt x="34" y="28"/>
                </a:lnTo>
                <a:lnTo>
                  <a:pt x="36" y="30"/>
                </a:lnTo>
                <a:lnTo>
                  <a:pt x="36" y="32"/>
                </a:lnTo>
                <a:lnTo>
                  <a:pt x="36" y="34"/>
                </a:lnTo>
                <a:lnTo>
                  <a:pt x="38" y="34"/>
                </a:lnTo>
                <a:lnTo>
                  <a:pt x="38" y="36"/>
                </a:lnTo>
                <a:lnTo>
                  <a:pt x="38" y="36"/>
                </a:lnTo>
                <a:lnTo>
                  <a:pt x="40" y="36"/>
                </a:lnTo>
                <a:lnTo>
                  <a:pt x="42" y="36"/>
                </a:lnTo>
                <a:lnTo>
                  <a:pt x="44" y="36"/>
                </a:lnTo>
                <a:lnTo>
                  <a:pt x="44" y="38"/>
                </a:lnTo>
                <a:lnTo>
                  <a:pt x="46" y="38"/>
                </a:lnTo>
                <a:lnTo>
                  <a:pt x="46" y="38"/>
                </a:lnTo>
                <a:lnTo>
                  <a:pt x="46" y="38"/>
                </a:lnTo>
                <a:lnTo>
                  <a:pt x="46" y="38"/>
                </a:lnTo>
                <a:lnTo>
                  <a:pt x="48" y="40"/>
                </a:lnTo>
                <a:lnTo>
                  <a:pt x="48" y="40"/>
                </a:lnTo>
                <a:lnTo>
                  <a:pt x="48" y="42"/>
                </a:lnTo>
                <a:lnTo>
                  <a:pt x="48" y="44"/>
                </a:lnTo>
                <a:lnTo>
                  <a:pt x="48" y="46"/>
                </a:lnTo>
                <a:lnTo>
                  <a:pt x="48" y="48"/>
                </a:lnTo>
                <a:lnTo>
                  <a:pt x="48" y="50"/>
                </a:lnTo>
                <a:lnTo>
                  <a:pt x="48" y="52"/>
                </a:lnTo>
                <a:lnTo>
                  <a:pt x="48" y="52"/>
                </a:lnTo>
                <a:lnTo>
                  <a:pt x="48" y="54"/>
                </a:lnTo>
                <a:lnTo>
                  <a:pt x="48" y="54"/>
                </a:lnTo>
                <a:lnTo>
                  <a:pt x="50" y="54"/>
                </a:lnTo>
                <a:lnTo>
                  <a:pt x="50" y="56"/>
                </a:lnTo>
                <a:lnTo>
                  <a:pt x="52" y="56"/>
                </a:lnTo>
                <a:lnTo>
                  <a:pt x="56" y="58"/>
                </a:lnTo>
                <a:lnTo>
                  <a:pt x="58" y="58"/>
                </a:lnTo>
                <a:lnTo>
                  <a:pt x="64" y="60"/>
                </a:lnTo>
                <a:lnTo>
                  <a:pt x="66" y="60"/>
                </a:lnTo>
                <a:lnTo>
                  <a:pt x="64" y="64"/>
                </a:lnTo>
                <a:lnTo>
                  <a:pt x="64" y="66"/>
                </a:lnTo>
                <a:lnTo>
                  <a:pt x="62" y="68"/>
                </a:lnTo>
                <a:lnTo>
                  <a:pt x="62" y="68"/>
                </a:lnTo>
                <a:lnTo>
                  <a:pt x="62" y="70"/>
                </a:lnTo>
                <a:lnTo>
                  <a:pt x="60" y="70"/>
                </a:lnTo>
                <a:lnTo>
                  <a:pt x="58" y="72"/>
                </a:lnTo>
                <a:lnTo>
                  <a:pt x="58" y="74"/>
                </a:lnTo>
                <a:lnTo>
                  <a:pt x="56" y="74"/>
                </a:lnTo>
                <a:lnTo>
                  <a:pt x="54" y="74"/>
                </a:lnTo>
                <a:lnTo>
                  <a:pt x="54" y="74"/>
                </a:lnTo>
                <a:lnTo>
                  <a:pt x="52" y="74"/>
                </a:lnTo>
                <a:lnTo>
                  <a:pt x="52" y="74"/>
                </a:lnTo>
                <a:lnTo>
                  <a:pt x="50" y="74"/>
                </a:lnTo>
                <a:lnTo>
                  <a:pt x="48" y="74"/>
                </a:lnTo>
                <a:lnTo>
                  <a:pt x="44" y="74"/>
                </a:lnTo>
                <a:lnTo>
                  <a:pt x="42" y="72"/>
                </a:lnTo>
                <a:lnTo>
                  <a:pt x="40" y="72"/>
                </a:lnTo>
                <a:lnTo>
                  <a:pt x="38" y="70"/>
                </a:lnTo>
                <a:lnTo>
                  <a:pt x="36" y="70"/>
                </a:lnTo>
                <a:lnTo>
                  <a:pt x="34" y="68"/>
                </a:lnTo>
                <a:lnTo>
                  <a:pt x="32" y="66"/>
                </a:lnTo>
                <a:lnTo>
                  <a:pt x="28" y="62"/>
                </a:lnTo>
                <a:lnTo>
                  <a:pt x="26" y="60"/>
                </a:lnTo>
                <a:lnTo>
                  <a:pt x="22" y="56"/>
                </a:lnTo>
                <a:lnTo>
                  <a:pt x="20" y="52"/>
                </a:lnTo>
                <a:lnTo>
                  <a:pt x="14" y="46"/>
                </a:lnTo>
                <a:lnTo>
                  <a:pt x="8" y="38"/>
                </a:lnTo>
                <a:lnTo>
                  <a:pt x="4" y="32"/>
                </a:lnTo>
                <a:lnTo>
                  <a:pt x="0" y="2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89" name="Freeform 390"/>
          <p:cNvSpPr>
            <a:spLocks/>
          </p:cNvSpPr>
          <p:nvPr/>
        </p:nvSpPr>
        <p:spPr bwMode="auto">
          <a:xfrm>
            <a:off x="3980904" y="5132741"/>
            <a:ext cx="221702" cy="298090"/>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0" name="Freeform 391"/>
          <p:cNvSpPr>
            <a:spLocks/>
          </p:cNvSpPr>
          <p:nvPr/>
        </p:nvSpPr>
        <p:spPr bwMode="auto">
          <a:xfrm>
            <a:off x="3980904" y="5132741"/>
            <a:ext cx="221702" cy="298090"/>
          </a:xfrm>
          <a:custGeom>
            <a:avLst/>
            <a:gdLst>
              <a:gd name="T0" fmla="*/ 64 w 108"/>
              <a:gd name="T1" fmla="*/ 4 h 128"/>
              <a:gd name="T2" fmla="*/ 60 w 108"/>
              <a:gd name="T3" fmla="*/ 10 h 128"/>
              <a:gd name="T4" fmla="*/ 54 w 108"/>
              <a:gd name="T5" fmla="*/ 10 h 128"/>
              <a:gd name="T6" fmla="*/ 48 w 108"/>
              <a:gd name="T7" fmla="*/ 10 h 128"/>
              <a:gd name="T8" fmla="*/ 48 w 108"/>
              <a:gd name="T9" fmla="*/ 14 h 128"/>
              <a:gd name="T10" fmla="*/ 46 w 108"/>
              <a:gd name="T11" fmla="*/ 20 h 128"/>
              <a:gd name="T12" fmla="*/ 44 w 108"/>
              <a:gd name="T13" fmla="*/ 24 h 128"/>
              <a:gd name="T14" fmla="*/ 40 w 108"/>
              <a:gd name="T15" fmla="*/ 26 h 128"/>
              <a:gd name="T16" fmla="*/ 34 w 108"/>
              <a:gd name="T17" fmla="*/ 26 h 128"/>
              <a:gd name="T18" fmla="*/ 32 w 108"/>
              <a:gd name="T19" fmla="*/ 30 h 128"/>
              <a:gd name="T20" fmla="*/ 32 w 108"/>
              <a:gd name="T21" fmla="*/ 36 h 128"/>
              <a:gd name="T22" fmla="*/ 30 w 108"/>
              <a:gd name="T23" fmla="*/ 38 h 128"/>
              <a:gd name="T24" fmla="*/ 24 w 108"/>
              <a:gd name="T25" fmla="*/ 40 h 128"/>
              <a:gd name="T26" fmla="*/ 12 w 108"/>
              <a:gd name="T27" fmla="*/ 40 h 128"/>
              <a:gd name="T28" fmla="*/ 4 w 108"/>
              <a:gd name="T29" fmla="*/ 42 h 128"/>
              <a:gd name="T30" fmla="*/ 6 w 108"/>
              <a:gd name="T31" fmla="*/ 66 h 128"/>
              <a:gd name="T32" fmla="*/ 6 w 108"/>
              <a:gd name="T33" fmla="*/ 74 h 128"/>
              <a:gd name="T34" fmla="*/ 8 w 108"/>
              <a:gd name="T35" fmla="*/ 78 h 128"/>
              <a:gd name="T36" fmla="*/ 16 w 108"/>
              <a:gd name="T37" fmla="*/ 80 h 128"/>
              <a:gd name="T38" fmla="*/ 18 w 108"/>
              <a:gd name="T39" fmla="*/ 84 h 128"/>
              <a:gd name="T40" fmla="*/ 18 w 108"/>
              <a:gd name="T41" fmla="*/ 90 h 128"/>
              <a:gd name="T42" fmla="*/ 20 w 108"/>
              <a:gd name="T43" fmla="*/ 94 h 128"/>
              <a:gd name="T44" fmla="*/ 24 w 108"/>
              <a:gd name="T45" fmla="*/ 94 h 128"/>
              <a:gd name="T46" fmla="*/ 28 w 108"/>
              <a:gd name="T47" fmla="*/ 94 h 128"/>
              <a:gd name="T48" fmla="*/ 30 w 108"/>
              <a:gd name="T49" fmla="*/ 96 h 128"/>
              <a:gd name="T50" fmla="*/ 30 w 108"/>
              <a:gd name="T51" fmla="*/ 104 h 128"/>
              <a:gd name="T52" fmla="*/ 32 w 108"/>
              <a:gd name="T53" fmla="*/ 110 h 128"/>
              <a:gd name="T54" fmla="*/ 36 w 108"/>
              <a:gd name="T55" fmla="*/ 110 h 128"/>
              <a:gd name="T56" fmla="*/ 42 w 108"/>
              <a:gd name="T57" fmla="*/ 112 h 128"/>
              <a:gd name="T58" fmla="*/ 60 w 108"/>
              <a:gd name="T59" fmla="*/ 120 h 128"/>
              <a:gd name="T60" fmla="*/ 64 w 108"/>
              <a:gd name="T61" fmla="*/ 122 h 128"/>
              <a:gd name="T62" fmla="*/ 68 w 108"/>
              <a:gd name="T63" fmla="*/ 126 h 128"/>
              <a:gd name="T64" fmla="*/ 74 w 108"/>
              <a:gd name="T65" fmla="*/ 128 h 128"/>
              <a:gd name="T66" fmla="*/ 84 w 108"/>
              <a:gd name="T67" fmla="*/ 126 h 128"/>
              <a:gd name="T68" fmla="*/ 86 w 108"/>
              <a:gd name="T69" fmla="*/ 116 h 128"/>
              <a:gd name="T70" fmla="*/ 90 w 108"/>
              <a:gd name="T71" fmla="*/ 112 h 128"/>
              <a:gd name="T72" fmla="*/ 94 w 108"/>
              <a:gd name="T73" fmla="*/ 110 h 128"/>
              <a:gd name="T74" fmla="*/ 96 w 108"/>
              <a:gd name="T75" fmla="*/ 106 h 128"/>
              <a:gd name="T76" fmla="*/ 94 w 108"/>
              <a:gd name="T77" fmla="*/ 96 h 128"/>
              <a:gd name="T78" fmla="*/ 94 w 108"/>
              <a:gd name="T79" fmla="*/ 90 h 128"/>
              <a:gd name="T80" fmla="*/ 98 w 108"/>
              <a:gd name="T81" fmla="*/ 88 h 128"/>
              <a:gd name="T82" fmla="*/ 106 w 108"/>
              <a:gd name="T83" fmla="*/ 82 h 128"/>
              <a:gd name="T84" fmla="*/ 108 w 108"/>
              <a:gd name="T85" fmla="*/ 78 h 128"/>
              <a:gd name="T86" fmla="*/ 108 w 108"/>
              <a:gd name="T87" fmla="*/ 74 h 128"/>
              <a:gd name="T88" fmla="*/ 104 w 108"/>
              <a:gd name="T89" fmla="*/ 64 h 128"/>
              <a:gd name="T90" fmla="*/ 102 w 108"/>
              <a:gd name="T91" fmla="*/ 56 h 128"/>
              <a:gd name="T92" fmla="*/ 106 w 108"/>
              <a:gd name="T93" fmla="*/ 42 h 128"/>
              <a:gd name="T94" fmla="*/ 108 w 108"/>
              <a:gd name="T95" fmla="*/ 34 h 128"/>
              <a:gd name="T96" fmla="*/ 106 w 108"/>
              <a:gd name="T97" fmla="*/ 26 h 128"/>
              <a:gd name="T98" fmla="*/ 102 w 108"/>
              <a:gd name="T99" fmla="*/ 20 h 128"/>
              <a:gd name="T100" fmla="*/ 96 w 108"/>
              <a:gd name="T101" fmla="*/ 16 h 128"/>
              <a:gd name="T102" fmla="*/ 86 w 108"/>
              <a:gd name="T103" fmla="*/ 16 h 128"/>
              <a:gd name="T104" fmla="*/ 80 w 108"/>
              <a:gd name="T105" fmla="*/ 14 h 128"/>
              <a:gd name="T106" fmla="*/ 78 w 108"/>
              <a:gd name="T107" fmla="*/ 12 h 128"/>
              <a:gd name="T108" fmla="*/ 74 w 108"/>
              <a:gd name="T109" fmla="*/ 6 h 128"/>
              <a:gd name="T110" fmla="*/ 72 w 108"/>
              <a:gd name="T111"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28">
                <a:moveTo>
                  <a:pt x="66" y="0"/>
                </a:moveTo>
                <a:lnTo>
                  <a:pt x="66" y="0"/>
                </a:lnTo>
                <a:lnTo>
                  <a:pt x="66" y="2"/>
                </a:lnTo>
                <a:lnTo>
                  <a:pt x="64" y="4"/>
                </a:lnTo>
                <a:lnTo>
                  <a:pt x="62" y="8"/>
                </a:lnTo>
                <a:lnTo>
                  <a:pt x="62" y="8"/>
                </a:lnTo>
                <a:lnTo>
                  <a:pt x="62" y="10"/>
                </a:lnTo>
                <a:lnTo>
                  <a:pt x="60" y="10"/>
                </a:lnTo>
                <a:lnTo>
                  <a:pt x="60" y="10"/>
                </a:lnTo>
                <a:lnTo>
                  <a:pt x="58" y="10"/>
                </a:lnTo>
                <a:lnTo>
                  <a:pt x="56" y="10"/>
                </a:lnTo>
                <a:lnTo>
                  <a:pt x="54" y="10"/>
                </a:lnTo>
                <a:lnTo>
                  <a:pt x="52" y="10"/>
                </a:lnTo>
                <a:lnTo>
                  <a:pt x="50" y="10"/>
                </a:lnTo>
                <a:lnTo>
                  <a:pt x="48" y="10"/>
                </a:lnTo>
                <a:lnTo>
                  <a:pt x="48" y="10"/>
                </a:lnTo>
                <a:lnTo>
                  <a:pt x="48" y="10"/>
                </a:lnTo>
                <a:lnTo>
                  <a:pt x="48" y="12"/>
                </a:lnTo>
                <a:lnTo>
                  <a:pt x="48" y="12"/>
                </a:lnTo>
                <a:lnTo>
                  <a:pt x="48" y="14"/>
                </a:lnTo>
                <a:lnTo>
                  <a:pt x="46" y="14"/>
                </a:lnTo>
                <a:lnTo>
                  <a:pt x="48" y="16"/>
                </a:lnTo>
                <a:lnTo>
                  <a:pt x="48" y="18"/>
                </a:lnTo>
                <a:lnTo>
                  <a:pt x="46" y="20"/>
                </a:lnTo>
                <a:lnTo>
                  <a:pt x="46" y="22"/>
                </a:lnTo>
                <a:lnTo>
                  <a:pt x="46" y="22"/>
                </a:lnTo>
                <a:lnTo>
                  <a:pt x="46" y="22"/>
                </a:lnTo>
                <a:lnTo>
                  <a:pt x="44" y="24"/>
                </a:lnTo>
                <a:lnTo>
                  <a:pt x="42" y="24"/>
                </a:lnTo>
                <a:lnTo>
                  <a:pt x="40" y="24"/>
                </a:lnTo>
                <a:lnTo>
                  <a:pt x="40" y="26"/>
                </a:lnTo>
                <a:lnTo>
                  <a:pt x="40" y="26"/>
                </a:lnTo>
                <a:lnTo>
                  <a:pt x="36" y="26"/>
                </a:lnTo>
                <a:lnTo>
                  <a:pt x="34" y="26"/>
                </a:lnTo>
                <a:lnTo>
                  <a:pt x="34" y="26"/>
                </a:lnTo>
                <a:lnTo>
                  <a:pt x="34" y="26"/>
                </a:lnTo>
                <a:lnTo>
                  <a:pt x="34" y="28"/>
                </a:lnTo>
                <a:lnTo>
                  <a:pt x="32" y="28"/>
                </a:lnTo>
                <a:lnTo>
                  <a:pt x="32" y="28"/>
                </a:lnTo>
                <a:lnTo>
                  <a:pt x="32" y="30"/>
                </a:lnTo>
                <a:lnTo>
                  <a:pt x="32" y="32"/>
                </a:lnTo>
                <a:lnTo>
                  <a:pt x="32" y="34"/>
                </a:lnTo>
                <a:lnTo>
                  <a:pt x="32" y="36"/>
                </a:lnTo>
                <a:lnTo>
                  <a:pt x="32" y="36"/>
                </a:lnTo>
                <a:lnTo>
                  <a:pt x="32" y="38"/>
                </a:lnTo>
                <a:lnTo>
                  <a:pt x="32" y="38"/>
                </a:lnTo>
                <a:lnTo>
                  <a:pt x="30" y="38"/>
                </a:lnTo>
                <a:lnTo>
                  <a:pt x="30" y="38"/>
                </a:lnTo>
                <a:lnTo>
                  <a:pt x="28" y="40"/>
                </a:lnTo>
                <a:lnTo>
                  <a:pt x="28" y="40"/>
                </a:lnTo>
                <a:lnTo>
                  <a:pt x="26" y="40"/>
                </a:lnTo>
                <a:lnTo>
                  <a:pt x="24" y="40"/>
                </a:lnTo>
                <a:lnTo>
                  <a:pt x="22" y="40"/>
                </a:lnTo>
                <a:lnTo>
                  <a:pt x="20" y="42"/>
                </a:lnTo>
                <a:lnTo>
                  <a:pt x="16" y="40"/>
                </a:lnTo>
                <a:lnTo>
                  <a:pt x="12" y="40"/>
                </a:lnTo>
                <a:lnTo>
                  <a:pt x="12" y="40"/>
                </a:lnTo>
                <a:lnTo>
                  <a:pt x="10" y="40"/>
                </a:lnTo>
                <a:lnTo>
                  <a:pt x="8" y="42"/>
                </a:lnTo>
                <a:lnTo>
                  <a:pt x="4" y="42"/>
                </a:lnTo>
                <a:lnTo>
                  <a:pt x="0" y="44"/>
                </a:lnTo>
                <a:lnTo>
                  <a:pt x="4" y="52"/>
                </a:lnTo>
                <a:lnTo>
                  <a:pt x="6" y="60"/>
                </a:lnTo>
                <a:lnTo>
                  <a:pt x="6" y="66"/>
                </a:lnTo>
                <a:lnTo>
                  <a:pt x="6" y="68"/>
                </a:lnTo>
                <a:lnTo>
                  <a:pt x="6" y="68"/>
                </a:lnTo>
                <a:lnTo>
                  <a:pt x="6" y="72"/>
                </a:lnTo>
                <a:lnTo>
                  <a:pt x="6" y="74"/>
                </a:lnTo>
                <a:lnTo>
                  <a:pt x="8" y="76"/>
                </a:lnTo>
                <a:lnTo>
                  <a:pt x="8" y="76"/>
                </a:lnTo>
                <a:lnTo>
                  <a:pt x="8" y="78"/>
                </a:lnTo>
                <a:lnTo>
                  <a:pt x="8" y="78"/>
                </a:lnTo>
                <a:lnTo>
                  <a:pt x="10" y="78"/>
                </a:lnTo>
                <a:lnTo>
                  <a:pt x="12" y="80"/>
                </a:lnTo>
                <a:lnTo>
                  <a:pt x="14" y="80"/>
                </a:lnTo>
                <a:lnTo>
                  <a:pt x="16" y="80"/>
                </a:lnTo>
                <a:lnTo>
                  <a:pt x="16" y="82"/>
                </a:lnTo>
                <a:lnTo>
                  <a:pt x="16" y="82"/>
                </a:lnTo>
                <a:lnTo>
                  <a:pt x="16" y="82"/>
                </a:lnTo>
                <a:lnTo>
                  <a:pt x="18" y="84"/>
                </a:lnTo>
                <a:lnTo>
                  <a:pt x="18" y="86"/>
                </a:lnTo>
                <a:lnTo>
                  <a:pt x="18" y="88"/>
                </a:lnTo>
                <a:lnTo>
                  <a:pt x="18" y="90"/>
                </a:lnTo>
                <a:lnTo>
                  <a:pt x="18" y="90"/>
                </a:lnTo>
                <a:lnTo>
                  <a:pt x="18" y="92"/>
                </a:lnTo>
                <a:lnTo>
                  <a:pt x="18" y="92"/>
                </a:lnTo>
                <a:lnTo>
                  <a:pt x="20" y="94"/>
                </a:lnTo>
                <a:lnTo>
                  <a:pt x="20" y="94"/>
                </a:lnTo>
                <a:lnTo>
                  <a:pt x="20" y="94"/>
                </a:lnTo>
                <a:lnTo>
                  <a:pt x="22" y="94"/>
                </a:lnTo>
                <a:lnTo>
                  <a:pt x="22" y="94"/>
                </a:lnTo>
                <a:lnTo>
                  <a:pt x="24" y="94"/>
                </a:lnTo>
                <a:lnTo>
                  <a:pt x="26" y="94"/>
                </a:lnTo>
                <a:lnTo>
                  <a:pt x="26" y="94"/>
                </a:lnTo>
                <a:lnTo>
                  <a:pt x="28" y="94"/>
                </a:lnTo>
                <a:lnTo>
                  <a:pt x="28" y="94"/>
                </a:lnTo>
                <a:lnTo>
                  <a:pt x="28" y="94"/>
                </a:lnTo>
                <a:lnTo>
                  <a:pt x="28" y="94"/>
                </a:lnTo>
                <a:lnTo>
                  <a:pt x="30" y="96"/>
                </a:lnTo>
                <a:lnTo>
                  <a:pt x="30" y="96"/>
                </a:lnTo>
                <a:lnTo>
                  <a:pt x="30" y="96"/>
                </a:lnTo>
                <a:lnTo>
                  <a:pt x="30" y="100"/>
                </a:lnTo>
                <a:lnTo>
                  <a:pt x="30" y="102"/>
                </a:lnTo>
                <a:lnTo>
                  <a:pt x="30" y="104"/>
                </a:lnTo>
                <a:lnTo>
                  <a:pt x="32" y="106"/>
                </a:lnTo>
                <a:lnTo>
                  <a:pt x="32" y="108"/>
                </a:lnTo>
                <a:lnTo>
                  <a:pt x="32" y="108"/>
                </a:lnTo>
                <a:lnTo>
                  <a:pt x="32" y="110"/>
                </a:lnTo>
                <a:lnTo>
                  <a:pt x="32" y="110"/>
                </a:lnTo>
                <a:lnTo>
                  <a:pt x="34" y="110"/>
                </a:lnTo>
                <a:lnTo>
                  <a:pt x="34" y="110"/>
                </a:lnTo>
                <a:lnTo>
                  <a:pt x="36" y="110"/>
                </a:lnTo>
                <a:lnTo>
                  <a:pt x="38" y="110"/>
                </a:lnTo>
                <a:lnTo>
                  <a:pt x="40" y="110"/>
                </a:lnTo>
                <a:lnTo>
                  <a:pt x="40" y="112"/>
                </a:lnTo>
                <a:lnTo>
                  <a:pt x="42" y="112"/>
                </a:lnTo>
                <a:lnTo>
                  <a:pt x="48" y="114"/>
                </a:lnTo>
                <a:lnTo>
                  <a:pt x="54" y="118"/>
                </a:lnTo>
                <a:lnTo>
                  <a:pt x="58" y="118"/>
                </a:lnTo>
                <a:lnTo>
                  <a:pt x="60" y="120"/>
                </a:lnTo>
                <a:lnTo>
                  <a:pt x="62" y="122"/>
                </a:lnTo>
                <a:lnTo>
                  <a:pt x="64" y="122"/>
                </a:lnTo>
                <a:lnTo>
                  <a:pt x="64" y="122"/>
                </a:lnTo>
                <a:lnTo>
                  <a:pt x="64" y="122"/>
                </a:lnTo>
                <a:lnTo>
                  <a:pt x="66" y="124"/>
                </a:lnTo>
                <a:lnTo>
                  <a:pt x="66" y="126"/>
                </a:lnTo>
                <a:lnTo>
                  <a:pt x="66" y="126"/>
                </a:lnTo>
                <a:lnTo>
                  <a:pt x="68" y="126"/>
                </a:lnTo>
                <a:lnTo>
                  <a:pt x="68" y="128"/>
                </a:lnTo>
                <a:lnTo>
                  <a:pt x="70" y="128"/>
                </a:lnTo>
                <a:lnTo>
                  <a:pt x="72" y="128"/>
                </a:lnTo>
                <a:lnTo>
                  <a:pt x="74" y="128"/>
                </a:lnTo>
                <a:lnTo>
                  <a:pt x="76" y="128"/>
                </a:lnTo>
                <a:lnTo>
                  <a:pt x="82" y="126"/>
                </a:lnTo>
                <a:lnTo>
                  <a:pt x="84" y="126"/>
                </a:lnTo>
                <a:lnTo>
                  <a:pt x="84" y="126"/>
                </a:lnTo>
                <a:lnTo>
                  <a:pt x="84" y="122"/>
                </a:lnTo>
                <a:lnTo>
                  <a:pt x="84" y="120"/>
                </a:lnTo>
                <a:lnTo>
                  <a:pt x="86" y="118"/>
                </a:lnTo>
                <a:lnTo>
                  <a:pt x="86" y="116"/>
                </a:lnTo>
                <a:lnTo>
                  <a:pt x="86" y="116"/>
                </a:lnTo>
                <a:lnTo>
                  <a:pt x="88" y="114"/>
                </a:lnTo>
                <a:lnTo>
                  <a:pt x="88" y="114"/>
                </a:lnTo>
                <a:lnTo>
                  <a:pt x="90" y="112"/>
                </a:lnTo>
                <a:lnTo>
                  <a:pt x="92" y="112"/>
                </a:lnTo>
                <a:lnTo>
                  <a:pt x="94" y="112"/>
                </a:lnTo>
                <a:lnTo>
                  <a:pt x="94" y="112"/>
                </a:lnTo>
                <a:lnTo>
                  <a:pt x="94" y="110"/>
                </a:lnTo>
                <a:lnTo>
                  <a:pt x="96" y="110"/>
                </a:lnTo>
                <a:lnTo>
                  <a:pt x="96" y="108"/>
                </a:lnTo>
                <a:lnTo>
                  <a:pt x="96" y="108"/>
                </a:lnTo>
                <a:lnTo>
                  <a:pt x="96" y="106"/>
                </a:lnTo>
                <a:lnTo>
                  <a:pt x="94" y="104"/>
                </a:lnTo>
                <a:lnTo>
                  <a:pt x="94" y="100"/>
                </a:lnTo>
                <a:lnTo>
                  <a:pt x="94" y="98"/>
                </a:lnTo>
                <a:lnTo>
                  <a:pt x="94" y="96"/>
                </a:lnTo>
                <a:lnTo>
                  <a:pt x="94" y="94"/>
                </a:lnTo>
                <a:lnTo>
                  <a:pt x="94" y="92"/>
                </a:lnTo>
                <a:lnTo>
                  <a:pt x="94" y="92"/>
                </a:lnTo>
                <a:lnTo>
                  <a:pt x="94" y="90"/>
                </a:lnTo>
                <a:lnTo>
                  <a:pt x="94" y="90"/>
                </a:lnTo>
                <a:lnTo>
                  <a:pt x="96" y="88"/>
                </a:lnTo>
                <a:lnTo>
                  <a:pt x="98" y="88"/>
                </a:lnTo>
                <a:lnTo>
                  <a:pt x="98" y="88"/>
                </a:lnTo>
                <a:lnTo>
                  <a:pt x="102" y="86"/>
                </a:lnTo>
                <a:lnTo>
                  <a:pt x="102" y="86"/>
                </a:lnTo>
                <a:lnTo>
                  <a:pt x="104" y="84"/>
                </a:lnTo>
                <a:lnTo>
                  <a:pt x="106" y="82"/>
                </a:lnTo>
                <a:lnTo>
                  <a:pt x="106" y="80"/>
                </a:lnTo>
                <a:lnTo>
                  <a:pt x="108" y="80"/>
                </a:lnTo>
                <a:lnTo>
                  <a:pt x="108" y="78"/>
                </a:lnTo>
                <a:lnTo>
                  <a:pt x="108" y="78"/>
                </a:lnTo>
                <a:lnTo>
                  <a:pt x="108" y="76"/>
                </a:lnTo>
                <a:lnTo>
                  <a:pt x="108" y="76"/>
                </a:lnTo>
                <a:lnTo>
                  <a:pt x="108" y="76"/>
                </a:lnTo>
                <a:lnTo>
                  <a:pt x="108" y="74"/>
                </a:lnTo>
                <a:lnTo>
                  <a:pt x="108" y="72"/>
                </a:lnTo>
                <a:lnTo>
                  <a:pt x="106" y="70"/>
                </a:lnTo>
                <a:lnTo>
                  <a:pt x="104" y="66"/>
                </a:lnTo>
                <a:lnTo>
                  <a:pt x="104" y="64"/>
                </a:lnTo>
                <a:lnTo>
                  <a:pt x="102" y="64"/>
                </a:lnTo>
                <a:lnTo>
                  <a:pt x="102" y="62"/>
                </a:lnTo>
                <a:lnTo>
                  <a:pt x="102" y="58"/>
                </a:lnTo>
                <a:lnTo>
                  <a:pt x="102" y="56"/>
                </a:lnTo>
                <a:lnTo>
                  <a:pt x="102" y="52"/>
                </a:lnTo>
                <a:lnTo>
                  <a:pt x="102" y="50"/>
                </a:lnTo>
                <a:lnTo>
                  <a:pt x="104" y="48"/>
                </a:lnTo>
                <a:lnTo>
                  <a:pt x="106" y="42"/>
                </a:lnTo>
                <a:lnTo>
                  <a:pt x="106" y="40"/>
                </a:lnTo>
                <a:lnTo>
                  <a:pt x="106" y="38"/>
                </a:lnTo>
                <a:lnTo>
                  <a:pt x="108" y="34"/>
                </a:lnTo>
                <a:lnTo>
                  <a:pt x="108" y="34"/>
                </a:lnTo>
                <a:lnTo>
                  <a:pt x="108" y="32"/>
                </a:lnTo>
                <a:lnTo>
                  <a:pt x="108" y="30"/>
                </a:lnTo>
                <a:lnTo>
                  <a:pt x="106" y="28"/>
                </a:lnTo>
                <a:lnTo>
                  <a:pt x="106" y="26"/>
                </a:lnTo>
                <a:lnTo>
                  <a:pt x="104" y="24"/>
                </a:lnTo>
                <a:lnTo>
                  <a:pt x="104" y="22"/>
                </a:lnTo>
                <a:lnTo>
                  <a:pt x="102" y="20"/>
                </a:lnTo>
                <a:lnTo>
                  <a:pt x="102" y="20"/>
                </a:lnTo>
                <a:lnTo>
                  <a:pt x="100" y="18"/>
                </a:lnTo>
                <a:lnTo>
                  <a:pt x="98" y="18"/>
                </a:lnTo>
                <a:lnTo>
                  <a:pt x="98" y="16"/>
                </a:lnTo>
                <a:lnTo>
                  <a:pt x="96" y="16"/>
                </a:lnTo>
                <a:lnTo>
                  <a:pt x="96" y="16"/>
                </a:lnTo>
                <a:lnTo>
                  <a:pt x="92" y="16"/>
                </a:lnTo>
                <a:lnTo>
                  <a:pt x="90" y="16"/>
                </a:lnTo>
                <a:lnTo>
                  <a:pt x="86" y="16"/>
                </a:lnTo>
                <a:lnTo>
                  <a:pt x="84" y="16"/>
                </a:lnTo>
                <a:lnTo>
                  <a:pt x="82" y="16"/>
                </a:lnTo>
                <a:lnTo>
                  <a:pt x="80" y="14"/>
                </a:lnTo>
                <a:lnTo>
                  <a:pt x="80" y="14"/>
                </a:lnTo>
                <a:lnTo>
                  <a:pt x="78" y="14"/>
                </a:lnTo>
                <a:lnTo>
                  <a:pt x="78" y="14"/>
                </a:lnTo>
                <a:lnTo>
                  <a:pt x="78" y="14"/>
                </a:lnTo>
                <a:lnTo>
                  <a:pt x="78" y="12"/>
                </a:lnTo>
                <a:lnTo>
                  <a:pt x="76" y="10"/>
                </a:lnTo>
                <a:lnTo>
                  <a:pt x="76" y="8"/>
                </a:lnTo>
                <a:lnTo>
                  <a:pt x="74" y="6"/>
                </a:lnTo>
                <a:lnTo>
                  <a:pt x="74" y="6"/>
                </a:lnTo>
                <a:lnTo>
                  <a:pt x="74" y="4"/>
                </a:lnTo>
                <a:lnTo>
                  <a:pt x="74" y="4"/>
                </a:lnTo>
                <a:lnTo>
                  <a:pt x="72" y="2"/>
                </a:lnTo>
                <a:lnTo>
                  <a:pt x="72" y="2"/>
                </a:lnTo>
                <a:lnTo>
                  <a:pt x="72" y="2"/>
                </a:lnTo>
                <a:lnTo>
                  <a:pt x="70" y="2"/>
                </a:lnTo>
                <a:lnTo>
                  <a:pt x="66"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91" name="Freeform 392"/>
          <p:cNvSpPr>
            <a:spLocks/>
          </p:cNvSpPr>
          <p:nvPr/>
        </p:nvSpPr>
        <p:spPr bwMode="auto">
          <a:xfrm>
            <a:off x="2745113" y="3442008"/>
            <a:ext cx="320237" cy="535631"/>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2" name="Freeform 393"/>
          <p:cNvSpPr>
            <a:spLocks/>
          </p:cNvSpPr>
          <p:nvPr/>
        </p:nvSpPr>
        <p:spPr bwMode="auto">
          <a:xfrm>
            <a:off x="2745113" y="3442008"/>
            <a:ext cx="320237" cy="535631"/>
          </a:xfrm>
          <a:custGeom>
            <a:avLst/>
            <a:gdLst>
              <a:gd name="T0" fmla="*/ 112 w 156"/>
              <a:gd name="T1" fmla="*/ 16 h 230"/>
              <a:gd name="T2" fmla="*/ 106 w 156"/>
              <a:gd name="T3" fmla="*/ 26 h 230"/>
              <a:gd name="T4" fmla="*/ 102 w 156"/>
              <a:gd name="T5" fmla="*/ 30 h 230"/>
              <a:gd name="T6" fmla="*/ 90 w 156"/>
              <a:gd name="T7" fmla="*/ 30 h 230"/>
              <a:gd name="T8" fmla="*/ 72 w 156"/>
              <a:gd name="T9" fmla="*/ 30 h 230"/>
              <a:gd name="T10" fmla="*/ 68 w 156"/>
              <a:gd name="T11" fmla="*/ 32 h 230"/>
              <a:gd name="T12" fmla="*/ 66 w 156"/>
              <a:gd name="T13" fmla="*/ 38 h 230"/>
              <a:gd name="T14" fmla="*/ 68 w 156"/>
              <a:gd name="T15" fmla="*/ 58 h 230"/>
              <a:gd name="T16" fmla="*/ 70 w 156"/>
              <a:gd name="T17" fmla="*/ 74 h 230"/>
              <a:gd name="T18" fmla="*/ 70 w 156"/>
              <a:gd name="T19" fmla="*/ 80 h 230"/>
              <a:gd name="T20" fmla="*/ 66 w 156"/>
              <a:gd name="T21" fmla="*/ 82 h 230"/>
              <a:gd name="T22" fmla="*/ 58 w 156"/>
              <a:gd name="T23" fmla="*/ 78 h 230"/>
              <a:gd name="T24" fmla="*/ 52 w 156"/>
              <a:gd name="T25" fmla="*/ 78 h 230"/>
              <a:gd name="T26" fmla="*/ 46 w 156"/>
              <a:gd name="T27" fmla="*/ 86 h 230"/>
              <a:gd name="T28" fmla="*/ 42 w 156"/>
              <a:gd name="T29" fmla="*/ 98 h 230"/>
              <a:gd name="T30" fmla="*/ 44 w 156"/>
              <a:gd name="T31" fmla="*/ 114 h 230"/>
              <a:gd name="T32" fmla="*/ 42 w 156"/>
              <a:gd name="T33" fmla="*/ 120 h 230"/>
              <a:gd name="T34" fmla="*/ 36 w 156"/>
              <a:gd name="T35" fmla="*/ 120 h 230"/>
              <a:gd name="T36" fmla="*/ 12 w 156"/>
              <a:gd name="T37" fmla="*/ 118 h 230"/>
              <a:gd name="T38" fmla="*/ 2 w 156"/>
              <a:gd name="T39" fmla="*/ 114 h 230"/>
              <a:gd name="T40" fmla="*/ 0 w 156"/>
              <a:gd name="T41" fmla="*/ 146 h 230"/>
              <a:gd name="T42" fmla="*/ 2 w 156"/>
              <a:gd name="T43" fmla="*/ 158 h 230"/>
              <a:gd name="T44" fmla="*/ 6 w 156"/>
              <a:gd name="T45" fmla="*/ 164 h 230"/>
              <a:gd name="T46" fmla="*/ 8 w 156"/>
              <a:gd name="T47" fmla="*/ 178 h 230"/>
              <a:gd name="T48" fmla="*/ 8 w 156"/>
              <a:gd name="T49" fmla="*/ 196 h 230"/>
              <a:gd name="T50" fmla="*/ 18 w 156"/>
              <a:gd name="T51" fmla="*/ 194 h 230"/>
              <a:gd name="T52" fmla="*/ 22 w 156"/>
              <a:gd name="T53" fmla="*/ 198 h 230"/>
              <a:gd name="T54" fmla="*/ 26 w 156"/>
              <a:gd name="T55" fmla="*/ 204 h 230"/>
              <a:gd name="T56" fmla="*/ 36 w 156"/>
              <a:gd name="T57" fmla="*/ 206 h 230"/>
              <a:gd name="T58" fmla="*/ 42 w 156"/>
              <a:gd name="T59" fmla="*/ 214 h 230"/>
              <a:gd name="T60" fmla="*/ 50 w 156"/>
              <a:gd name="T61" fmla="*/ 226 h 230"/>
              <a:gd name="T62" fmla="*/ 62 w 156"/>
              <a:gd name="T63" fmla="*/ 222 h 230"/>
              <a:gd name="T64" fmla="*/ 70 w 156"/>
              <a:gd name="T65" fmla="*/ 212 h 230"/>
              <a:gd name="T66" fmla="*/ 74 w 156"/>
              <a:gd name="T67" fmla="*/ 212 h 230"/>
              <a:gd name="T68" fmla="*/ 84 w 156"/>
              <a:gd name="T69" fmla="*/ 218 h 230"/>
              <a:gd name="T70" fmla="*/ 102 w 156"/>
              <a:gd name="T71" fmla="*/ 220 h 230"/>
              <a:gd name="T72" fmla="*/ 134 w 156"/>
              <a:gd name="T73" fmla="*/ 222 h 230"/>
              <a:gd name="T74" fmla="*/ 150 w 156"/>
              <a:gd name="T75" fmla="*/ 220 h 230"/>
              <a:gd name="T76" fmla="*/ 154 w 156"/>
              <a:gd name="T77" fmla="*/ 218 h 230"/>
              <a:gd name="T78" fmla="*/ 156 w 156"/>
              <a:gd name="T79" fmla="*/ 210 h 230"/>
              <a:gd name="T80" fmla="*/ 152 w 156"/>
              <a:gd name="T81" fmla="*/ 202 h 230"/>
              <a:gd name="T82" fmla="*/ 146 w 156"/>
              <a:gd name="T83" fmla="*/ 200 h 230"/>
              <a:gd name="T84" fmla="*/ 142 w 156"/>
              <a:gd name="T85" fmla="*/ 198 h 230"/>
              <a:gd name="T86" fmla="*/ 136 w 156"/>
              <a:gd name="T87" fmla="*/ 184 h 230"/>
              <a:gd name="T88" fmla="*/ 136 w 156"/>
              <a:gd name="T89" fmla="*/ 166 h 230"/>
              <a:gd name="T90" fmla="*/ 142 w 156"/>
              <a:gd name="T91" fmla="*/ 118 h 230"/>
              <a:gd name="T92" fmla="*/ 144 w 156"/>
              <a:gd name="T93" fmla="*/ 96 h 230"/>
              <a:gd name="T94" fmla="*/ 142 w 156"/>
              <a:gd name="T95" fmla="*/ 84 h 230"/>
              <a:gd name="T96" fmla="*/ 134 w 156"/>
              <a:gd name="T97" fmla="*/ 76 h 230"/>
              <a:gd name="T98" fmla="*/ 134 w 156"/>
              <a:gd name="T99" fmla="*/ 60 h 230"/>
              <a:gd name="T100" fmla="*/ 134 w 156"/>
              <a:gd name="T101" fmla="*/ 54 h 230"/>
              <a:gd name="T102" fmla="*/ 140 w 156"/>
              <a:gd name="T103" fmla="*/ 52 h 230"/>
              <a:gd name="T104" fmla="*/ 146 w 156"/>
              <a:gd name="T105" fmla="*/ 52 h 230"/>
              <a:gd name="T106" fmla="*/ 146 w 156"/>
              <a:gd name="T107"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230">
                <a:moveTo>
                  <a:pt x="114" y="0"/>
                </a:moveTo>
                <a:lnTo>
                  <a:pt x="114" y="0"/>
                </a:lnTo>
                <a:lnTo>
                  <a:pt x="114" y="4"/>
                </a:lnTo>
                <a:lnTo>
                  <a:pt x="114" y="8"/>
                </a:lnTo>
                <a:lnTo>
                  <a:pt x="112" y="16"/>
                </a:lnTo>
                <a:lnTo>
                  <a:pt x="110" y="18"/>
                </a:lnTo>
                <a:lnTo>
                  <a:pt x="110" y="20"/>
                </a:lnTo>
                <a:lnTo>
                  <a:pt x="108" y="24"/>
                </a:lnTo>
                <a:lnTo>
                  <a:pt x="106" y="26"/>
                </a:lnTo>
                <a:lnTo>
                  <a:pt x="106" y="26"/>
                </a:lnTo>
                <a:lnTo>
                  <a:pt x="106" y="28"/>
                </a:lnTo>
                <a:lnTo>
                  <a:pt x="104" y="30"/>
                </a:lnTo>
                <a:lnTo>
                  <a:pt x="104" y="30"/>
                </a:lnTo>
                <a:lnTo>
                  <a:pt x="102" y="30"/>
                </a:lnTo>
                <a:lnTo>
                  <a:pt x="102" y="30"/>
                </a:lnTo>
                <a:lnTo>
                  <a:pt x="100" y="30"/>
                </a:lnTo>
                <a:lnTo>
                  <a:pt x="98" y="30"/>
                </a:lnTo>
                <a:lnTo>
                  <a:pt x="96" y="30"/>
                </a:lnTo>
                <a:lnTo>
                  <a:pt x="92" y="30"/>
                </a:lnTo>
                <a:lnTo>
                  <a:pt x="90" y="30"/>
                </a:lnTo>
                <a:lnTo>
                  <a:pt x="84" y="30"/>
                </a:lnTo>
                <a:lnTo>
                  <a:pt x="80" y="30"/>
                </a:lnTo>
                <a:lnTo>
                  <a:pt x="78" y="30"/>
                </a:lnTo>
                <a:lnTo>
                  <a:pt x="74" y="30"/>
                </a:lnTo>
                <a:lnTo>
                  <a:pt x="72" y="30"/>
                </a:lnTo>
                <a:lnTo>
                  <a:pt x="70" y="30"/>
                </a:lnTo>
                <a:lnTo>
                  <a:pt x="70" y="30"/>
                </a:lnTo>
                <a:lnTo>
                  <a:pt x="70" y="32"/>
                </a:lnTo>
                <a:lnTo>
                  <a:pt x="68" y="32"/>
                </a:lnTo>
                <a:lnTo>
                  <a:pt x="68" y="32"/>
                </a:lnTo>
                <a:lnTo>
                  <a:pt x="68" y="34"/>
                </a:lnTo>
                <a:lnTo>
                  <a:pt x="66" y="34"/>
                </a:lnTo>
                <a:lnTo>
                  <a:pt x="66" y="36"/>
                </a:lnTo>
                <a:lnTo>
                  <a:pt x="66" y="36"/>
                </a:lnTo>
                <a:lnTo>
                  <a:pt x="66" y="38"/>
                </a:lnTo>
                <a:lnTo>
                  <a:pt x="66" y="40"/>
                </a:lnTo>
                <a:lnTo>
                  <a:pt x="66" y="42"/>
                </a:lnTo>
                <a:lnTo>
                  <a:pt x="66" y="46"/>
                </a:lnTo>
                <a:lnTo>
                  <a:pt x="66" y="50"/>
                </a:lnTo>
                <a:lnTo>
                  <a:pt x="68" y="58"/>
                </a:lnTo>
                <a:lnTo>
                  <a:pt x="70" y="62"/>
                </a:lnTo>
                <a:lnTo>
                  <a:pt x="70" y="64"/>
                </a:lnTo>
                <a:lnTo>
                  <a:pt x="70" y="68"/>
                </a:lnTo>
                <a:lnTo>
                  <a:pt x="70" y="72"/>
                </a:lnTo>
                <a:lnTo>
                  <a:pt x="70" y="74"/>
                </a:lnTo>
                <a:lnTo>
                  <a:pt x="70" y="74"/>
                </a:lnTo>
                <a:lnTo>
                  <a:pt x="70" y="76"/>
                </a:lnTo>
                <a:lnTo>
                  <a:pt x="70" y="78"/>
                </a:lnTo>
                <a:lnTo>
                  <a:pt x="70" y="78"/>
                </a:lnTo>
                <a:lnTo>
                  <a:pt x="70" y="80"/>
                </a:lnTo>
                <a:lnTo>
                  <a:pt x="68" y="80"/>
                </a:lnTo>
                <a:lnTo>
                  <a:pt x="68" y="82"/>
                </a:lnTo>
                <a:lnTo>
                  <a:pt x="68" y="82"/>
                </a:lnTo>
                <a:lnTo>
                  <a:pt x="66" y="82"/>
                </a:lnTo>
                <a:lnTo>
                  <a:pt x="66" y="82"/>
                </a:lnTo>
                <a:lnTo>
                  <a:pt x="66" y="82"/>
                </a:lnTo>
                <a:lnTo>
                  <a:pt x="64" y="80"/>
                </a:lnTo>
                <a:lnTo>
                  <a:pt x="62" y="80"/>
                </a:lnTo>
                <a:lnTo>
                  <a:pt x="60" y="80"/>
                </a:lnTo>
                <a:lnTo>
                  <a:pt x="58" y="78"/>
                </a:lnTo>
                <a:lnTo>
                  <a:pt x="56" y="78"/>
                </a:lnTo>
                <a:lnTo>
                  <a:pt x="56" y="78"/>
                </a:lnTo>
                <a:lnTo>
                  <a:pt x="56" y="78"/>
                </a:lnTo>
                <a:lnTo>
                  <a:pt x="54" y="78"/>
                </a:lnTo>
                <a:lnTo>
                  <a:pt x="52" y="78"/>
                </a:lnTo>
                <a:lnTo>
                  <a:pt x="52" y="80"/>
                </a:lnTo>
                <a:lnTo>
                  <a:pt x="50" y="80"/>
                </a:lnTo>
                <a:lnTo>
                  <a:pt x="48" y="82"/>
                </a:lnTo>
                <a:lnTo>
                  <a:pt x="46" y="86"/>
                </a:lnTo>
                <a:lnTo>
                  <a:pt x="46" y="86"/>
                </a:lnTo>
                <a:lnTo>
                  <a:pt x="46" y="88"/>
                </a:lnTo>
                <a:lnTo>
                  <a:pt x="44" y="92"/>
                </a:lnTo>
                <a:lnTo>
                  <a:pt x="44" y="94"/>
                </a:lnTo>
                <a:lnTo>
                  <a:pt x="42" y="98"/>
                </a:lnTo>
                <a:lnTo>
                  <a:pt x="42" y="98"/>
                </a:lnTo>
                <a:lnTo>
                  <a:pt x="42" y="100"/>
                </a:lnTo>
                <a:lnTo>
                  <a:pt x="42" y="102"/>
                </a:lnTo>
                <a:lnTo>
                  <a:pt x="44" y="110"/>
                </a:lnTo>
                <a:lnTo>
                  <a:pt x="44" y="112"/>
                </a:lnTo>
                <a:lnTo>
                  <a:pt x="44" y="114"/>
                </a:lnTo>
                <a:lnTo>
                  <a:pt x="44" y="116"/>
                </a:lnTo>
                <a:lnTo>
                  <a:pt x="42" y="116"/>
                </a:lnTo>
                <a:lnTo>
                  <a:pt x="42" y="118"/>
                </a:lnTo>
                <a:lnTo>
                  <a:pt x="42" y="118"/>
                </a:lnTo>
                <a:lnTo>
                  <a:pt x="42" y="120"/>
                </a:lnTo>
                <a:lnTo>
                  <a:pt x="40" y="120"/>
                </a:lnTo>
                <a:lnTo>
                  <a:pt x="40" y="120"/>
                </a:lnTo>
                <a:lnTo>
                  <a:pt x="38" y="120"/>
                </a:lnTo>
                <a:lnTo>
                  <a:pt x="38" y="120"/>
                </a:lnTo>
                <a:lnTo>
                  <a:pt x="36" y="120"/>
                </a:lnTo>
                <a:lnTo>
                  <a:pt x="32" y="120"/>
                </a:lnTo>
                <a:lnTo>
                  <a:pt x="28" y="120"/>
                </a:lnTo>
                <a:lnTo>
                  <a:pt x="24" y="118"/>
                </a:lnTo>
                <a:lnTo>
                  <a:pt x="18" y="118"/>
                </a:lnTo>
                <a:lnTo>
                  <a:pt x="12" y="118"/>
                </a:lnTo>
                <a:lnTo>
                  <a:pt x="10" y="118"/>
                </a:lnTo>
                <a:lnTo>
                  <a:pt x="8" y="116"/>
                </a:lnTo>
                <a:lnTo>
                  <a:pt x="6" y="116"/>
                </a:lnTo>
                <a:lnTo>
                  <a:pt x="4" y="116"/>
                </a:lnTo>
                <a:lnTo>
                  <a:pt x="2" y="114"/>
                </a:lnTo>
                <a:lnTo>
                  <a:pt x="2" y="120"/>
                </a:lnTo>
                <a:lnTo>
                  <a:pt x="2" y="126"/>
                </a:lnTo>
                <a:lnTo>
                  <a:pt x="0" y="132"/>
                </a:lnTo>
                <a:lnTo>
                  <a:pt x="0" y="140"/>
                </a:lnTo>
                <a:lnTo>
                  <a:pt x="0" y="146"/>
                </a:lnTo>
                <a:lnTo>
                  <a:pt x="0" y="150"/>
                </a:lnTo>
                <a:lnTo>
                  <a:pt x="2" y="154"/>
                </a:lnTo>
                <a:lnTo>
                  <a:pt x="2" y="156"/>
                </a:lnTo>
                <a:lnTo>
                  <a:pt x="2" y="158"/>
                </a:lnTo>
                <a:lnTo>
                  <a:pt x="2" y="158"/>
                </a:lnTo>
                <a:lnTo>
                  <a:pt x="2" y="160"/>
                </a:lnTo>
                <a:lnTo>
                  <a:pt x="4" y="160"/>
                </a:lnTo>
                <a:lnTo>
                  <a:pt x="6" y="162"/>
                </a:lnTo>
                <a:lnTo>
                  <a:pt x="6" y="162"/>
                </a:lnTo>
                <a:lnTo>
                  <a:pt x="6" y="164"/>
                </a:lnTo>
                <a:lnTo>
                  <a:pt x="6" y="164"/>
                </a:lnTo>
                <a:lnTo>
                  <a:pt x="6" y="168"/>
                </a:lnTo>
                <a:lnTo>
                  <a:pt x="6" y="170"/>
                </a:lnTo>
                <a:lnTo>
                  <a:pt x="8" y="172"/>
                </a:lnTo>
                <a:lnTo>
                  <a:pt x="8" y="178"/>
                </a:lnTo>
                <a:lnTo>
                  <a:pt x="8" y="184"/>
                </a:lnTo>
                <a:lnTo>
                  <a:pt x="6" y="188"/>
                </a:lnTo>
                <a:lnTo>
                  <a:pt x="6" y="192"/>
                </a:lnTo>
                <a:lnTo>
                  <a:pt x="6" y="196"/>
                </a:lnTo>
                <a:lnTo>
                  <a:pt x="8" y="196"/>
                </a:lnTo>
                <a:lnTo>
                  <a:pt x="12" y="196"/>
                </a:lnTo>
                <a:lnTo>
                  <a:pt x="14" y="194"/>
                </a:lnTo>
                <a:lnTo>
                  <a:pt x="16" y="194"/>
                </a:lnTo>
                <a:lnTo>
                  <a:pt x="18" y="194"/>
                </a:lnTo>
                <a:lnTo>
                  <a:pt x="18" y="194"/>
                </a:lnTo>
                <a:lnTo>
                  <a:pt x="18" y="194"/>
                </a:lnTo>
                <a:lnTo>
                  <a:pt x="20" y="194"/>
                </a:lnTo>
                <a:lnTo>
                  <a:pt x="20" y="196"/>
                </a:lnTo>
                <a:lnTo>
                  <a:pt x="20" y="196"/>
                </a:lnTo>
                <a:lnTo>
                  <a:pt x="22" y="198"/>
                </a:lnTo>
                <a:lnTo>
                  <a:pt x="22" y="198"/>
                </a:lnTo>
                <a:lnTo>
                  <a:pt x="24" y="202"/>
                </a:lnTo>
                <a:lnTo>
                  <a:pt x="24" y="202"/>
                </a:lnTo>
                <a:lnTo>
                  <a:pt x="26" y="204"/>
                </a:lnTo>
                <a:lnTo>
                  <a:pt x="26" y="204"/>
                </a:lnTo>
                <a:lnTo>
                  <a:pt x="28" y="204"/>
                </a:lnTo>
                <a:lnTo>
                  <a:pt x="30" y="206"/>
                </a:lnTo>
                <a:lnTo>
                  <a:pt x="34" y="206"/>
                </a:lnTo>
                <a:lnTo>
                  <a:pt x="34" y="206"/>
                </a:lnTo>
                <a:lnTo>
                  <a:pt x="36" y="206"/>
                </a:lnTo>
                <a:lnTo>
                  <a:pt x="36" y="208"/>
                </a:lnTo>
                <a:lnTo>
                  <a:pt x="36" y="208"/>
                </a:lnTo>
                <a:lnTo>
                  <a:pt x="38" y="210"/>
                </a:lnTo>
                <a:lnTo>
                  <a:pt x="40" y="212"/>
                </a:lnTo>
                <a:lnTo>
                  <a:pt x="42" y="214"/>
                </a:lnTo>
                <a:lnTo>
                  <a:pt x="44" y="220"/>
                </a:lnTo>
                <a:lnTo>
                  <a:pt x="46" y="222"/>
                </a:lnTo>
                <a:lnTo>
                  <a:pt x="46" y="224"/>
                </a:lnTo>
                <a:lnTo>
                  <a:pt x="48" y="224"/>
                </a:lnTo>
                <a:lnTo>
                  <a:pt x="50" y="226"/>
                </a:lnTo>
                <a:lnTo>
                  <a:pt x="52" y="228"/>
                </a:lnTo>
                <a:lnTo>
                  <a:pt x="56" y="230"/>
                </a:lnTo>
                <a:lnTo>
                  <a:pt x="58" y="228"/>
                </a:lnTo>
                <a:lnTo>
                  <a:pt x="60" y="224"/>
                </a:lnTo>
                <a:lnTo>
                  <a:pt x="62" y="222"/>
                </a:lnTo>
                <a:lnTo>
                  <a:pt x="64" y="218"/>
                </a:lnTo>
                <a:lnTo>
                  <a:pt x="66" y="216"/>
                </a:lnTo>
                <a:lnTo>
                  <a:pt x="66" y="214"/>
                </a:lnTo>
                <a:lnTo>
                  <a:pt x="68" y="214"/>
                </a:lnTo>
                <a:lnTo>
                  <a:pt x="70" y="212"/>
                </a:lnTo>
                <a:lnTo>
                  <a:pt x="70" y="212"/>
                </a:lnTo>
                <a:lnTo>
                  <a:pt x="72" y="212"/>
                </a:lnTo>
                <a:lnTo>
                  <a:pt x="72" y="212"/>
                </a:lnTo>
                <a:lnTo>
                  <a:pt x="72" y="212"/>
                </a:lnTo>
                <a:lnTo>
                  <a:pt x="74" y="212"/>
                </a:lnTo>
                <a:lnTo>
                  <a:pt x="76" y="212"/>
                </a:lnTo>
                <a:lnTo>
                  <a:pt x="78" y="214"/>
                </a:lnTo>
                <a:lnTo>
                  <a:pt x="80" y="216"/>
                </a:lnTo>
                <a:lnTo>
                  <a:pt x="82" y="216"/>
                </a:lnTo>
                <a:lnTo>
                  <a:pt x="84" y="218"/>
                </a:lnTo>
                <a:lnTo>
                  <a:pt x="86" y="218"/>
                </a:lnTo>
                <a:lnTo>
                  <a:pt x="88" y="218"/>
                </a:lnTo>
                <a:lnTo>
                  <a:pt x="92" y="220"/>
                </a:lnTo>
                <a:lnTo>
                  <a:pt x="94" y="220"/>
                </a:lnTo>
                <a:lnTo>
                  <a:pt x="102" y="220"/>
                </a:lnTo>
                <a:lnTo>
                  <a:pt x="108" y="220"/>
                </a:lnTo>
                <a:lnTo>
                  <a:pt x="116" y="222"/>
                </a:lnTo>
                <a:lnTo>
                  <a:pt x="124" y="222"/>
                </a:lnTo>
                <a:lnTo>
                  <a:pt x="130" y="222"/>
                </a:lnTo>
                <a:lnTo>
                  <a:pt x="134" y="222"/>
                </a:lnTo>
                <a:lnTo>
                  <a:pt x="140" y="222"/>
                </a:lnTo>
                <a:lnTo>
                  <a:pt x="142" y="222"/>
                </a:lnTo>
                <a:lnTo>
                  <a:pt x="146" y="222"/>
                </a:lnTo>
                <a:lnTo>
                  <a:pt x="148" y="222"/>
                </a:lnTo>
                <a:lnTo>
                  <a:pt x="150" y="220"/>
                </a:lnTo>
                <a:lnTo>
                  <a:pt x="152" y="220"/>
                </a:lnTo>
                <a:lnTo>
                  <a:pt x="152" y="220"/>
                </a:lnTo>
                <a:lnTo>
                  <a:pt x="154" y="220"/>
                </a:lnTo>
                <a:lnTo>
                  <a:pt x="154" y="218"/>
                </a:lnTo>
                <a:lnTo>
                  <a:pt x="154" y="218"/>
                </a:lnTo>
                <a:lnTo>
                  <a:pt x="154" y="218"/>
                </a:lnTo>
                <a:lnTo>
                  <a:pt x="156" y="216"/>
                </a:lnTo>
                <a:lnTo>
                  <a:pt x="156" y="214"/>
                </a:lnTo>
                <a:lnTo>
                  <a:pt x="156" y="212"/>
                </a:lnTo>
                <a:lnTo>
                  <a:pt x="156" y="210"/>
                </a:lnTo>
                <a:lnTo>
                  <a:pt x="156" y="208"/>
                </a:lnTo>
                <a:lnTo>
                  <a:pt x="154" y="204"/>
                </a:lnTo>
                <a:lnTo>
                  <a:pt x="154" y="202"/>
                </a:lnTo>
                <a:lnTo>
                  <a:pt x="154" y="202"/>
                </a:lnTo>
                <a:lnTo>
                  <a:pt x="152" y="202"/>
                </a:lnTo>
                <a:lnTo>
                  <a:pt x="152" y="200"/>
                </a:lnTo>
                <a:lnTo>
                  <a:pt x="152" y="200"/>
                </a:lnTo>
                <a:lnTo>
                  <a:pt x="150" y="200"/>
                </a:lnTo>
                <a:lnTo>
                  <a:pt x="148" y="200"/>
                </a:lnTo>
                <a:lnTo>
                  <a:pt x="146" y="200"/>
                </a:lnTo>
                <a:lnTo>
                  <a:pt x="146" y="198"/>
                </a:lnTo>
                <a:lnTo>
                  <a:pt x="144" y="198"/>
                </a:lnTo>
                <a:lnTo>
                  <a:pt x="142" y="198"/>
                </a:lnTo>
                <a:lnTo>
                  <a:pt x="142" y="198"/>
                </a:lnTo>
                <a:lnTo>
                  <a:pt x="142" y="198"/>
                </a:lnTo>
                <a:lnTo>
                  <a:pt x="140" y="196"/>
                </a:lnTo>
                <a:lnTo>
                  <a:pt x="138" y="192"/>
                </a:lnTo>
                <a:lnTo>
                  <a:pt x="138" y="190"/>
                </a:lnTo>
                <a:lnTo>
                  <a:pt x="138" y="186"/>
                </a:lnTo>
                <a:lnTo>
                  <a:pt x="136" y="184"/>
                </a:lnTo>
                <a:lnTo>
                  <a:pt x="136" y="180"/>
                </a:lnTo>
                <a:lnTo>
                  <a:pt x="136" y="178"/>
                </a:lnTo>
                <a:lnTo>
                  <a:pt x="136" y="174"/>
                </a:lnTo>
                <a:lnTo>
                  <a:pt x="136" y="170"/>
                </a:lnTo>
                <a:lnTo>
                  <a:pt x="136" y="166"/>
                </a:lnTo>
                <a:lnTo>
                  <a:pt x="136" y="158"/>
                </a:lnTo>
                <a:lnTo>
                  <a:pt x="138" y="150"/>
                </a:lnTo>
                <a:lnTo>
                  <a:pt x="140" y="142"/>
                </a:lnTo>
                <a:lnTo>
                  <a:pt x="142" y="126"/>
                </a:lnTo>
                <a:lnTo>
                  <a:pt x="142" y="118"/>
                </a:lnTo>
                <a:lnTo>
                  <a:pt x="144" y="110"/>
                </a:lnTo>
                <a:lnTo>
                  <a:pt x="144" y="108"/>
                </a:lnTo>
                <a:lnTo>
                  <a:pt x="144" y="104"/>
                </a:lnTo>
                <a:lnTo>
                  <a:pt x="144" y="100"/>
                </a:lnTo>
                <a:lnTo>
                  <a:pt x="144" y="96"/>
                </a:lnTo>
                <a:lnTo>
                  <a:pt x="144" y="94"/>
                </a:lnTo>
                <a:lnTo>
                  <a:pt x="144" y="90"/>
                </a:lnTo>
                <a:lnTo>
                  <a:pt x="144" y="88"/>
                </a:lnTo>
                <a:lnTo>
                  <a:pt x="142" y="86"/>
                </a:lnTo>
                <a:lnTo>
                  <a:pt x="142" y="84"/>
                </a:lnTo>
                <a:lnTo>
                  <a:pt x="142" y="82"/>
                </a:lnTo>
                <a:lnTo>
                  <a:pt x="138" y="80"/>
                </a:lnTo>
                <a:lnTo>
                  <a:pt x="136" y="78"/>
                </a:lnTo>
                <a:lnTo>
                  <a:pt x="136" y="76"/>
                </a:lnTo>
                <a:lnTo>
                  <a:pt x="134" y="76"/>
                </a:lnTo>
                <a:lnTo>
                  <a:pt x="134" y="72"/>
                </a:lnTo>
                <a:lnTo>
                  <a:pt x="134" y="70"/>
                </a:lnTo>
                <a:lnTo>
                  <a:pt x="134" y="68"/>
                </a:lnTo>
                <a:lnTo>
                  <a:pt x="134" y="64"/>
                </a:lnTo>
                <a:lnTo>
                  <a:pt x="134" y="60"/>
                </a:lnTo>
                <a:lnTo>
                  <a:pt x="134" y="58"/>
                </a:lnTo>
                <a:lnTo>
                  <a:pt x="134" y="56"/>
                </a:lnTo>
                <a:lnTo>
                  <a:pt x="134" y="56"/>
                </a:lnTo>
                <a:lnTo>
                  <a:pt x="134" y="54"/>
                </a:lnTo>
                <a:lnTo>
                  <a:pt x="134" y="54"/>
                </a:lnTo>
                <a:lnTo>
                  <a:pt x="136" y="54"/>
                </a:lnTo>
                <a:lnTo>
                  <a:pt x="136" y="52"/>
                </a:lnTo>
                <a:lnTo>
                  <a:pt x="138" y="52"/>
                </a:lnTo>
                <a:lnTo>
                  <a:pt x="138" y="52"/>
                </a:lnTo>
                <a:lnTo>
                  <a:pt x="140" y="52"/>
                </a:lnTo>
                <a:lnTo>
                  <a:pt x="142" y="52"/>
                </a:lnTo>
                <a:lnTo>
                  <a:pt x="144" y="52"/>
                </a:lnTo>
                <a:lnTo>
                  <a:pt x="144" y="52"/>
                </a:lnTo>
                <a:lnTo>
                  <a:pt x="144" y="52"/>
                </a:lnTo>
                <a:lnTo>
                  <a:pt x="146" y="52"/>
                </a:lnTo>
                <a:lnTo>
                  <a:pt x="146" y="50"/>
                </a:lnTo>
                <a:lnTo>
                  <a:pt x="146" y="50"/>
                </a:lnTo>
                <a:lnTo>
                  <a:pt x="146" y="48"/>
                </a:lnTo>
                <a:lnTo>
                  <a:pt x="146" y="46"/>
                </a:lnTo>
                <a:lnTo>
                  <a:pt x="146" y="42"/>
                </a:lnTo>
                <a:lnTo>
                  <a:pt x="146" y="38"/>
                </a:lnTo>
                <a:lnTo>
                  <a:pt x="146" y="36"/>
                </a:lnTo>
                <a:lnTo>
                  <a:pt x="114"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93" name="Freeform 394"/>
          <p:cNvSpPr>
            <a:spLocks/>
          </p:cNvSpPr>
          <p:nvPr/>
        </p:nvSpPr>
        <p:spPr bwMode="auto">
          <a:xfrm>
            <a:off x="3566236" y="4392171"/>
            <a:ext cx="213491" cy="340009"/>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4" name="Freeform 395"/>
          <p:cNvSpPr>
            <a:spLocks/>
          </p:cNvSpPr>
          <p:nvPr/>
        </p:nvSpPr>
        <p:spPr bwMode="auto">
          <a:xfrm>
            <a:off x="3566236" y="4392171"/>
            <a:ext cx="213491" cy="340009"/>
          </a:xfrm>
          <a:custGeom>
            <a:avLst/>
            <a:gdLst>
              <a:gd name="T0" fmla="*/ 4 w 104"/>
              <a:gd name="T1" fmla="*/ 128 h 146"/>
              <a:gd name="T2" fmla="*/ 10 w 104"/>
              <a:gd name="T3" fmla="*/ 116 h 146"/>
              <a:gd name="T4" fmla="*/ 8 w 104"/>
              <a:gd name="T5" fmla="*/ 114 h 146"/>
              <a:gd name="T6" fmla="*/ 2 w 104"/>
              <a:gd name="T7" fmla="*/ 110 h 146"/>
              <a:gd name="T8" fmla="*/ 2 w 104"/>
              <a:gd name="T9" fmla="*/ 104 h 146"/>
              <a:gd name="T10" fmla="*/ 4 w 104"/>
              <a:gd name="T11" fmla="*/ 100 h 146"/>
              <a:gd name="T12" fmla="*/ 16 w 104"/>
              <a:gd name="T13" fmla="*/ 96 h 146"/>
              <a:gd name="T14" fmla="*/ 20 w 104"/>
              <a:gd name="T15" fmla="*/ 96 h 146"/>
              <a:gd name="T16" fmla="*/ 24 w 104"/>
              <a:gd name="T17" fmla="*/ 102 h 146"/>
              <a:gd name="T18" fmla="*/ 28 w 104"/>
              <a:gd name="T19" fmla="*/ 106 h 146"/>
              <a:gd name="T20" fmla="*/ 34 w 104"/>
              <a:gd name="T21" fmla="*/ 104 h 146"/>
              <a:gd name="T22" fmla="*/ 42 w 104"/>
              <a:gd name="T23" fmla="*/ 96 h 146"/>
              <a:gd name="T24" fmla="*/ 48 w 104"/>
              <a:gd name="T25" fmla="*/ 88 h 146"/>
              <a:gd name="T26" fmla="*/ 48 w 104"/>
              <a:gd name="T27" fmla="*/ 78 h 146"/>
              <a:gd name="T28" fmla="*/ 44 w 104"/>
              <a:gd name="T29" fmla="*/ 72 h 146"/>
              <a:gd name="T30" fmla="*/ 36 w 104"/>
              <a:gd name="T31" fmla="*/ 64 h 146"/>
              <a:gd name="T32" fmla="*/ 34 w 104"/>
              <a:gd name="T33" fmla="*/ 56 h 146"/>
              <a:gd name="T34" fmla="*/ 36 w 104"/>
              <a:gd name="T35" fmla="*/ 50 h 146"/>
              <a:gd name="T36" fmla="*/ 36 w 104"/>
              <a:gd name="T37" fmla="*/ 44 h 146"/>
              <a:gd name="T38" fmla="*/ 34 w 104"/>
              <a:gd name="T39" fmla="*/ 40 h 146"/>
              <a:gd name="T40" fmla="*/ 28 w 104"/>
              <a:gd name="T41" fmla="*/ 40 h 146"/>
              <a:gd name="T42" fmla="*/ 24 w 104"/>
              <a:gd name="T43" fmla="*/ 38 h 146"/>
              <a:gd name="T44" fmla="*/ 24 w 104"/>
              <a:gd name="T45" fmla="*/ 30 h 146"/>
              <a:gd name="T46" fmla="*/ 74 w 104"/>
              <a:gd name="T47" fmla="*/ 14 h 146"/>
              <a:gd name="T48" fmla="*/ 82 w 104"/>
              <a:gd name="T49" fmla="*/ 4 h 146"/>
              <a:gd name="T50" fmla="*/ 92 w 104"/>
              <a:gd name="T51" fmla="*/ 0 h 146"/>
              <a:gd name="T52" fmla="*/ 100 w 104"/>
              <a:gd name="T53" fmla="*/ 2 h 146"/>
              <a:gd name="T54" fmla="*/ 104 w 104"/>
              <a:gd name="T55" fmla="*/ 6 h 146"/>
              <a:gd name="T56" fmla="*/ 102 w 104"/>
              <a:gd name="T57" fmla="*/ 16 h 146"/>
              <a:gd name="T58" fmla="*/ 98 w 104"/>
              <a:gd name="T59" fmla="*/ 24 h 146"/>
              <a:gd name="T60" fmla="*/ 94 w 104"/>
              <a:gd name="T61" fmla="*/ 28 h 146"/>
              <a:gd name="T62" fmla="*/ 92 w 104"/>
              <a:gd name="T63" fmla="*/ 42 h 146"/>
              <a:gd name="T64" fmla="*/ 94 w 104"/>
              <a:gd name="T65" fmla="*/ 68 h 146"/>
              <a:gd name="T66" fmla="*/ 90 w 104"/>
              <a:gd name="T67" fmla="*/ 78 h 146"/>
              <a:gd name="T68" fmla="*/ 84 w 104"/>
              <a:gd name="T69" fmla="*/ 84 h 146"/>
              <a:gd name="T70" fmla="*/ 82 w 104"/>
              <a:gd name="T71" fmla="*/ 92 h 146"/>
              <a:gd name="T72" fmla="*/ 82 w 104"/>
              <a:gd name="T73" fmla="*/ 104 h 146"/>
              <a:gd name="T74" fmla="*/ 80 w 104"/>
              <a:gd name="T75" fmla="*/ 106 h 146"/>
              <a:gd name="T76" fmla="*/ 72 w 104"/>
              <a:gd name="T77" fmla="*/ 106 h 146"/>
              <a:gd name="T78" fmla="*/ 70 w 104"/>
              <a:gd name="T79" fmla="*/ 110 h 146"/>
              <a:gd name="T80" fmla="*/ 70 w 104"/>
              <a:gd name="T81" fmla="*/ 122 h 146"/>
              <a:gd name="T82" fmla="*/ 70 w 104"/>
              <a:gd name="T83" fmla="*/ 130 h 146"/>
              <a:gd name="T84" fmla="*/ 64 w 104"/>
              <a:gd name="T85" fmla="*/ 132 h 146"/>
              <a:gd name="T86" fmla="*/ 54 w 104"/>
              <a:gd name="T87" fmla="*/ 136 h 146"/>
              <a:gd name="T88" fmla="*/ 52 w 104"/>
              <a:gd name="T89" fmla="*/ 140 h 146"/>
              <a:gd name="T90" fmla="*/ 46 w 104"/>
              <a:gd name="T91" fmla="*/ 142 h 146"/>
              <a:gd name="T92" fmla="*/ 38 w 104"/>
              <a:gd name="T93" fmla="*/ 140 h 146"/>
              <a:gd name="T94" fmla="*/ 32 w 104"/>
              <a:gd name="T95" fmla="*/ 136 h 146"/>
              <a:gd name="T96" fmla="*/ 24 w 104"/>
              <a:gd name="T97" fmla="*/ 140 h 146"/>
              <a:gd name="T98" fmla="*/ 10 w 104"/>
              <a:gd name="T99" fmla="*/ 146 h 146"/>
              <a:gd name="T100" fmla="*/ 8 w 104"/>
              <a:gd name="T101" fmla="*/ 140 h 146"/>
              <a:gd name="T102" fmla="*/ 6 w 104"/>
              <a:gd name="T103" fmla="*/ 13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46">
                <a:moveTo>
                  <a:pt x="0" y="134"/>
                </a:moveTo>
                <a:lnTo>
                  <a:pt x="0" y="134"/>
                </a:lnTo>
                <a:lnTo>
                  <a:pt x="2" y="132"/>
                </a:lnTo>
                <a:lnTo>
                  <a:pt x="4" y="130"/>
                </a:lnTo>
                <a:lnTo>
                  <a:pt x="4" y="128"/>
                </a:lnTo>
                <a:lnTo>
                  <a:pt x="6" y="124"/>
                </a:lnTo>
                <a:lnTo>
                  <a:pt x="8" y="122"/>
                </a:lnTo>
                <a:lnTo>
                  <a:pt x="8" y="120"/>
                </a:lnTo>
                <a:lnTo>
                  <a:pt x="10" y="118"/>
                </a:lnTo>
                <a:lnTo>
                  <a:pt x="10" y="116"/>
                </a:lnTo>
                <a:lnTo>
                  <a:pt x="10" y="116"/>
                </a:lnTo>
                <a:lnTo>
                  <a:pt x="10" y="116"/>
                </a:lnTo>
                <a:lnTo>
                  <a:pt x="10" y="116"/>
                </a:lnTo>
                <a:lnTo>
                  <a:pt x="10" y="114"/>
                </a:lnTo>
                <a:lnTo>
                  <a:pt x="8" y="114"/>
                </a:lnTo>
                <a:lnTo>
                  <a:pt x="8" y="114"/>
                </a:lnTo>
                <a:lnTo>
                  <a:pt x="6" y="112"/>
                </a:lnTo>
                <a:lnTo>
                  <a:pt x="4" y="112"/>
                </a:lnTo>
                <a:lnTo>
                  <a:pt x="4" y="112"/>
                </a:lnTo>
                <a:lnTo>
                  <a:pt x="2" y="110"/>
                </a:lnTo>
                <a:lnTo>
                  <a:pt x="2" y="110"/>
                </a:lnTo>
                <a:lnTo>
                  <a:pt x="2" y="108"/>
                </a:lnTo>
                <a:lnTo>
                  <a:pt x="2" y="106"/>
                </a:lnTo>
                <a:lnTo>
                  <a:pt x="2" y="106"/>
                </a:lnTo>
                <a:lnTo>
                  <a:pt x="2" y="104"/>
                </a:lnTo>
                <a:lnTo>
                  <a:pt x="2" y="104"/>
                </a:lnTo>
                <a:lnTo>
                  <a:pt x="2" y="102"/>
                </a:lnTo>
                <a:lnTo>
                  <a:pt x="2" y="102"/>
                </a:lnTo>
                <a:lnTo>
                  <a:pt x="2" y="102"/>
                </a:lnTo>
                <a:lnTo>
                  <a:pt x="4" y="100"/>
                </a:lnTo>
                <a:lnTo>
                  <a:pt x="4" y="100"/>
                </a:lnTo>
                <a:lnTo>
                  <a:pt x="6" y="100"/>
                </a:lnTo>
                <a:lnTo>
                  <a:pt x="8" y="98"/>
                </a:lnTo>
                <a:lnTo>
                  <a:pt x="12" y="98"/>
                </a:lnTo>
                <a:lnTo>
                  <a:pt x="16" y="96"/>
                </a:lnTo>
                <a:lnTo>
                  <a:pt x="16" y="96"/>
                </a:lnTo>
                <a:lnTo>
                  <a:pt x="18" y="96"/>
                </a:lnTo>
                <a:lnTo>
                  <a:pt x="18" y="96"/>
                </a:lnTo>
                <a:lnTo>
                  <a:pt x="20" y="96"/>
                </a:lnTo>
                <a:lnTo>
                  <a:pt x="20" y="96"/>
                </a:lnTo>
                <a:lnTo>
                  <a:pt x="20" y="96"/>
                </a:lnTo>
                <a:lnTo>
                  <a:pt x="20" y="98"/>
                </a:lnTo>
                <a:lnTo>
                  <a:pt x="22" y="100"/>
                </a:lnTo>
                <a:lnTo>
                  <a:pt x="22" y="102"/>
                </a:lnTo>
                <a:lnTo>
                  <a:pt x="24" y="102"/>
                </a:lnTo>
                <a:lnTo>
                  <a:pt x="24" y="104"/>
                </a:lnTo>
                <a:lnTo>
                  <a:pt x="26" y="106"/>
                </a:lnTo>
                <a:lnTo>
                  <a:pt x="26" y="106"/>
                </a:lnTo>
                <a:lnTo>
                  <a:pt x="26" y="106"/>
                </a:lnTo>
                <a:lnTo>
                  <a:pt x="28" y="106"/>
                </a:lnTo>
                <a:lnTo>
                  <a:pt x="28" y="106"/>
                </a:lnTo>
                <a:lnTo>
                  <a:pt x="30" y="106"/>
                </a:lnTo>
                <a:lnTo>
                  <a:pt x="30" y="106"/>
                </a:lnTo>
                <a:lnTo>
                  <a:pt x="32" y="104"/>
                </a:lnTo>
                <a:lnTo>
                  <a:pt x="34" y="104"/>
                </a:lnTo>
                <a:lnTo>
                  <a:pt x="36" y="102"/>
                </a:lnTo>
                <a:lnTo>
                  <a:pt x="38" y="102"/>
                </a:lnTo>
                <a:lnTo>
                  <a:pt x="40" y="100"/>
                </a:lnTo>
                <a:lnTo>
                  <a:pt x="42" y="98"/>
                </a:lnTo>
                <a:lnTo>
                  <a:pt x="42" y="96"/>
                </a:lnTo>
                <a:lnTo>
                  <a:pt x="44" y="94"/>
                </a:lnTo>
                <a:lnTo>
                  <a:pt x="46" y="92"/>
                </a:lnTo>
                <a:lnTo>
                  <a:pt x="46" y="90"/>
                </a:lnTo>
                <a:lnTo>
                  <a:pt x="48" y="88"/>
                </a:lnTo>
                <a:lnTo>
                  <a:pt x="48" y="88"/>
                </a:lnTo>
                <a:lnTo>
                  <a:pt x="48" y="86"/>
                </a:lnTo>
                <a:lnTo>
                  <a:pt x="48" y="84"/>
                </a:lnTo>
                <a:lnTo>
                  <a:pt x="48" y="82"/>
                </a:lnTo>
                <a:lnTo>
                  <a:pt x="48" y="80"/>
                </a:lnTo>
                <a:lnTo>
                  <a:pt x="48" y="78"/>
                </a:lnTo>
                <a:lnTo>
                  <a:pt x="46" y="76"/>
                </a:lnTo>
                <a:lnTo>
                  <a:pt x="46" y="74"/>
                </a:lnTo>
                <a:lnTo>
                  <a:pt x="46" y="74"/>
                </a:lnTo>
                <a:lnTo>
                  <a:pt x="44" y="72"/>
                </a:lnTo>
                <a:lnTo>
                  <a:pt x="44" y="72"/>
                </a:lnTo>
                <a:lnTo>
                  <a:pt x="42" y="70"/>
                </a:lnTo>
                <a:lnTo>
                  <a:pt x="40" y="68"/>
                </a:lnTo>
                <a:lnTo>
                  <a:pt x="38" y="68"/>
                </a:lnTo>
                <a:lnTo>
                  <a:pt x="38" y="66"/>
                </a:lnTo>
                <a:lnTo>
                  <a:pt x="36" y="64"/>
                </a:lnTo>
                <a:lnTo>
                  <a:pt x="36" y="62"/>
                </a:lnTo>
                <a:lnTo>
                  <a:pt x="34" y="60"/>
                </a:lnTo>
                <a:lnTo>
                  <a:pt x="34" y="58"/>
                </a:lnTo>
                <a:lnTo>
                  <a:pt x="34" y="58"/>
                </a:lnTo>
                <a:lnTo>
                  <a:pt x="34" y="56"/>
                </a:lnTo>
                <a:lnTo>
                  <a:pt x="34" y="56"/>
                </a:lnTo>
                <a:lnTo>
                  <a:pt x="34" y="54"/>
                </a:lnTo>
                <a:lnTo>
                  <a:pt x="36" y="52"/>
                </a:lnTo>
                <a:lnTo>
                  <a:pt x="36" y="50"/>
                </a:lnTo>
                <a:lnTo>
                  <a:pt x="36" y="50"/>
                </a:lnTo>
                <a:lnTo>
                  <a:pt x="38" y="48"/>
                </a:lnTo>
                <a:lnTo>
                  <a:pt x="38" y="48"/>
                </a:lnTo>
                <a:lnTo>
                  <a:pt x="36" y="46"/>
                </a:lnTo>
                <a:lnTo>
                  <a:pt x="36" y="46"/>
                </a:lnTo>
                <a:lnTo>
                  <a:pt x="36" y="44"/>
                </a:lnTo>
                <a:lnTo>
                  <a:pt x="36" y="42"/>
                </a:lnTo>
                <a:lnTo>
                  <a:pt x="36" y="42"/>
                </a:lnTo>
                <a:lnTo>
                  <a:pt x="34" y="40"/>
                </a:lnTo>
                <a:lnTo>
                  <a:pt x="34" y="40"/>
                </a:lnTo>
                <a:lnTo>
                  <a:pt x="34" y="40"/>
                </a:lnTo>
                <a:lnTo>
                  <a:pt x="34" y="38"/>
                </a:lnTo>
                <a:lnTo>
                  <a:pt x="32" y="38"/>
                </a:lnTo>
                <a:lnTo>
                  <a:pt x="30" y="38"/>
                </a:lnTo>
                <a:lnTo>
                  <a:pt x="28" y="40"/>
                </a:lnTo>
                <a:lnTo>
                  <a:pt x="28" y="40"/>
                </a:lnTo>
                <a:lnTo>
                  <a:pt x="26" y="40"/>
                </a:lnTo>
                <a:lnTo>
                  <a:pt x="24" y="40"/>
                </a:lnTo>
                <a:lnTo>
                  <a:pt x="24" y="38"/>
                </a:lnTo>
                <a:lnTo>
                  <a:pt x="24" y="38"/>
                </a:lnTo>
                <a:lnTo>
                  <a:pt x="24" y="38"/>
                </a:lnTo>
                <a:lnTo>
                  <a:pt x="24" y="38"/>
                </a:lnTo>
                <a:lnTo>
                  <a:pt x="24" y="36"/>
                </a:lnTo>
                <a:lnTo>
                  <a:pt x="22" y="36"/>
                </a:lnTo>
                <a:lnTo>
                  <a:pt x="22" y="34"/>
                </a:lnTo>
                <a:lnTo>
                  <a:pt x="24" y="30"/>
                </a:lnTo>
                <a:lnTo>
                  <a:pt x="24" y="28"/>
                </a:lnTo>
                <a:lnTo>
                  <a:pt x="24" y="26"/>
                </a:lnTo>
                <a:lnTo>
                  <a:pt x="70" y="20"/>
                </a:lnTo>
                <a:lnTo>
                  <a:pt x="72" y="16"/>
                </a:lnTo>
                <a:lnTo>
                  <a:pt x="74" y="14"/>
                </a:lnTo>
                <a:lnTo>
                  <a:pt x="74" y="10"/>
                </a:lnTo>
                <a:lnTo>
                  <a:pt x="76" y="8"/>
                </a:lnTo>
                <a:lnTo>
                  <a:pt x="78" y="6"/>
                </a:lnTo>
                <a:lnTo>
                  <a:pt x="80" y="4"/>
                </a:lnTo>
                <a:lnTo>
                  <a:pt x="82" y="4"/>
                </a:lnTo>
                <a:lnTo>
                  <a:pt x="82" y="2"/>
                </a:lnTo>
                <a:lnTo>
                  <a:pt x="84" y="2"/>
                </a:lnTo>
                <a:lnTo>
                  <a:pt x="84" y="2"/>
                </a:lnTo>
                <a:lnTo>
                  <a:pt x="88" y="2"/>
                </a:lnTo>
                <a:lnTo>
                  <a:pt x="92" y="0"/>
                </a:lnTo>
                <a:lnTo>
                  <a:pt x="92" y="0"/>
                </a:lnTo>
                <a:lnTo>
                  <a:pt x="94" y="0"/>
                </a:lnTo>
                <a:lnTo>
                  <a:pt x="98" y="2"/>
                </a:lnTo>
                <a:lnTo>
                  <a:pt x="98" y="2"/>
                </a:lnTo>
                <a:lnTo>
                  <a:pt x="100" y="2"/>
                </a:lnTo>
                <a:lnTo>
                  <a:pt x="102" y="4"/>
                </a:lnTo>
                <a:lnTo>
                  <a:pt x="102" y="4"/>
                </a:lnTo>
                <a:lnTo>
                  <a:pt x="102" y="4"/>
                </a:lnTo>
                <a:lnTo>
                  <a:pt x="102" y="4"/>
                </a:lnTo>
                <a:lnTo>
                  <a:pt x="104" y="6"/>
                </a:lnTo>
                <a:lnTo>
                  <a:pt x="104" y="6"/>
                </a:lnTo>
                <a:lnTo>
                  <a:pt x="104" y="8"/>
                </a:lnTo>
                <a:lnTo>
                  <a:pt x="102" y="10"/>
                </a:lnTo>
                <a:lnTo>
                  <a:pt x="102" y="14"/>
                </a:lnTo>
                <a:lnTo>
                  <a:pt x="102" y="16"/>
                </a:lnTo>
                <a:lnTo>
                  <a:pt x="100" y="18"/>
                </a:lnTo>
                <a:lnTo>
                  <a:pt x="100" y="22"/>
                </a:lnTo>
                <a:lnTo>
                  <a:pt x="98" y="22"/>
                </a:lnTo>
                <a:lnTo>
                  <a:pt x="98" y="24"/>
                </a:lnTo>
                <a:lnTo>
                  <a:pt x="98" y="24"/>
                </a:lnTo>
                <a:lnTo>
                  <a:pt x="96" y="24"/>
                </a:lnTo>
                <a:lnTo>
                  <a:pt x="94" y="26"/>
                </a:lnTo>
                <a:lnTo>
                  <a:pt x="94" y="26"/>
                </a:lnTo>
                <a:lnTo>
                  <a:pt x="94" y="26"/>
                </a:lnTo>
                <a:lnTo>
                  <a:pt x="94" y="28"/>
                </a:lnTo>
                <a:lnTo>
                  <a:pt x="92" y="32"/>
                </a:lnTo>
                <a:lnTo>
                  <a:pt x="92" y="34"/>
                </a:lnTo>
                <a:lnTo>
                  <a:pt x="92" y="36"/>
                </a:lnTo>
                <a:lnTo>
                  <a:pt x="92" y="40"/>
                </a:lnTo>
                <a:lnTo>
                  <a:pt x="92" y="42"/>
                </a:lnTo>
                <a:lnTo>
                  <a:pt x="92" y="50"/>
                </a:lnTo>
                <a:lnTo>
                  <a:pt x="94" y="56"/>
                </a:lnTo>
                <a:lnTo>
                  <a:pt x="94" y="62"/>
                </a:lnTo>
                <a:lnTo>
                  <a:pt x="94" y="66"/>
                </a:lnTo>
                <a:lnTo>
                  <a:pt x="94" y="68"/>
                </a:lnTo>
                <a:lnTo>
                  <a:pt x="94" y="70"/>
                </a:lnTo>
                <a:lnTo>
                  <a:pt x="92" y="72"/>
                </a:lnTo>
                <a:lnTo>
                  <a:pt x="92" y="74"/>
                </a:lnTo>
                <a:lnTo>
                  <a:pt x="92" y="76"/>
                </a:lnTo>
                <a:lnTo>
                  <a:pt x="90" y="78"/>
                </a:lnTo>
                <a:lnTo>
                  <a:pt x="90" y="80"/>
                </a:lnTo>
                <a:lnTo>
                  <a:pt x="88" y="80"/>
                </a:lnTo>
                <a:lnTo>
                  <a:pt x="86" y="82"/>
                </a:lnTo>
                <a:lnTo>
                  <a:pt x="84" y="84"/>
                </a:lnTo>
                <a:lnTo>
                  <a:pt x="84" y="84"/>
                </a:lnTo>
                <a:lnTo>
                  <a:pt x="84" y="86"/>
                </a:lnTo>
                <a:lnTo>
                  <a:pt x="84" y="86"/>
                </a:lnTo>
                <a:lnTo>
                  <a:pt x="84" y="88"/>
                </a:lnTo>
                <a:lnTo>
                  <a:pt x="82" y="90"/>
                </a:lnTo>
                <a:lnTo>
                  <a:pt x="82" y="92"/>
                </a:lnTo>
                <a:lnTo>
                  <a:pt x="84" y="96"/>
                </a:lnTo>
                <a:lnTo>
                  <a:pt x="84" y="98"/>
                </a:lnTo>
                <a:lnTo>
                  <a:pt x="84" y="100"/>
                </a:lnTo>
                <a:lnTo>
                  <a:pt x="82" y="102"/>
                </a:lnTo>
                <a:lnTo>
                  <a:pt x="82" y="104"/>
                </a:lnTo>
                <a:lnTo>
                  <a:pt x="82" y="104"/>
                </a:lnTo>
                <a:lnTo>
                  <a:pt x="82" y="104"/>
                </a:lnTo>
                <a:lnTo>
                  <a:pt x="82" y="106"/>
                </a:lnTo>
                <a:lnTo>
                  <a:pt x="80" y="106"/>
                </a:lnTo>
                <a:lnTo>
                  <a:pt x="80" y="106"/>
                </a:lnTo>
                <a:lnTo>
                  <a:pt x="78" y="106"/>
                </a:lnTo>
                <a:lnTo>
                  <a:pt x="76" y="106"/>
                </a:lnTo>
                <a:lnTo>
                  <a:pt x="74" y="106"/>
                </a:lnTo>
                <a:lnTo>
                  <a:pt x="72" y="106"/>
                </a:lnTo>
                <a:lnTo>
                  <a:pt x="72" y="106"/>
                </a:lnTo>
                <a:lnTo>
                  <a:pt x="70" y="106"/>
                </a:lnTo>
                <a:lnTo>
                  <a:pt x="70" y="106"/>
                </a:lnTo>
                <a:lnTo>
                  <a:pt x="70" y="108"/>
                </a:lnTo>
                <a:lnTo>
                  <a:pt x="70" y="108"/>
                </a:lnTo>
                <a:lnTo>
                  <a:pt x="70" y="110"/>
                </a:lnTo>
                <a:lnTo>
                  <a:pt x="70" y="110"/>
                </a:lnTo>
                <a:lnTo>
                  <a:pt x="70" y="112"/>
                </a:lnTo>
                <a:lnTo>
                  <a:pt x="70" y="114"/>
                </a:lnTo>
                <a:lnTo>
                  <a:pt x="70" y="118"/>
                </a:lnTo>
                <a:lnTo>
                  <a:pt x="70" y="122"/>
                </a:lnTo>
                <a:lnTo>
                  <a:pt x="70" y="124"/>
                </a:lnTo>
                <a:lnTo>
                  <a:pt x="70" y="126"/>
                </a:lnTo>
                <a:lnTo>
                  <a:pt x="70" y="128"/>
                </a:lnTo>
                <a:lnTo>
                  <a:pt x="70" y="128"/>
                </a:lnTo>
                <a:lnTo>
                  <a:pt x="70" y="130"/>
                </a:lnTo>
                <a:lnTo>
                  <a:pt x="68" y="130"/>
                </a:lnTo>
                <a:lnTo>
                  <a:pt x="68" y="130"/>
                </a:lnTo>
                <a:lnTo>
                  <a:pt x="66" y="130"/>
                </a:lnTo>
                <a:lnTo>
                  <a:pt x="66" y="132"/>
                </a:lnTo>
                <a:lnTo>
                  <a:pt x="64" y="132"/>
                </a:lnTo>
                <a:lnTo>
                  <a:pt x="62" y="132"/>
                </a:lnTo>
                <a:lnTo>
                  <a:pt x="60" y="134"/>
                </a:lnTo>
                <a:lnTo>
                  <a:pt x="56" y="134"/>
                </a:lnTo>
                <a:lnTo>
                  <a:pt x="54" y="134"/>
                </a:lnTo>
                <a:lnTo>
                  <a:pt x="54" y="136"/>
                </a:lnTo>
                <a:lnTo>
                  <a:pt x="54" y="136"/>
                </a:lnTo>
                <a:lnTo>
                  <a:pt x="54" y="136"/>
                </a:lnTo>
                <a:lnTo>
                  <a:pt x="52" y="136"/>
                </a:lnTo>
                <a:lnTo>
                  <a:pt x="52" y="138"/>
                </a:lnTo>
                <a:lnTo>
                  <a:pt x="52" y="140"/>
                </a:lnTo>
                <a:lnTo>
                  <a:pt x="50" y="140"/>
                </a:lnTo>
                <a:lnTo>
                  <a:pt x="50" y="140"/>
                </a:lnTo>
                <a:lnTo>
                  <a:pt x="50" y="142"/>
                </a:lnTo>
                <a:lnTo>
                  <a:pt x="48" y="142"/>
                </a:lnTo>
                <a:lnTo>
                  <a:pt x="46" y="142"/>
                </a:lnTo>
                <a:lnTo>
                  <a:pt x="44" y="142"/>
                </a:lnTo>
                <a:lnTo>
                  <a:pt x="42" y="142"/>
                </a:lnTo>
                <a:lnTo>
                  <a:pt x="42" y="142"/>
                </a:lnTo>
                <a:lnTo>
                  <a:pt x="38" y="140"/>
                </a:lnTo>
                <a:lnTo>
                  <a:pt x="38" y="140"/>
                </a:lnTo>
                <a:lnTo>
                  <a:pt x="36" y="140"/>
                </a:lnTo>
                <a:lnTo>
                  <a:pt x="36" y="138"/>
                </a:lnTo>
                <a:lnTo>
                  <a:pt x="34" y="136"/>
                </a:lnTo>
                <a:lnTo>
                  <a:pt x="32" y="136"/>
                </a:lnTo>
                <a:lnTo>
                  <a:pt x="32" y="136"/>
                </a:lnTo>
                <a:lnTo>
                  <a:pt x="30" y="136"/>
                </a:lnTo>
                <a:lnTo>
                  <a:pt x="30" y="136"/>
                </a:lnTo>
                <a:lnTo>
                  <a:pt x="28" y="138"/>
                </a:lnTo>
                <a:lnTo>
                  <a:pt x="26" y="138"/>
                </a:lnTo>
                <a:lnTo>
                  <a:pt x="24" y="140"/>
                </a:lnTo>
                <a:lnTo>
                  <a:pt x="22" y="140"/>
                </a:lnTo>
                <a:lnTo>
                  <a:pt x="18" y="142"/>
                </a:lnTo>
                <a:lnTo>
                  <a:pt x="16" y="144"/>
                </a:lnTo>
                <a:lnTo>
                  <a:pt x="14" y="144"/>
                </a:lnTo>
                <a:lnTo>
                  <a:pt x="10" y="146"/>
                </a:lnTo>
                <a:lnTo>
                  <a:pt x="8" y="146"/>
                </a:lnTo>
                <a:lnTo>
                  <a:pt x="8" y="146"/>
                </a:lnTo>
                <a:lnTo>
                  <a:pt x="8" y="144"/>
                </a:lnTo>
                <a:lnTo>
                  <a:pt x="8" y="142"/>
                </a:lnTo>
                <a:lnTo>
                  <a:pt x="8" y="140"/>
                </a:lnTo>
                <a:lnTo>
                  <a:pt x="8" y="140"/>
                </a:lnTo>
                <a:lnTo>
                  <a:pt x="8" y="138"/>
                </a:lnTo>
                <a:lnTo>
                  <a:pt x="8" y="138"/>
                </a:lnTo>
                <a:lnTo>
                  <a:pt x="8" y="138"/>
                </a:lnTo>
                <a:lnTo>
                  <a:pt x="6" y="138"/>
                </a:lnTo>
                <a:lnTo>
                  <a:pt x="4" y="136"/>
                </a:lnTo>
                <a:lnTo>
                  <a:pt x="4" y="136"/>
                </a:lnTo>
                <a:lnTo>
                  <a:pt x="0" y="136"/>
                </a:lnTo>
                <a:lnTo>
                  <a:pt x="0" y="13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95" name="Freeform 396"/>
          <p:cNvSpPr>
            <a:spLocks/>
          </p:cNvSpPr>
          <p:nvPr/>
        </p:nvSpPr>
        <p:spPr bwMode="auto">
          <a:xfrm>
            <a:off x="3582659" y="4345594"/>
            <a:ext cx="578891" cy="731254"/>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6" name="Freeform 397"/>
          <p:cNvSpPr>
            <a:spLocks/>
          </p:cNvSpPr>
          <p:nvPr/>
        </p:nvSpPr>
        <p:spPr bwMode="auto">
          <a:xfrm>
            <a:off x="3582659" y="4345594"/>
            <a:ext cx="578891" cy="731254"/>
          </a:xfrm>
          <a:custGeom>
            <a:avLst/>
            <a:gdLst>
              <a:gd name="T0" fmla="*/ 0 w 282"/>
              <a:gd name="T1" fmla="*/ 176 h 314"/>
              <a:gd name="T2" fmla="*/ 26 w 282"/>
              <a:gd name="T3" fmla="*/ 186 h 314"/>
              <a:gd name="T4" fmla="*/ 56 w 282"/>
              <a:gd name="T5" fmla="*/ 178 h 314"/>
              <a:gd name="T6" fmla="*/ 72 w 282"/>
              <a:gd name="T7" fmla="*/ 188 h 314"/>
              <a:gd name="T8" fmla="*/ 76 w 282"/>
              <a:gd name="T9" fmla="*/ 208 h 314"/>
              <a:gd name="T10" fmla="*/ 82 w 282"/>
              <a:gd name="T11" fmla="*/ 218 h 314"/>
              <a:gd name="T12" fmla="*/ 96 w 282"/>
              <a:gd name="T13" fmla="*/ 222 h 314"/>
              <a:gd name="T14" fmla="*/ 110 w 282"/>
              <a:gd name="T15" fmla="*/ 216 h 314"/>
              <a:gd name="T16" fmla="*/ 112 w 282"/>
              <a:gd name="T17" fmla="*/ 200 h 314"/>
              <a:gd name="T18" fmla="*/ 120 w 282"/>
              <a:gd name="T19" fmla="*/ 200 h 314"/>
              <a:gd name="T20" fmla="*/ 126 w 282"/>
              <a:gd name="T21" fmla="*/ 214 h 314"/>
              <a:gd name="T22" fmla="*/ 140 w 282"/>
              <a:gd name="T23" fmla="*/ 208 h 314"/>
              <a:gd name="T24" fmla="*/ 146 w 282"/>
              <a:gd name="T25" fmla="*/ 232 h 314"/>
              <a:gd name="T26" fmla="*/ 150 w 282"/>
              <a:gd name="T27" fmla="*/ 264 h 314"/>
              <a:gd name="T28" fmla="*/ 170 w 282"/>
              <a:gd name="T29" fmla="*/ 268 h 314"/>
              <a:gd name="T30" fmla="*/ 190 w 282"/>
              <a:gd name="T31" fmla="*/ 272 h 314"/>
              <a:gd name="T32" fmla="*/ 196 w 282"/>
              <a:gd name="T33" fmla="*/ 288 h 314"/>
              <a:gd name="T34" fmla="*/ 204 w 282"/>
              <a:gd name="T35" fmla="*/ 280 h 314"/>
              <a:gd name="T36" fmla="*/ 216 w 282"/>
              <a:gd name="T37" fmla="*/ 276 h 314"/>
              <a:gd name="T38" fmla="*/ 222 w 282"/>
              <a:gd name="T39" fmla="*/ 286 h 314"/>
              <a:gd name="T40" fmla="*/ 230 w 282"/>
              <a:gd name="T41" fmla="*/ 300 h 314"/>
              <a:gd name="T42" fmla="*/ 244 w 282"/>
              <a:gd name="T43" fmla="*/ 314 h 314"/>
              <a:gd name="T44" fmla="*/ 256 w 282"/>
              <a:gd name="T45" fmla="*/ 304 h 314"/>
              <a:gd name="T46" fmla="*/ 254 w 282"/>
              <a:gd name="T47" fmla="*/ 284 h 314"/>
              <a:gd name="T48" fmla="*/ 240 w 282"/>
              <a:gd name="T49" fmla="*/ 280 h 314"/>
              <a:gd name="T50" fmla="*/ 238 w 282"/>
              <a:gd name="T51" fmla="*/ 254 h 314"/>
              <a:gd name="T52" fmla="*/ 250 w 282"/>
              <a:gd name="T53" fmla="*/ 222 h 314"/>
              <a:gd name="T54" fmla="*/ 262 w 282"/>
              <a:gd name="T55" fmla="*/ 208 h 314"/>
              <a:gd name="T56" fmla="*/ 258 w 282"/>
              <a:gd name="T57" fmla="*/ 178 h 314"/>
              <a:gd name="T58" fmla="*/ 256 w 282"/>
              <a:gd name="T59" fmla="*/ 154 h 314"/>
              <a:gd name="T60" fmla="*/ 248 w 282"/>
              <a:gd name="T61" fmla="*/ 136 h 314"/>
              <a:gd name="T62" fmla="*/ 240 w 282"/>
              <a:gd name="T63" fmla="*/ 130 h 314"/>
              <a:gd name="T64" fmla="*/ 246 w 282"/>
              <a:gd name="T65" fmla="*/ 118 h 314"/>
              <a:gd name="T66" fmla="*/ 244 w 282"/>
              <a:gd name="T67" fmla="*/ 108 h 314"/>
              <a:gd name="T68" fmla="*/ 254 w 282"/>
              <a:gd name="T69" fmla="*/ 82 h 314"/>
              <a:gd name="T70" fmla="*/ 262 w 282"/>
              <a:gd name="T71" fmla="*/ 66 h 314"/>
              <a:gd name="T72" fmla="*/ 282 w 282"/>
              <a:gd name="T73" fmla="*/ 56 h 314"/>
              <a:gd name="T74" fmla="*/ 276 w 282"/>
              <a:gd name="T75" fmla="*/ 48 h 314"/>
              <a:gd name="T76" fmla="*/ 272 w 282"/>
              <a:gd name="T77" fmla="*/ 42 h 314"/>
              <a:gd name="T78" fmla="*/ 264 w 282"/>
              <a:gd name="T79" fmla="*/ 20 h 314"/>
              <a:gd name="T80" fmla="*/ 250 w 282"/>
              <a:gd name="T81" fmla="*/ 10 h 314"/>
              <a:gd name="T82" fmla="*/ 222 w 282"/>
              <a:gd name="T83" fmla="*/ 8 h 314"/>
              <a:gd name="T84" fmla="*/ 208 w 282"/>
              <a:gd name="T85" fmla="*/ 0 h 314"/>
              <a:gd name="T86" fmla="*/ 182 w 282"/>
              <a:gd name="T87" fmla="*/ 2 h 314"/>
              <a:gd name="T88" fmla="*/ 176 w 282"/>
              <a:gd name="T89" fmla="*/ 6 h 314"/>
              <a:gd name="T90" fmla="*/ 152 w 282"/>
              <a:gd name="T91" fmla="*/ 8 h 314"/>
              <a:gd name="T92" fmla="*/ 144 w 282"/>
              <a:gd name="T93" fmla="*/ 16 h 314"/>
              <a:gd name="T94" fmla="*/ 122 w 282"/>
              <a:gd name="T95" fmla="*/ 20 h 314"/>
              <a:gd name="T96" fmla="*/ 114 w 282"/>
              <a:gd name="T97" fmla="*/ 8 h 314"/>
              <a:gd name="T98" fmla="*/ 102 w 282"/>
              <a:gd name="T99" fmla="*/ 8 h 314"/>
              <a:gd name="T100" fmla="*/ 86 w 282"/>
              <a:gd name="T101" fmla="*/ 22 h 314"/>
              <a:gd name="T102" fmla="*/ 96 w 282"/>
              <a:gd name="T103" fmla="*/ 32 h 314"/>
              <a:gd name="T104" fmla="*/ 86 w 282"/>
              <a:gd name="T105" fmla="*/ 48 h 314"/>
              <a:gd name="T106" fmla="*/ 86 w 282"/>
              <a:gd name="T107" fmla="*/ 88 h 314"/>
              <a:gd name="T108" fmla="*/ 76 w 282"/>
              <a:gd name="T109" fmla="*/ 106 h 314"/>
              <a:gd name="T110" fmla="*/ 74 w 282"/>
              <a:gd name="T111" fmla="*/ 126 h 314"/>
              <a:gd name="T112" fmla="*/ 62 w 282"/>
              <a:gd name="T113" fmla="*/ 128 h 314"/>
              <a:gd name="T114" fmla="*/ 62 w 282"/>
              <a:gd name="T115" fmla="*/ 148 h 314"/>
              <a:gd name="T116" fmla="*/ 46 w 282"/>
              <a:gd name="T117" fmla="*/ 156 h 314"/>
              <a:gd name="T118" fmla="*/ 38 w 282"/>
              <a:gd name="T119" fmla="*/ 162 h 314"/>
              <a:gd name="T120" fmla="*/ 22 w 282"/>
              <a:gd name="T121" fmla="*/ 158 h 314"/>
              <a:gd name="T122" fmla="*/ 4 w 282"/>
              <a:gd name="T123" fmla="*/ 17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314">
                <a:moveTo>
                  <a:pt x="6" y="172"/>
                </a:moveTo>
                <a:lnTo>
                  <a:pt x="6" y="172"/>
                </a:lnTo>
                <a:lnTo>
                  <a:pt x="6" y="172"/>
                </a:lnTo>
                <a:lnTo>
                  <a:pt x="6" y="172"/>
                </a:lnTo>
                <a:lnTo>
                  <a:pt x="6" y="174"/>
                </a:lnTo>
                <a:lnTo>
                  <a:pt x="4" y="174"/>
                </a:lnTo>
                <a:lnTo>
                  <a:pt x="4" y="174"/>
                </a:lnTo>
                <a:lnTo>
                  <a:pt x="2" y="174"/>
                </a:lnTo>
                <a:lnTo>
                  <a:pt x="2" y="176"/>
                </a:lnTo>
                <a:lnTo>
                  <a:pt x="0" y="176"/>
                </a:lnTo>
                <a:lnTo>
                  <a:pt x="0" y="176"/>
                </a:lnTo>
                <a:lnTo>
                  <a:pt x="0" y="178"/>
                </a:lnTo>
                <a:lnTo>
                  <a:pt x="0" y="180"/>
                </a:lnTo>
                <a:lnTo>
                  <a:pt x="0" y="182"/>
                </a:lnTo>
                <a:lnTo>
                  <a:pt x="2" y="182"/>
                </a:lnTo>
                <a:lnTo>
                  <a:pt x="4" y="184"/>
                </a:lnTo>
                <a:lnTo>
                  <a:pt x="6" y="184"/>
                </a:lnTo>
                <a:lnTo>
                  <a:pt x="12" y="184"/>
                </a:lnTo>
                <a:lnTo>
                  <a:pt x="16" y="184"/>
                </a:lnTo>
                <a:lnTo>
                  <a:pt x="20" y="186"/>
                </a:lnTo>
                <a:lnTo>
                  <a:pt x="22" y="186"/>
                </a:lnTo>
                <a:lnTo>
                  <a:pt x="26" y="186"/>
                </a:lnTo>
                <a:lnTo>
                  <a:pt x="28" y="184"/>
                </a:lnTo>
                <a:lnTo>
                  <a:pt x="28" y="184"/>
                </a:lnTo>
                <a:lnTo>
                  <a:pt x="30" y="184"/>
                </a:lnTo>
                <a:lnTo>
                  <a:pt x="34" y="182"/>
                </a:lnTo>
                <a:lnTo>
                  <a:pt x="38" y="180"/>
                </a:lnTo>
                <a:lnTo>
                  <a:pt x="40" y="180"/>
                </a:lnTo>
                <a:lnTo>
                  <a:pt x="42" y="180"/>
                </a:lnTo>
                <a:lnTo>
                  <a:pt x="46" y="180"/>
                </a:lnTo>
                <a:lnTo>
                  <a:pt x="48" y="178"/>
                </a:lnTo>
                <a:lnTo>
                  <a:pt x="52" y="178"/>
                </a:lnTo>
                <a:lnTo>
                  <a:pt x="56" y="178"/>
                </a:lnTo>
                <a:lnTo>
                  <a:pt x="60" y="180"/>
                </a:lnTo>
                <a:lnTo>
                  <a:pt x="62" y="180"/>
                </a:lnTo>
                <a:lnTo>
                  <a:pt x="64" y="180"/>
                </a:lnTo>
                <a:lnTo>
                  <a:pt x="66" y="180"/>
                </a:lnTo>
                <a:lnTo>
                  <a:pt x="66" y="182"/>
                </a:lnTo>
                <a:lnTo>
                  <a:pt x="68" y="182"/>
                </a:lnTo>
                <a:lnTo>
                  <a:pt x="70" y="182"/>
                </a:lnTo>
                <a:lnTo>
                  <a:pt x="70" y="184"/>
                </a:lnTo>
                <a:lnTo>
                  <a:pt x="70" y="184"/>
                </a:lnTo>
                <a:lnTo>
                  <a:pt x="72" y="186"/>
                </a:lnTo>
                <a:lnTo>
                  <a:pt x="72" y="188"/>
                </a:lnTo>
                <a:lnTo>
                  <a:pt x="72" y="190"/>
                </a:lnTo>
                <a:lnTo>
                  <a:pt x="72" y="190"/>
                </a:lnTo>
                <a:lnTo>
                  <a:pt x="72" y="194"/>
                </a:lnTo>
                <a:lnTo>
                  <a:pt x="72" y="198"/>
                </a:lnTo>
                <a:lnTo>
                  <a:pt x="72" y="202"/>
                </a:lnTo>
                <a:lnTo>
                  <a:pt x="74" y="204"/>
                </a:lnTo>
                <a:lnTo>
                  <a:pt x="74" y="204"/>
                </a:lnTo>
                <a:lnTo>
                  <a:pt x="74" y="206"/>
                </a:lnTo>
                <a:lnTo>
                  <a:pt x="74" y="206"/>
                </a:lnTo>
                <a:lnTo>
                  <a:pt x="76" y="208"/>
                </a:lnTo>
                <a:lnTo>
                  <a:pt x="76" y="208"/>
                </a:lnTo>
                <a:lnTo>
                  <a:pt x="78" y="208"/>
                </a:lnTo>
                <a:lnTo>
                  <a:pt x="80" y="208"/>
                </a:lnTo>
                <a:lnTo>
                  <a:pt x="80" y="210"/>
                </a:lnTo>
                <a:lnTo>
                  <a:pt x="82" y="210"/>
                </a:lnTo>
                <a:lnTo>
                  <a:pt x="82" y="210"/>
                </a:lnTo>
                <a:lnTo>
                  <a:pt x="82" y="210"/>
                </a:lnTo>
                <a:lnTo>
                  <a:pt x="82" y="212"/>
                </a:lnTo>
                <a:lnTo>
                  <a:pt x="82" y="212"/>
                </a:lnTo>
                <a:lnTo>
                  <a:pt x="82" y="214"/>
                </a:lnTo>
                <a:lnTo>
                  <a:pt x="82" y="216"/>
                </a:lnTo>
                <a:lnTo>
                  <a:pt x="82" y="218"/>
                </a:lnTo>
                <a:lnTo>
                  <a:pt x="82" y="218"/>
                </a:lnTo>
                <a:lnTo>
                  <a:pt x="82" y="218"/>
                </a:lnTo>
                <a:lnTo>
                  <a:pt x="82" y="218"/>
                </a:lnTo>
                <a:lnTo>
                  <a:pt x="84" y="220"/>
                </a:lnTo>
                <a:lnTo>
                  <a:pt x="84" y="220"/>
                </a:lnTo>
                <a:lnTo>
                  <a:pt x="86" y="220"/>
                </a:lnTo>
                <a:lnTo>
                  <a:pt x="88" y="222"/>
                </a:lnTo>
                <a:lnTo>
                  <a:pt x="90" y="222"/>
                </a:lnTo>
                <a:lnTo>
                  <a:pt x="92" y="222"/>
                </a:lnTo>
                <a:lnTo>
                  <a:pt x="94" y="222"/>
                </a:lnTo>
                <a:lnTo>
                  <a:pt x="96" y="222"/>
                </a:lnTo>
                <a:lnTo>
                  <a:pt x="98" y="222"/>
                </a:lnTo>
                <a:lnTo>
                  <a:pt x="100" y="222"/>
                </a:lnTo>
                <a:lnTo>
                  <a:pt x="102" y="222"/>
                </a:lnTo>
                <a:lnTo>
                  <a:pt x="102" y="220"/>
                </a:lnTo>
                <a:lnTo>
                  <a:pt x="104" y="220"/>
                </a:lnTo>
                <a:lnTo>
                  <a:pt x="106" y="220"/>
                </a:lnTo>
                <a:lnTo>
                  <a:pt x="108" y="220"/>
                </a:lnTo>
                <a:lnTo>
                  <a:pt x="108" y="218"/>
                </a:lnTo>
                <a:lnTo>
                  <a:pt x="108" y="218"/>
                </a:lnTo>
                <a:lnTo>
                  <a:pt x="110" y="218"/>
                </a:lnTo>
                <a:lnTo>
                  <a:pt x="110" y="216"/>
                </a:lnTo>
                <a:lnTo>
                  <a:pt x="110" y="216"/>
                </a:lnTo>
                <a:lnTo>
                  <a:pt x="110" y="212"/>
                </a:lnTo>
                <a:lnTo>
                  <a:pt x="110" y="210"/>
                </a:lnTo>
                <a:lnTo>
                  <a:pt x="110" y="208"/>
                </a:lnTo>
                <a:lnTo>
                  <a:pt x="108" y="206"/>
                </a:lnTo>
                <a:lnTo>
                  <a:pt x="110" y="204"/>
                </a:lnTo>
                <a:lnTo>
                  <a:pt x="110" y="202"/>
                </a:lnTo>
                <a:lnTo>
                  <a:pt x="110" y="202"/>
                </a:lnTo>
                <a:lnTo>
                  <a:pt x="110" y="202"/>
                </a:lnTo>
                <a:lnTo>
                  <a:pt x="110" y="200"/>
                </a:lnTo>
                <a:lnTo>
                  <a:pt x="112" y="200"/>
                </a:lnTo>
                <a:lnTo>
                  <a:pt x="112" y="198"/>
                </a:lnTo>
                <a:lnTo>
                  <a:pt x="114" y="198"/>
                </a:lnTo>
                <a:lnTo>
                  <a:pt x="114" y="196"/>
                </a:lnTo>
                <a:lnTo>
                  <a:pt x="116" y="196"/>
                </a:lnTo>
                <a:lnTo>
                  <a:pt x="116" y="196"/>
                </a:lnTo>
                <a:lnTo>
                  <a:pt x="116" y="196"/>
                </a:lnTo>
                <a:lnTo>
                  <a:pt x="118" y="196"/>
                </a:lnTo>
                <a:lnTo>
                  <a:pt x="118" y="198"/>
                </a:lnTo>
                <a:lnTo>
                  <a:pt x="118" y="198"/>
                </a:lnTo>
                <a:lnTo>
                  <a:pt x="118" y="200"/>
                </a:lnTo>
                <a:lnTo>
                  <a:pt x="120" y="200"/>
                </a:lnTo>
                <a:lnTo>
                  <a:pt x="120" y="202"/>
                </a:lnTo>
                <a:lnTo>
                  <a:pt x="120" y="206"/>
                </a:lnTo>
                <a:lnTo>
                  <a:pt x="120" y="208"/>
                </a:lnTo>
                <a:lnTo>
                  <a:pt x="122" y="210"/>
                </a:lnTo>
                <a:lnTo>
                  <a:pt x="122" y="212"/>
                </a:lnTo>
                <a:lnTo>
                  <a:pt x="122" y="212"/>
                </a:lnTo>
                <a:lnTo>
                  <a:pt x="124" y="214"/>
                </a:lnTo>
                <a:lnTo>
                  <a:pt x="124" y="214"/>
                </a:lnTo>
                <a:lnTo>
                  <a:pt x="124" y="214"/>
                </a:lnTo>
                <a:lnTo>
                  <a:pt x="124" y="214"/>
                </a:lnTo>
                <a:lnTo>
                  <a:pt x="126" y="214"/>
                </a:lnTo>
                <a:lnTo>
                  <a:pt x="126" y="212"/>
                </a:lnTo>
                <a:lnTo>
                  <a:pt x="128" y="212"/>
                </a:lnTo>
                <a:lnTo>
                  <a:pt x="128" y="210"/>
                </a:lnTo>
                <a:lnTo>
                  <a:pt x="130" y="210"/>
                </a:lnTo>
                <a:lnTo>
                  <a:pt x="130" y="210"/>
                </a:lnTo>
                <a:lnTo>
                  <a:pt x="132" y="208"/>
                </a:lnTo>
                <a:lnTo>
                  <a:pt x="134" y="208"/>
                </a:lnTo>
                <a:lnTo>
                  <a:pt x="136" y="208"/>
                </a:lnTo>
                <a:lnTo>
                  <a:pt x="138" y="208"/>
                </a:lnTo>
                <a:lnTo>
                  <a:pt x="138" y="208"/>
                </a:lnTo>
                <a:lnTo>
                  <a:pt x="140" y="208"/>
                </a:lnTo>
                <a:lnTo>
                  <a:pt x="140" y="208"/>
                </a:lnTo>
                <a:lnTo>
                  <a:pt x="142" y="210"/>
                </a:lnTo>
                <a:lnTo>
                  <a:pt x="142" y="210"/>
                </a:lnTo>
                <a:lnTo>
                  <a:pt x="144" y="212"/>
                </a:lnTo>
                <a:lnTo>
                  <a:pt x="144" y="214"/>
                </a:lnTo>
                <a:lnTo>
                  <a:pt x="146" y="216"/>
                </a:lnTo>
                <a:lnTo>
                  <a:pt x="146" y="218"/>
                </a:lnTo>
                <a:lnTo>
                  <a:pt x="146" y="220"/>
                </a:lnTo>
                <a:lnTo>
                  <a:pt x="146" y="224"/>
                </a:lnTo>
                <a:lnTo>
                  <a:pt x="146" y="228"/>
                </a:lnTo>
                <a:lnTo>
                  <a:pt x="146" y="232"/>
                </a:lnTo>
                <a:lnTo>
                  <a:pt x="146" y="242"/>
                </a:lnTo>
                <a:lnTo>
                  <a:pt x="146" y="250"/>
                </a:lnTo>
                <a:lnTo>
                  <a:pt x="146" y="252"/>
                </a:lnTo>
                <a:lnTo>
                  <a:pt x="146" y="256"/>
                </a:lnTo>
                <a:lnTo>
                  <a:pt x="146" y="256"/>
                </a:lnTo>
                <a:lnTo>
                  <a:pt x="146" y="258"/>
                </a:lnTo>
                <a:lnTo>
                  <a:pt x="146" y="260"/>
                </a:lnTo>
                <a:lnTo>
                  <a:pt x="146" y="262"/>
                </a:lnTo>
                <a:lnTo>
                  <a:pt x="148" y="262"/>
                </a:lnTo>
                <a:lnTo>
                  <a:pt x="148" y="264"/>
                </a:lnTo>
                <a:lnTo>
                  <a:pt x="150" y="264"/>
                </a:lnTo>
                <a:lnTo>
                  <a:pt x="150" y="266"/>
                </a:lnTo>
                <a:lnTo>
                  <a:pt x="152" y="266"/>
                </a:lnTo>
                <a:lnTo>
                  <a:pt x="152" y="268"/>
                </a:lnTo>
                <a:lnTo>
                  <a:pt x="154" y="268"/>
                </a:lnTo>
                <a:lnTo>
                  <a:pt x="156" y="268"/>
                </a:lnTo>
                <a:lnTo>
                  <a:pt x="156" y="268"/>
                </a:lnTo>
                <a:lnTo>
                  <a:pt x="158" y="270"/>
                </a:lnTo>
                <a:lnTo>
                  <a:pt x="160" y="270"/>
                </a:lnTo>
                <a:lnTo>
                  <a:pt x="162" y="270"/>
                </a:lnTo>
                <a:lnTo>
                  <a:pt x="166" y="270"/>
                </a:lnTo>
                <a:lnTo>
                  <a:pt x="170" y="268"/>
                </a:lnTo>
                <a:lnTo>
                  <a:pt x="172" y="268"/>
                </a:lnTo>
                <a:lnTo>
                  <a:pt x="174" y="268"/>
                </a:lnTo>
                <a:lnTo>
                  <a:pt x="180" y="268"/>
                </a:lnTo>
                <a:lnTo>
                  <a:pt x="182" y="268"/>
                </a:lnTo>
                <a:lnTo>
                  <a:pt x="184" y="270"/>
                </a:lnTo>
                <a:lnTo>
                  <a:pt x="186" y="270"/>
                </a:lnTo>
                <a:lnTo>
                  <a:pt x="188" y="270"/>
                </a:lnTo>
                <a:lnTo>
                  <a:pt x="188" y="270"/>
                </a:lnTo>
                <a:lnTo>
                  <a:pt x="188" y="272"/>
                </a:lnTo>
                <a:lnTo>
                  <a:pt x="188" y="272"/>
                </a:lnTo>
                <a:lnTo>
                  <a:pt x="190" y="272"/>
                </a:lnTo>
                <a:lnTo>
                  <a:pt x="190" y="274"/>
                </a:lnTo>
                <a:lnTo>
                  <a:pt x="190" y="276"/>
                </a:lnTo>
                <a:lnTo>
                  <a:pt x="190" y="278"/>
                </a:lnTo>
                <a:lnTo>
                  <a:pt x="190" y="280"/>
                </a:lnTo>
                <a:lnTo>
                  <a:pt x="192" y="282"/>
                </a:lnTo>
                <a:lnTo>
                  <a:pt x="192" y="284"/>
                </a:lnTo>
                <a:lnTo>
                  <a:pt x="192" y="286"/>
                </a:lnTo>
                <a:lnTo>
                  <a:pt x="192" y="286"/>
                </a:lnTo>
                <a:lnTo>
                  <a:pt x="192" y="286"/>
                </a:lnTo>
                <a:lnTo>
                  <a:pt x="194" y="286"/>
                </a:lnTo>
                <a:lnTo>
                  <a:pt x="196" y="288"/>
                </a:lnTo>
                <a:lnTo>
                  <a:pt x="196" y="288"/>
                </a:lnTo>
                <a:lnTo>
                  <a:pt x="198" y="288"/>
                </a:lnTo>
                <a:lnTo>
                  <a:pt x="198" y="288"/>
                </a:lnTo>
                <a:lnTo>
                  <a:pt x="200" y="288"/>
                </a:lnTo>
                <a:lnTo>
                  <a:pt x="200" y="288"/>
                </a:lnTo>
                <a:lnTo>
                  <a:pt x="200" y="288"/>
                </a:lnTo>
                <a:lnTo>
                  <a:pt x="200" y="286"/>
                </a:lnTo>
                <a:lnTo>
                  <a:pt x="202" y="286"/>
                </a:lnTo>
                <a:lnTo>
                  <a:pt x="202" y="284"/>
                </a:lnTo>
                <a:lnTo>
                  <a:pt x="202" y="282"/>
                </a:lnTo>
                <a:lnTo>
                  <a:pt x="204" y="280"/>
                </a:lnTo>
                <a:lnTo>
                  <a:pt x="204" y="280"/>
                </a:lnTo>
                <a:lnTo>
                  <a:pt x="204" y="280"/>
                </a:lnTo>
                <a:lnTo>
                  <a:pt x="204" y="278"/>
                </a:lnTo>
                <a:lnTo>
                  <a:pt x="206" y="278"/>
                </a:lnTo>
                <a:lnTo>
                  <a:pt x="208" y="278"/>
                </a:lnTo>
                <a:lnTo>
                  <a:pt x="210" y="276"/>
                </a:lnTo>
                <a:lnTo>
                  <a:pt x="212" y="276"/>
                </a:lnTo>
                <a:lnTo>
                  <a:pt x="212" y="276"/>
                </a:lnTo>
                <a:lnTo>
                  <a:pt x="214" y="276"/>
                </a:lnTo>
                <a:lnTo>
                  <a:pt x="214" y="276"/>
                </a:lnTo>
                <a:lnTo>
                  <a:pt x="216" y="276"/>
                </a:lnTo>
                <a:lnTo>
                  <a:pt x="216" y="278"/>
                </a:lnTo>
                <a:lnTo>
                  <a:pt x="216" y="278"/>
                </a:lnTo>
                <a:lnTo>
                  <a:pt x="216" y="280"/>
                </a:lnTo>
                <a:lnTo>
                  <a:pt x="216" y="282"/>
                </a:lnTo>
                <a:lnTo>
                  <a:pt x="216" y="282"/>
                </a:lnTo>
                <a:lnTo>
                  <a:pt x="218" y="282"/>
                </a:lnTo>
                <a:lnTo>
                  <a:pt x="218" y="284"/>
                </a:lnTo>
                <a:lnTo>
                  <a:pt x="218" y="284"/>
                </a:lnTo>
                <a:lnTo>
                  <a:pt x="220" y="284"/>
                </a:lnTo>
                <a:lnTo>
                  <a:pt x="220" y="284"/>
                </a:lnTo>
                <a:lnTo>
                  <a:pt x="222" y="286"/>
                </a:lnTo>
                <a:lnTo>
                  <a:pt x="224" y="286"/>
                </a:lnTo>
                <a:lnTo>
                  <a:pt x="226" y="288"/>
                </a:lnTo>
                <a:lnTo>
                  <a:pt x="228" y="288"/>
                </a:lnTo>
                <a:lnTo>
                  <a:pt x="228" y="288"/>
                </a:lnTo>
                <a:lnTo>
                  <a:pt x="228" y="288"/>
                </a:lnTo>
                <a:lnTo>
                  <a:pt x="228" y="290"/>
                </a:lnTo>
                <a:lnTo>
                  <a:pt x="228" y="290"/>
                </a:lnTo>
                <a:lnTo>
                  <a:pt x="230" y="292"/>
                </a:lnTo>
                <a:lnTo>
                  <a:pt x="230" y="294"/>
                </a:lnTo>
                <a:lnTo>
                  <a:pt x="230" y="296"/>
                </a:lnTo>
                <a:lnTo>
                  <a:pt x="230" y="300"/>
                </a:lnTo>
                <a:lnTo>
                  <a:pt x="230" y="302"/>
                </a:lnTo>
                <a:lnTo>
                  <a:pt x="232" y="304"/>
                </a:lnTo>
                <a:lnTo>
                  <a:pt x="232" y="306"/>
                </a:lnTo>
                <a:lnTo>
                  <a:pt x="234" y="308"/>
                </a:lnTo>
                <a:lnTo>
                  <a:pt x="236" y="310"/>
                </a:lnTo>
                <a:lnTo>
                  <a:pt x="236" y="310"/>
                </a:lnTo>
                <a:lnTo>
                  <a:pt x="236" y="312"/>
                </a:lnTo>
                <a:lnTo>
                  <a:pt x="238" y="312"/>
                </a:lnTo>
                <a:lnTo>
                  <a:pt x="240" y="312"/>
                </a:lnTo>
                <a:lnTo>
                  <a:pt x="242" y="314"/>
                </a:lnTo>
                <a:lnTo>
                  <a:pt x="244" y="314"/>
                </a:lnTo>
                <a:lnTo>
                  <a:pt x="246" y="314"/>
                </a:lnTo>
                <a:lnTo>
                  <a:pt x="248" y="314"/>
                </a:lnTo>
                <a:lnTo>
                  <a:pt x="250" y="312"/>
                </a:lnTo>
                <a:lnTo>
                  <a:pt x="252" y="312"/>
                </a:lnTo>
                <a:lnTo>
                  <a:pt x="252" y="312"/>
                </a:lnTo>
                <a:lnTo>
                  <a:pt x="254" y="312"/>
                </a:lnTo>
                <a:lnTo>
                  <a:pt x="254" y="310"/>
                </a:lnTo>
                <a:lnTo>
                  <a:pt x="254" y="310"/>
                </a:lnTo>
                <a:lnTo>
                  <a:pt x="256" y="308"/>
                </a:lnTo>
                <a:lnTo>
                  <a:pt x="256" y="308"/>
                </a:lnTo>
                <a:lnTo>
                  <a:pt x="256" y="304"/>
                </a:lnTo>
                <a:lnTo>
                  <a:pt x="258" y="302"/>
                </a:lnTo>
                <a:lnTo>
                  <a:pt x="258" y="300"/>
                </a:lnTo>
                <a:lnTo>
                  <a:pt x="258" y="298"/>
                </a:lnTo>
                <a:lnTo>
                  <a:pt x="258" y="296"/>
                </a:lnTo>
                <a:lnTo>
                  <a:pt x="258" y="292"/>
                </a:lnTo>
                <a:lnTo>
                  <a:pt x="258" y="290"/>
                </a:lnTo>
                <a:lnTo>
                  <a:pt x="256" y="288"/>
                </a:lnTo>
                <a:lnTo>
                  <a:pt x="256" y="286"/>
                </a:lnTo>
                <a:lnTo>
                  <a:pt x="256" y="286"/>
                </a:lnTo>
                <a:lnTo>
                  <a:pt x="256" y="286"/>
                </a:lnTo>
                <a:lnTo>
                  <a:pt x="254" y="284"/>
                </a:lnTo>
                <a:lnTo>
                  <a:pt x="254" y="284"/>
                </a:lnTo>
                <a:lnTo>
                  <a:pt x="254" y="284"/>
                </a:lnTo>
                <a:lnTo>
                  <a:pt x="252" y="284"/>
                </a:lnTo>
                <a:lnTo>
                  <a:pt x="252" y="284"/>
                </a:lnTo>
                <a:lnTo>
                  <a:pt x="250" y="284"/>
                </a:lnTo>
                <a:lnTo>
                  <a:pt x="246" y="284"/>
                </a:lnTo>
                <a:lnTo>
                  <a:pt x="246" y="284"/>
                </a:lnTo>
                <a:lnTo>
                  <a:pt x="244" y="284"/>
                </a:lnTo>
                <a:lnTo>
                  <a:pt x="244" y="282"/>
                </a:lnTo>
                <a:lnTo>
                  <a:pt x="242" y="282"/>
                </a:lnTo>
                <a:lnTo>
                  <a:pt x="240" y="280"/>
                </a:lnTo>
                <a:lnTo>
                  <a:pt x="240" y="278"/>
                </a:lnTo>
                <a:lnTo>
                  <a:pt x="238" y="278"/>
                </a:lnTo>
                <a:lnTo>
                  <a:pt x="238" y="276"/>
                </a:lnTo>
                <a:lnTo>
                  <a:pt x="238" y="274"/>
                </a:lnTo>
                <a:lnTo>
                  <a:pt x="238" y="272"/>
                </a:lnTo>
                <a:lnTo>
                  <a:pt x="236" y="270"/>
                </a:lnTo>
                <a:lnTo>
                  <a:pt x="236" y="268"/>
                </a:lnTo>
                <a:lnTo>
                  <a:pt x="236" y="264"/>
                </a:lnTo>
                <a:lnTo>
                  <a:pt x="236" y="262"/>
                </a:lnTo>
                <a:lnTo>
                  <a:pt x="238" y="258"/>
                </a:lnTo>
                <a:lnTo>
                  <a:pt x="238" y="254"/>
                </a:lnTo>
                <a:lnTo>
                  <a:pt x="238" y="248"/>
                </a:lnTo>
                <a:lnTo>
                  <a:pt x="240" y="242"/>
                </a:lnTo>
                <a:lnTo>
                  <a:pt x="240" y="238"/>
                </a:lnTo>
                <a:lnTo>
                  <a:pt x="242" y="232"/>
                </a:lnTo>
                <a:lnTo>
                  <a:pt x="244" y="230"/>
                </a:lnTo>
                <a:lnTo>
                  <a:pt x="244" y="228"/>
                </a:lnTo>
                <a:lnTo>
                  <a:pt x="246" y="224"/>
                </a:lnTo>
                <a:lnTo>
                  <a:pt x="246" y="224"/>
                </a:lnTo>
                <a:lnTo>
                  <a:pt x="248" y="222"/>
                </a:lnTo>
                <a:lnTo>
                  <a:pt x="248" y="222"/>
                </a:lnTo>
                <a:lnTo>
                  <a:pt x="250" y="222"/>
                </a:lnTo>
                <a:lnTo>
                  <a:pt x="254" y="220"/>
                </a:lnTo>
                <a:lnTo>
                  <a:pt x="256" y="220"/>
                </a:lnTo>
                <a:lnTo>
                  <a:pt x="256" y="220"/>
                </a:lnTo>
                <a:lnTo>
                  <a:pt x="258" y="218"/>
                </a:lnTo>
                <a:lnTo>
                  <a:pt x="258" y="218"/>
                </a:lnTo>
                <a:lnTo>
                  <a:pt x="260" y="218"/>
                </a:lnTo>
                <a:lnTo>
                  <a:pt x="260" y="216"/>
                </a:lnTo>
                <a:lnTo>
                  <a:pt x="260" y="216"/>
                </a:lnTo>
                <a:lnTo>
                  <a:pt x="260" y="212"/>
                </a:lnTo>
                <a:lnTo>
                  <a:pt x="262" y="210"/>
                </a:lnTo>
                <a:lnTo>
                  <a:pt x="262" y="208"/>
                </a:lnTo>
                <a:lnTo>
                  <a:pt x="262" y="206"/>
                </a:lnTo>
                <a:lnTo>
                  <a:pt x="262" y="204"/>
                </a:lnTo>
                <a:lnTo>
                  <a:pt x="262" y="202"/>
                </a:lnTo>
                <a:lnTo>
                  <a:pt x="262" y="200"/>
                </a:lnTo>
                <a:lnTo>
                  <a:pt x="262" y="196"/>
                </a:lnTo>
                <a:lnTo>
                  <a:pt x="262" y="194"/>
                </a:lnTo>
                <a:lnTo>
                  <a:pt x="262" y="192"/>
                </a:lnTo>
                <a:lnTo>
                  <a:pt x="260" y="190"/>
                </a:lnTo>
                <a:lnTo>
                  <a:pt x="260" y="186"/>
                </a:lnTo>
                <a:lnTo>
                  <a:pt x="258" y="182"/>
                </a:lnTo>
                <a:lnTo>
                  <a:pt x="258" y="178"/>
                </a:lnTo>
                <a:lnTo>
                  <a:pt x="256" y="176"/>
                </a:lnTo>
                <a:lnTo>
                  <a:pt x="256" y="174"/>
                </a:lnTo>
                <a:lnTo>
                  <a:pt x="256" y="172"/>
                </a:lnTo>
                <a:lnTo>
                  <a:pt x="256" y="172"/>
                </a:lnTo>
                <a:lnTo>
                  <a:pt x="256" y="168"/>
                </a:lnTo>
                <a:lnTo>
                  <a:pt x="258" y="164"/>
                </a:lnTo>
                <a:lnTo>
                  <a:pt x="258" y="162"/>
                </a:lnTo>
                <a:lnTo>
                  <a:pt x="258" y="160"/>
                </a:lnTo>
                <a:lnTo>
                  <a:pt x="256" y="160"/>
                </a:lnTo>
                <a:lnTo>
                  <a:pt x="256" y="158"/>
                </a:lnTo>
                <a:lnTo>
                  <a:pt x="256" y="154"/>
                </a:lnTo>
                <a:lnTo>
                  <a:pt x="254" y="150"/>
                </a:lnTo>
                <a:lnTo>
                  <a:pt x="252" y="150"/>
                </a:lnTo>
                <a:lnTo>
                  <a:pt x="250" y="148"/>
                </a:lnTo>
                <a:lnTo>
                  <a:pt x="248" y="146"/>
                </a:lnTo>
                <a:lnTo>
                  <a:pt x="248" y="146"/>
                </a:lnTo>
                <a:lnTo>
                  <a:pt x="248" y="146"/>
                </a:lnTo>
                <a:lnTo>
                  <a:pt x="248" y="144"/>
                </a:lnTo>
                <a:lnTo>
                  <a:pt x="248" y="144"/>
                </a:lnTo>
                <a:lnTo>
                  <a:pt x="248" y="142"/>
                </a:lnTo>
                <a:lnTo>
                  <a:pt x="248" y="138"/>
                </a:lnTo>
                <a:lnTo>
                  <a:pt x="248" y="136"/>
                </a:lnTo>
                <a:lnTo>
                  <a:pt x="250" y="132"/>
                </a:lnTo>
                <a:lnTo>
                  <a:pt x="250" y="130"/>
                </a:lnTo>
                <a:lnTo>
                  <a:pt x="250" y="130"/>
                </a:lnTo>
                <a:lnTo>
                  <a:pt x="246" y="130"/>
                </a:lnTo>
                <a:lnTo>
                  <a:pt x="244" y="132"/>
                </a:lnTo>
                <a:lnTo>
                  <a:pt x="244" y="132"/>
                </a:lnTo>
                <a:lnTo>
                  <a:pt x="242" y="132"/>
                </a:lnTo>
                <a:lnTo>
                  <a:pt x="242" y="132"/>
                </a:lnTo>
                <a:lnTo>
                  <a:pt x="242" y="130"/>
                </a:lnTo>
                <a:lnTo>
                  <a:pt x="240" y="130"/>
                </a:lnTo>
                <a:lnTo>
                  <a:pt x="240" y="130"/>
                </a:lnTo>
                <a:lnTo>
                  <a:pt x="240" y="128"/>
                </a:lnTo>
                <a:lnTo>
                  <a:pt x="240" y="126"/>
                </a:lnTo>
                <a:lnTo>
                  <a:pt x="240" y="126"/>
                </a:lnTo>
                <a:lnTo>
                  <a:pt x="240" y="124"/>
                </a:lnTo>
                <a:lnTo>
                  <a:pt x="240" y="124"/>
                </a:lnTo>
                <a:lnTo>
                  <a:pt x="240" y="122"/>
                </a:lnTo>
                <a:lnTo>
                  <a:pt x="242" y="122"/>
                </a:lnTo>
                <a:lnTo>
                  <a:pt x="242" y="120"/>
                </a:lnTo>
                <a:lnTo>
                  <a:pt x="244" y="120"/>
                </a:lnTo>
                <a:lnTo>
                  <a:pt x="246" y="118"/>
                </a:lnTo>
                <a:lnTo>
                  <a:pt x="246" y="118"/>
                </a:lnTo>
                <a:lnTo>
                  <a:pt x="246" y="118"/>
                </a:lnTo>
                <a:lnTo>
                  <a:pt x="246" y="116"/>
                </a:lnTo>
                <a:lnTo>
                  <a:pt x="246" y="116"/>
                </a:lnTo>
                <a:lnTo>
                  <a:pt x="246" y="114"/>
                </a:lnTo>
                <a:lnTo>
                  <a:pt x="246" y="114"/>
                </a:lnTo>
                <a:lnTo>
                  <a:pt x="246" y="112"/>
                </a:lnTo>
                <a:lnTo>
                  <a:pt x="244" y="110"/>
                </a:lnTo>
                <a:lnTo>
                  <a:pt x="244" y="110"/>
                </a:lnTo>
                <a:lnTo>
                  <a:pt x="244" y="108"/>
                </a:lnTo>
                <a:lnTo>
                  <a:pt x="244" y="108"/>
                </a:lnTo>
                <a:lnTo>
                  <a:pt x="244" y="108"/>
                </a:lnTo>
                <a:lnTo>
                  <a:pt x="244" y="108"/>
                </a:lnTo>
                <a:lnTo>
                  <a:pt x="246" y="106"/>
                </a:lnTo>
                <a:lnTo>
                  <a:pt x="246" y="106"/>
                </a:lnTo>
                <a:lnTo>
                  <a:pt x="248" y="106"/>
                </a:lnTo>
                <a:lnTo>
                  <a:pt x="250" y="104"/>
                </a:lnTo>
                <a:lnTo>
                  <a:pt x="252" y="104"/>
                </a:lnTo>
                <a:lnTo>
                  <a:pt x="254" y="104"/>
                </a:lnTo>
                <a:lnTo>
                  <a:pt x="254" y="98"/>
                </a:lnTo>
                <a:lnTo>
                  <a:pt x="254" y="94"/>
                </a:lnTo>
                <a:lnTo>
                  <a:pt x="254" y="88"/>
                </a:lnTo>
                <a:lnTo>
                  <a:pt x="254" y="82"/>
                </a:lnTo>
                <a:lnTo>
                  <a:pt x="254" y="80"/>
                </a:lnTo>
                <a:lnTo>
                  <a:pt x="254" y="76"/>
                </a:lnTo>
                <a:lnTo>
                  <a:pt x="254" y="74"/>
                </a:lnTo>
                <a:lnTo>
                  <a:pt x="256" y="72"/>
                </a:lnTo>
                <a:lnTo>
                  <a:pt x="256" y="70"/>
                </a:lnTo>
                <a:lnTo>
                  <a:pt x="256" y="68"/>
                </a:lnTo>
                <a:lnTo>
                  <a:pt x="258" y="68"/>
                </a:lnTo>
                <a:lnTo>
                  <a:pt x="258" y="68"/>
                </a:lnTo>
                <a:lnTo>
                  <a:pt x="258" y="66"/>
                </a:lnTo>
                <a:lnTo>
                  <a:pt x="260" y="66"/>
                </a:lnTo>
                <a:lnTo>
                  <a:pt x="262" y="66"/>
                </a:lnTo>
                <a:lnTo>
                  <a:pt x="264" y="64"/>
                </a:lnTo>
                <a:lnTo>
                  <a:pt x="268" y="64"/>
                </a:lnTo>
                <a:lnTo>
                  <a:pt x="270" y="62"/>
                </a:lnTo>
                <a:lnTo>
                  <a:pt x="272" y="62"/>
                </a:lnTo>
                <a:lnTo>
                  <a:pt x="276" y="60"/>
                </a:lnTo>
                <a:lnTo>
                  <a:pt x="278" y="60"/>
                </a:lnTo>
                <a:lnTo>
                  <a:pt x="280" y="60"/>
                </a:lnTo>
                <a:lnTo>
                  <a:pt x="280" y="58"/>
                </a:lnTo>
                <a:lnTo>
                  <a:pt x="280" y="58"/>
                </a:lnTo>
                <a:lnTo>
                  <a:pt x="282" y="58"/>
                </a:lnTo>
                <a:lnTo>
                  <a:pt x="282" y="56"/>
                </a:lnTo>
                <a:lnTo>
                  <a:pt x="282" y="54"/>
                </a:lnTo>
                <a:lnTo>
                  <a:pt x="282" y="54"/>
                </a:lnTo>
                <a:lnTo>
                  <a:pt x="282" y="52"/>
                </a:lnTo>
                <a:lnTo>
                  <a:pt x="282" y="50"/>
                </a:lnTo>
                <a:lnTo>
                  <a:pt x="282" y="50"/>
                </a:lnTo>
                <a:lnTo>
                  <a:pt x="282" y="50"/>
                </a:lnTo>
                <a:lnTo>
                  <a:pt x="282" y="48"/>
                </a:lnTo>
                <a:lnTo>
                  <a:pt x="280" y="48"/>
                </a:lnTo>
                <a:lnTo>
                  <a:pt x="280" y="48"/>
                </a:lnTo>
                <a:lnTo>
                  <a:pt x="278" y="48"/>
                </a:lnTo>
                <a:lnTo>
                  <a:pt x="276" y="48"/>
                </a:lnTo>
                <a:lnTo>
                  <a:pt x="276" y="48"/>
                </a:lnTo>
                <a:lnTo>
                  <a:pt x="274" y="48"/>
                </a:lnTo>
                <a:lnTo>
                  <a:pt x="274" y="48"/>
                </a:lnTo>
                <a:lnTo>
                  <a:pt x="272" y="48"/>
                </a:lnTo>
                <a:lnTo>
                  <a:pt x="272" y="48"/>
                </a:lnTo>
                <a:lnTo>
                  <a:pt x="272" y="48"/>
                </a:lnTo>
                <a:lnTo>
                  <a:pt x="272" y="46"/>
                </a:lnTo>
                <a:lnTo>
                  <a:pt x="272" y="46"/>
                </a:lnTo>
                <a:lnTo>
                  <a:pt x="272" y="44"/>
                </a:lnTo>
                <a:lnTo>
                  <a:pt x="272" y="42"/>
                </a:lnTo>
                <a:lnTo>
                  <a:pt x="272" y="42"/>
                </a:lnTo>
                <a:lnTo>
                  <a:pt x="272" y="40"/>
                </a:lnTo>
                <a:lnTo>
                  <a:pt x="272" y="36"/>
                </a:lnTo>
                <a:lnTo>
                  <a:pt x="270" y="30"/>
                </a:lnTo>
                <a:lnTo>
                  <a:pt x="270" y="24"/>
                </a:lnTo>
                <a:lnTo>
                  <a:pt x="268" y="22"/>
                </a:lnTo>
                <a:lnTo>
                  <a:pt x="268" y="22"/>
                </a:lnTo>
                <a:lnTo>
                  <a:pt x="268" y="20"/>
                </a:lnTo>
                <a:lnTo>
                  <a:pt x="268" y="20"/>
                </a:lnTo>
                <a:lnTo>
                  <a:pt x="266" y="20"/>
                </a:lnTo>
                <a:lnTo>
                  <a:pt x="266" y="20"/>
                </a:lnTo>
                <a:lnTo>
                  <a:pt x="264" y="20"/>
                </a:lnTo>
                <a:lnTo>
                  <a:pt x="262" y="20"/>
                </a:lnTo>
                <a:lnTo>
                  <a:pt x="260" y="18"/>
                </a:lnTo>
                <a:lnTo>
                  <a:pt x="260" y="18"/>
                </a:lnTo>
                <a:lnTo>
                  <a:pt x="258" y="18"/>
                </a:lnTo>
                <a:lnTo>
                  <a:pt x="258" y="16"/>
                </a:lnTo>
                <a:lnTo>
                  <a:pt x="256" y="14"/>
                </a:lnTo>
                <a:lnTo>
                  <a:pt x="256" y="12"/>
                </a:lnTo>
                <a:lnTo>
                  <a:pt x="254" y="12"/>
                </a:lnTo>
                <a:lnTo>
                  <a:pt x="254" y="10"/>
                </a:lnTo>
                <a:lnTo>
                  <a:pt x="252" y="10"/>
                </a:lnTo>
                <a:lnTo>
                  <a:pt x="250" y="10"/>
                </a:lnTo>
                <a:lnTo>
                  <a:pt x="248" y="10"/>
                </a:lnTo>
                <a:lnTo>
                  <a:pt x="246" y="10"/>
                </a:lnTo>
                <a:lnTo>
                  <a:pt x="244" y="10"/>
                </a:lnTo>
                <a:lnTo>
                  <a:pt x="242" y="10"/>
                </a:lnTo>
                <a:lnTo>
                  <a:pt x="238" y="10"/>
                </a:lnTo>
                <a:lnTo>
                  <a:pt x="232" y="10"/>
                </a:lnTo>
                <a:lnTo>
                  <a:pt x="230" y="10"/>
                </a:lnTo>
                <a:lnTo>
                  <a:pt x="228" y="10"/>
                </a:lnTo>
                <a:lnTo>
                  <a:pt x="226" y="10"/>
                </a:lnTo>
                <a:lnTo>
                  <a:pt x="224" y="10"/>
                </a:lnTo>
                <a:lnTo>
                  <a:pt x="222" y="8"/>
                </a:lnTo>
                <a:lnTo>
                  <a:pt x="220" y="8"/>
                </a:lnTo>
                <a:lnTo>
                  <a:pt x="220" y="8"/>
                </a:lnTo>
                <a:lnTo>
                  <a:pt x="220" y="6"/>
                </a:lnTo>
                <a:lnTo>
                  <a:pt x="218" y="4"/>
                </a:lnTo>
                <a:lnTo>
                  <a:pt x="216" y="2"/>
                </a:lnTo>
                <a:lnTo>
                  <a:pt x="216" y="0"/>
                </a:lnTo>
                <a:lnTo>
                  <a:pt x="216" y="0"/>
                </a:lnTo>
                <a:lnTo>
                  <a:pt x="214" y="0"/>
                </a:lnTo>
                <a:lnTo>
                  <a:pt x="214" y="0"/>
                </a:lnTo>
                <a:lnTo>
                  <a:pt x="212" y="0"/>
                </a:lnTo>
                <a:lnTo>
                  <a:pt x="208" y="0"/>
                </a:lnTo>
                <a:lnTo>
                  <a:pt x="208" y="0"/>
                </a:lnTo>
                <a:lnTo>
                  <a:pt x="206" y="0"/>
                </a:lnTo>
                <a:lnTo>
                  <a:pt x="204" y="0"/>
                </a:lnTo>
                <a:lnTo>
                  <a:pt x="198" y="2"/>
                </a:lnTo>
                <a:lnTo>
                  <a:pt x="194" y="2"/>
                </a:lnTo>
                <a:lnTo>
                  <a:pt x="192" y="4"/>
                </a:lnTo>
                <a:lnTo>
                  <a:pt x="190" y="4"/>
                </a:lnTo>
                <a:lnTo>
                  <a:pt x="188" y="4"/>
                </a:lnTo>
                <a:lnTo>
                  <a:pt x="188" y="2"/>
                </a:lnTo>
                <a:lnTo>
                  <a:pt x="184" y="2"/>
                </a:lnTo>
                <a:lnTo>
                  <a:pt x="182" y="2"/>
                </a:lnTo>
                <a:lnTo>
                  <a:pt x="180" y="0"/>
                </a:lnTo>
                <a:lnTo>
                  <a:pt x="180" y="0"/>
                </a:lnTo>
                <a:lnTo>
                  <a:pt x="178" y="0"/>
                </a:lnTo>
                <a:lnTo>
                  <a:pt x="178" y="0"/>
                </a:lnTo>
                <a:lnTo>
                  <a:pt x="178" y="2"/>
                </a:lnTo>
                <a:lnTo>
                  <a:pt x="178" y="2"/>
                </a:lnTo>
                <a:lnTo>
                  <a:pt x="176" y="2"/>
                </a:lnTo>
                <a:lnTo>
                  <a:pt x="176" y="4"/>
                </a:lnTo>
                <a:lnTo>
                  <a:pt x="176" y="6"/>
                </a:lnTo>
                <a:lnTo>
                  <a:pt x="176" y="6"/>
                </a:lnTo>
                <a:lnTo>
                  <a:pt x="176" y="6"/>
                </a:lnTo>
                <a:lnTo>
                  <a:pt x="176" y="8"/>
                </a:lnTo>
                <a:lnTo>
                  <a:pt x="174" y="8"/>
                </a:lnTo>
                <a:lnTo>
                  <a:pt x="174" y="8"/>
                </a:lnTo>
                <a:lnTo>
                  <a:pt x="172" y="8"/>
                </a:lnTo>
                <a:lnTo>
                  <a:pt x="170" y="8"/>
                </a:lnTo>
                <a:lnTo>
                  <a:pt x="168" y="10"/>
                </a:lnTo>
                <a:lnTo>
                  <a:pt x="166" y="8"/>
                </a:lnTo>
                <a:lnTo>
                  <a:pt x="162" y="8"/>
                </a:lnTo>
                <a:lnTo>
                  <a:pt x="156" y="8"/>
                </a:lnTo>
                <a:lnTo>
                  <a:pt x="154" y="8"/>
                </a:lnTo>
                <a:lnTo>
                  <a:pt x="152" y="8"/>
                </a:lnTo>
                <a:lnTo>
                  <a:pt x="150" y="8"/>
                </a:lnTo>
                <a:lnTo>
                  <a:pt x="148" y="8"/>
                </a:lnTo>
                <a:lnTo>
                  <a:pt x="148" y="10"/>
                </a:lnTo>
                <a:lnTo>
                  <a:pt x="146" y="10"/>
                </a:lnTo>
                <a:lnTo>
                  <a:pt x="146" y="10"/>
                </a:lnTo>
                <a:lnTo>
                  <a:pt x="146" y="12"/>
                </a:lnTo>
                <a:lnTo>
                  <a:pt x="146" y="14"/>
                </a:lnTo>
                <a:lnTo>
                  <a:pt x="144" y="16"/>
                </a:lnTo>
                <a:lnTo>
                  <a:pt x="144" y="16"/>
                </a:lnTo>
                <a:lnTo>
                  <a:pt x="144" y="16"/>
                </a:lnTo>
                <a:lnTo>
                  <a:pt x="144" y="16"/>
                </a:lnTo>
                <a:lnTo>
                  <a:pt x="142" y="18"/>
                </a:lnTo>
                <a:lnTo>
                  <a:pt x="140" y="18"/>
                </a:lnTo>
                <a:lnTo>
                  <a:pt x="138" y="18"/>
                </a:lnTo>
                <a:lnTo>
                  <a:pt x="138" y="20"/>
                </a:lnTo>
                <a:lnTo>
                  <a:pt x="136" y="20"/>
                </a:lnTo>
                <a:lnTo>
                  <a:pt x="132" y="20"/>
                </a:lnTo>
                <a:lnTo>
                  <a:pt x="128" y="20"/>
                </a:lnTo>
                <a:lnTo>
                  <a:pt x="126" y="20"/>
                </a:lnTo>
                <a:lnTo>
                  <a:pt x="124" y="20"/>
                </a:lnTo>
                <a:lnTo>
                  <a:pt x="122" y="20"/>
                </a:lnTo>
                <a:lnTo>
                  <a:pt x="122" y="20"/>
                </a:lnTo>
                <a:lnTo>
                  <a:pt x="120" y="20"/>
                </a:lnTo>
                <a:lnTo>
                  <a:pt x="118" y="18"/>
                </a:lnTo>
                <a:lnTo>
                  <a:pt x="118" y="18"/>
                </a:lnTo>
                <a:lnTo>
                  <a:pt x="118" y="18"/>
                </a:lnTo>
                <a:lnTo>
                  <a:pt x="118" y="16"/>
                </a:lnTo>
                <a:lnTo>
                  <a:pt x="116" y="16"/>
                </a:lnTo>
                <a:lnTo>
                  <a:pt x="116" y="14"/>
                </a:lnTo>
                <a:lnTo>
                  <a:pt x="116" y="12"/>
                </a:lnTo>
                <a:lnTo>
                  <a:pt x="114" y="10"/>
                </a:lnTo>
                <a:lnTo>
                  <a:pt x="114" y="8"/>
                </a:lnTo>
                <a:lnTo>
                  <a:pt x="114" y="8"/>
                </a:lnTo>
                <a:lnTo>
                  <a:pt x="112" y="8"/>
                </a:lnTo>
                <a:lnTo>
                  <a:pt x="110" y="6"/>
                </a:lnTo>
                <a:lnTo>
                  <a:pt x="110" y="6"/>
                </a:lnTo>
                <a:lnTo>
                  <a:pt x="108" y="6"/>
                </a:lnTo>
                <a:lnTo>
                  <a:pt x="106" y="6"/>
                </a:lnTo>
                <a:lnTo>
                  <a:pt x="106" y="4"/>
                </a:lnTo>
                <a:lnTo>
                  <a:pt x="104" y="6"/>
                </a:lnTo>
                <a:lnTo>
                  <a:pt x="104" y="6"/>
                </a:lnTo>
                <a:lnTo>
                  <a:pt x="104" y="6"/>
                </a:lnTo>
                <a:lnTo>
                  <a:pt x="102" y="6"/>
                </a:lnTo>
                <a:lnTo>
                  <a:pt x="102" y="8"/>
                </a:lnTo>
                <a:lnTo>
                  <a:pt x="102" y="8"/>
                </a:lnTo>
                <a:lnTo>
                  <a:pt x="100" y="12"/>
                </a:lnTo>
                <a:lnTo>
                  <a:pt x="100" y="12"/>
                </a:lnTo>
                <a:lnTo>
                  <a:pt x="98" y="14"/>
                </a:lnTo>
                <a:lnTo>
                  <a:pt x="96" y="14"/>
                </a:lnTo>
                <a:lnTo>
                  <a:pt x="94" y="16"/>
                </a:lnTo>
                <a:lnTo>
                  <a:pt x="92" y="16"/>
                </a:lnTo>
                <a:lnTo>
                  <a:pt x="92" y="16"/>
                </a:lnTo>
                <a:lnTo>
                  <a:pt x="88" y="20"/>
                </a:lnTo>
                <a:lnTo>
                  <a:pt x="86" y="22"/>
                </a:lnTo>
                <a:lnTo>
                  <a:pt x="86" y="22"/>
                </a:lnTo>
                <a:lnTo>
                  <a:pt x="90" y="22"/>
                </a:lnTo>
                <a:lnTo>
                  <a:pt x="92" y="22"/>
                </a:lnTo>
                <a:lnTo>
                  <a:pt x="94" y="24"/>
                </a:lnTo>
                <a:lnTo>
                  <a:pt x="94" y="24"/>
                </a:lnTo>
                <a:lnTo>
                  <a:pt x="94" y="24"/>
                </a:lnTo>
                <a:lnTo>
                  <a:pt x="94" y="24"/>
                </a:lnTo>
                <a:lnTo>
                  <a:pt x="96" y="26"/>
                </a:lnTo>
                <a:lnTo>
                  <a:pt x="96" y="26"/>
                </a:lnTo>
                <a:lnTo>
                  <a:pt x="96" y="28"/>
                </a:lnTo>
                <a:lnTo>
                  <a:pt x="96" y="28"/>
                </a:lnTo>
                <a:lnTo>
                  <a:pt x="96" y="32"/>
                </a:lnTo>
                <a:lnTo>
                  <a:pt x="94" y="34"/>
                </a:lnTo>
                <a:lnTo>
                  <a:pt x="94" y="36"/>
                </a:lnTo>
                <a:lnTo>
                  <a:pt x="94" y="40"/>
                </a:lnTo>
                <a:lnTo>
                  <a:pt x="92" y="42"/>
                </a:lnTo>
                <a:lnTo>
                  <a:pt x="92" y="44"/>
                </a:lnTo>
                <a:lnTo>
                  <a:pt x="90" y="44"/>
                </a:lnTo>
                <a:lnTo>
                  <a:pt x="90" y="44"/>
                </a:lnTo>
                <a:lnTo>
                  <a:pt x="90" y="46"/>
                </a:lnTo>
                <a:lnTo>
                  <a:pt x="88" y="46"/>
                </a:lnTo>
                <a:lnTo>
                  <a:pt x="88" y="46"/>
                </a:lnTo>
                <a:lnTo>
                  <a:pt x="86" y="48"/>
                </a:lnTo>
                <a:lnTo>
                  <a:pt x="86" y="50"/>
                </a:lnTo>
                <a:lnTo>
                  <a:pt x="86" y="52"/>
                </a:lnTo>
                <a:lnTo>
                  <a:pt x="86" y="54"/>
                </a:lnTo>
                <a:lnTo>
                  <a:pt x="84" y="58"/>
                </a:lnTo>
                <a:lnTo>
                  <a:pt x="84" y="60"/>
                </a:lnTo>
                <a:lnTo>
                  <a:pt x="86" y="64"/>
                </a:lnTo>
                <a:lnTo>
                  <a:pt x="86" y="70"/>
                </a:lnTo>
                <a:lnTo>
                  <a:pt x="86" y="76"/>
                </a:lnTo>
                <a:lnTo>
                  <a:pt x="86" y="82"/>
                </a:lnTo>
                <a:lnTo>
                  <a:pt x="86" y="86"/>
                </a:lnTo>
                <a:lnTo>
                  <a:pt x="86" y="88"/>
                </a:lnTo>
                <a:lnTo>
                  <a:pt x="86" y="90"/>
                </a:lnTo>
                <a:lnTo>
                  <a:pt x="86" y="94"/>
                </a:lnTo>
                <a:lnTo>
                  <a:pt x="84" y="94"/>
                </a:lnTo>
                <a:lnTo>
                  <a:pt x="84" y="96"/>
                </a:lnTo>
                <a:lnTo>
                  <a:pt x="82" y="98"/>
                </a:lnTo>
                <a:lnTo>
                  <a:pt x="82" y="100"/>
                </a:lnTo>
                <a:lnTo>
                  <a:pt x="82" y="100"/>
                </a:lnTo>
                <a:lnTo>
                  <a:pt x="80" y="102"/>
                </a:lnTo>
                <a:lnTo>
                  <a:pt x="78" y="104"/>
                </a:lnTo>
                <a:lnTo>
                  <a:pt x="76" y="104"/>
                </a:lnTo>
                <a:lnTo>
                  <a:pt x="76" y="106"/>
                </a:lnTo>
                <a:lnTo>
                  <a:pt x="76" y="106"/>
                </a:lnTo>
                <a:lnTo>
                  <a:pt x="76" y="108"/>
                </a:lnTo>
                <a:lnTo>
                  <a:pt x="76" y="110"/>
                </a:lnTo>
                <a:lnTo>
                  <a:pt x="76" y="114"/>
                </a:lnTo>
                <a:lnTo>
                  <a:pt x="76" y="116"/>
                </a:lnTo>
                <a:lnTo>
                  <a:pt x="76" y="118"/>
                </a:lnTo>
                <a:lnTo>
                  <a:pt x="76" y="122"/>
                </a:lnTo>
                <a:lnTo>
                  <a:pt x="76" y="122"/>
                </a:lnTo>
                <a:lnTo>
                  <a:pt x="76" y="124"/>
                </a:lnTo>
                <a:lnTo>
                  <a:pt x="74" y="124"/>
                </a:lnTo>
                <a:lnTo>
                  <a:pt x="74" y="126"/>
                </a:lnTo>
                <a:lnTo>
                  <a:pt x="74" y="126"/>
                </a:lnTo>
                <a:lnTo>
                  <a:pt x="74" y="126"/>
                </a:lnTo>
                <a:lnTo>
                  <a:pt x="72" y="126"/>
                </a:lnTo>
                <a:lnTo>
                  <a:pt x="70" y="126"/>
                </a:lnTo>
                <a:lnTo>
                  <a:pt x="68" y="126"/>
                </a:lnTo>
                <a:lnTo>
                  <a:pt x="66" y="126"/>
                </a:lnTo>
                <a:lnTo>
                  <a:pt x="66" y="126"/>
                </a:lnTo>
                <a:lnTo>
                  <a:pt x="64" y="126"/>
                </a:lnTo>
                <a:lnTo>
                  <a:pt x="64" y="126"/>
                </a:lnTo>
                <a:lnTo>
                  <a:pt x="64" y="126"/>
                </a:lnTo>
                <a:lnTo>
                  <a:pt x="62" y="128"/>
                </a:lnTo>
                <a:lnTo>
                  <a:pt x="62" y="128"/>
                </a:lnTo>
                <a:lnTo>
                  <a:pt x="62" y="130"/>
                </a:lnTo>
                <a:lnTo>
                  <a:pt x="62" y="132"/>
                </a:lnTo>
                <a:lnTo>
                  <a:pt x="62" y="132"/>
                </a:lnTo>
                <a:lnTo>
                  <a:pt x="62" y="134"/>
                </a:lnTo>
                <a:lnTo>
                  <a:pt x="62" y="138"/>
                </a:lnTo>
                <a:lnTo>
                  <a:pt x="62" y="142"/>
                </a:lnTo>
                <a:lnTo>
                  <a:pt x="62" y="144"/>
                </a:lnTo>
                <a:lnTo>
                  <a:pt x="62" y="146"/>
                </a:lnTo>
                <a:lnTo>
                  <a:pt x="62" y="148"/>
                </a:lnTo>
                <a:lnTo>
                  <a:pt x="62" y="148"/>
                </a:lnTo>
                <a:lnTo>
                  <a:pt x="62" y="150"/>
                </a:lnTo>
                <a:lnTo>
                  <a:pt x="62" y="150"/>
                </a:lnTo>
                <a:lnTo>
                  <a:pt x="60" y="150"/>
                </a:lnTo>
                <a:lnTo>
                  <a:pt x="60" y="152"/>
                </a:lnTo>
                <a:lnTo>
                  <a:pt x="58" y="152"/>
                </a:lnTo>
                <a:lnTo>
                  <a:pt x="56" y="152"/>
                </a:lnTo>
                <a:lnTo>
                  <a:pt x="54" y="154"/>
                </a:lnTo>
                <a:lnTo>
                  <a:pt x="52" y="154"/>
                </a:lnTo>
                <a:lnTo>
                  <a:pt x="50" y="154"/>
                </a:lnTo>
                <a:lnTo>
                  <a:pt x="48" y="156"/>
                </a:lnTo>
                <a:lnTo>
                  <a:pt x="46" y="156"/>
                </a:lnTo>
                <a:lnTo>
                  <a:pt x="46" y="156"/>
                </a:lnTo>
                <a:lnTo>
                  <a:pt x="46" y="156"/>
                </a:lnTo>
                <a:lnTo>
                  <a:pt x="46" y="158"/>
                </a:lnTo>
                <a:lnTo>
                  <a:pt x="44" y="158"/>
                </a:lnTo>
                <a:lnTo>
                  <a:pt x="44" y="160"/>
                </a:lnTo>
                <a:lnTo>
                  <a:pt x="44" y="160"/>
                </a:lnTo>
                <a:lnTo>
                  <a:pt x="42" y="162"/>
                </a:lnTo>
                <a:lnTo>
                  <a:pt x="42" y="162"/>
                </a:lnTo>
                <a:lnTo>
                  <a:pt x="40" y="162"/>
                </a:lnTo>
                <a:lnTo>
                  <a:pt x="38" y="162"/>
                </a:lnTo>
                <a:lnTo>
                  <a:pt x="38" y="162"/>
                </a:lnTo>
                <a:lnTo>
                  <a:pt x="36" y="162"/>
                </a:lnTo>
                <a:lnTo>
                  <a:pt x="34" y="162"/>
                </a:lnTo>
                <a:lnTo>
                  <a:pt x="32" y="162"/>
                </a:lnTo>
                <a:lnTo>
                  <a:pt x="30" y="160"/>
                </a:lnTo>
                <a:lnTo>
                  <a:pt x="30" y="160"/>
                </a:lnTo>
                <a:lnTo>
                  <a:pt x="28" y="158"/>
                </a:lnTo>
                <a:lnTo>
                  <a:pt x="26" y="158"/>
                </a:lnTo>
                <a:lnTo>
                  <a:pt x="24" y="156"/>
                </a:lnTo>
                <a:lnTo>
                  <a:pt x="24" y="156"/>
                </a:lnTo>
                <a:lnTo>
                  <a:pt x="22" y="156"/>
                </a:lnTo>
                <a:lnTo>
                  <a:pt x="22" y="158"/>
                </a:lnTo>
                <a:lnTo>
                  <a:pt x="20" y="158"/>
                </a:lnTo>
                <a:lnTo>
                  <a:pt x="20" y="158"/>
                </a:lnTo>
                <a:lnTo>
                  <a:pt x="16" y="160"/>
                </a:lnTo>
                <a:lnTo>
                  <a:pt x="14" y="162"/>
                </a:lnTo>
                <a:lnTo>
                  <a:pt x="10" y="162"/>
                </a:lnTo>
                <a:lnTo>
                  <a:pt x="8" y="164"/>
                </a:lnTo>
                <a:lnTo>
                  <a:pt x="6" y="164"/>
                </a:lnTo>
                <a:lnTo>
                  <a:pt x="4" y="166"/>
                </a:lnTo>
                <a:lnTo>
                  <a:pt x="0" y="166"/>
                </a:lnTo>
                <a:lnTo>
                  <a:pt x="4" y="172"/>
                </a:lnTo>
                <a:lnTo>
                  <a:pt x="4" y="172"/>
                </a:lnTo>
                <a:lnTo>
                  <a:pt x="6" y="172"/>
                </a:lnTo>
                <a:lnTo>
                  <a:pt x="6" y="172"/>
                </a:lnTo>
                <a:lnTo>
                  <a:pt x="6" y="17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97" name="Freeform 398"/>
          <p:cNvSpPr>
            <a:spLocks/>
          </p:cNvSpPr>
          <p:nvPr/>
        </p:nvSpPr>
        <p:spPr bwMode="auto">
          <a:xfrm>
            <a:off x="3566236" y="4760126"/>
            <a:ext cx="373611" cy="479741"/>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98" name="Freeform 399"/>
          <p:cNvSpPr>
            <a:spLocks/>
          </p:cNvSpPr>
          <p:nvPr/>
        </p:nvSpPr>
        <p:spPr bwMode="auto">
          <a:xfrm>
            <a:off x="3566236" y="4760126"/>
            <a:ext cx="373611" cy="479741"/>
          </a:xfrm>
          <a:custGeom>
            <a:avLst/>
            <a:gdLst>
              <a:gd name="T0" fmla="*/ 24 w 182"/>
              <a:gd name="T1" fmla="*/ 6 h 206"/>
              <a:gd name="T2" fmla="*/ 42 w 182"/>
              <a:gd name="T3" fmla="*/ 4 h 206"/>
              <a:gd name="T4" fmla="*/ 64 w 182"/>
              <a:gd name="T5" fmla="*/ 0 h 206"/>
              <a:gd name="T6" fmla="*/ 78 w 182"/>
              <a:gd name="T7" fmla="*/ 4 h 206"/>
              <a:gd name="T8" fmla="*/ 80 w 182"/>
              <a:gd name="T9" fmla="*/ 16 h 206"/>
              <a:gd name="T10" fmla="*/ 84 w 182"/>
              <a:gd name="T11" fmla="*/ 30 h 206"/>
              <a:gd name="T12" fmla="*/ 90 w 182"/>
              <a:gd name="T13" fmla="*/ 32 h 206"/>
              <a:gd name="T14" fmla="*/ 90 w 182"/>
              <a:gd name="T15" fmla="*/ 40 h 206"/>
              <a:gd name="T16" fmla="*/ 100 w 182"/>
              <a:gd name="T17" fmla="*/ 44 h 206"/>
              <a:gd name="T18" fmla="*/ 112 w 182"/>
              <a:gd name="T19" fmla="*/ 42 h 206"/>
              <a:gd name="T20" fmla="*/ 118 w 182"/>
              <a:gd name="T21" fmla="*/ 38 h 206"/>
              <a:gd name="T22" fmla="*/ 118 w 182"/>
              <a:gd name="T23" fmla="*/ 24 h 206"/>
              <a:gd name="T24" fmla="*/ 124 w 182"/>
              <a:gd name="T25" fmla="*/ 18 h 206"/>
              <a:gd name="T26" fmla="*/ 126 w 182"/>
              <a:gd name="T27" fmla="*/ 22 h 206"/>
              <a:gd name="T28" fmla="*/ 130 w 182"/>
              <a:gd name="T29" fmla="*/ 36 h 206"/>
              <a:gd name="T30" fmla="*/ 136 w 182"/>
              <a:gd name="T31" fmla="*/ 32 h 206"/>
              <a:gd name="T32" fmla="*/ 146 w 182"/>
              <a:gd name="T33" fmla="*/ 30 h 206"/>
              <a:gd name="T34" fmla="*/ 152 w 182"/>
              <a:gd name="T35" fmla="*/ 38 h 206"/>
              <a:gd name="T36" fmla="*/ 154 w 182"/>
              <a:gd name="T37" fmla="*/ 72 h 206"/>
              <a:gd name="T38" fmla="*/ 154 w 182"/>
              <a:gd name="T39" fmla="*/ 84 h 206"/>
              <a:gd name="T40" fmla="*/ 162 w 182"/>
              <a:gd name="T41" fmla="*/ 90 h 206"/>
              <a:gd name="T42" fmla="*/ 180 w 182"/>
              <a:gd name="T43" fmla="*/ 90 h 206"/>
              <a:gd name="T44" fmla="*/ 180 w 182"/>
              <a:gd name="T45" fmla="*/ 118 h 206"/>
              <a:gd name="T46" fmla="*/ 176 w 182"/>
              <a:gd name="T47" fmla="*/ 126 h 206"/>
              <a:gd name="T48" fmla="*/ 164 w 182"/>
              <a:gd name="T49" fmla="*/ 124 h 206"/>
              <a:gd name="T50" fmla="*/ 162 w 182"/>
              <a:gd name="T51" fmla="*/ 118 h 206"/>
              <a:gd name="T52" fmla="*/ 156 w 182"/>
              <a:gd name="T53" fmla="*/ 116 h 206"/>
              <a:gd name="T54" fmla="*/ 154 w 182"/>
              <a:gd name="T55" fmla="*/ 120 h 206"/>
              <a:gd name="T56" fmla="*/ 152 w 182"/>
              <a:gd name="T57" fmla="*/ 126 h 206"/>
              <a:gd name="T58" fmla="*/ 144 w 182"/>
              <a:gd name="T59" fmla="*/ 126 h 206"/>
              <a:gd name="T60" fmla="*/ 140 w 182"/>
              <a:gd name="T61" fmla="*/ 136 h 206"/>
              <a:gd name="T62" fmla="*/ 144 w 182"/>
              <a:gd name="T63" fmla="*/ 166 h 206"/>
              <a:gd name="T64" fmla="*/ 146 w 182"/>
              <a:gd name="T65" fmla="*/ 182 h 206"/>
              <a:gd name="T66" fmla="*/ 156 w 182"/>
              <a:gd name="T67" fmla="*/ 192 h 206"/>
              <a:gd name="T68" fmla="*/ 128 w 182"/>
              <a:gd name="T69" fmla="*/ 204 h 206"/>
              <a:gd name="T70" fmla="*/ 100 w 182"/>
              <a:gd name="T71" fmla="*/ 202 h 206"/>
              <a:gd name="T72" fmla="*/ 94 w 182"/>
              <a:gd name="T73" fmla="*/ 194 h 206"/>
              <a:gd name="T74" fmla="*/ 82 w 182"/>
              <a:gd name="T75" fmla="*/ 192 h 206"/>
              <a:gd name="T76" fmla="*/ 50 w 182"/>
              <a:gd name="T77" fmla="*/ 194 h 206"/>
              <a:gd name="T78" fmla="*/ 26 w 182"/>
              <a:gd name="T79" fmla="*/ 190 h 206"/>
              <a:gd name="T80" fmla="*/ 14 w 182"/>
              <a:gd name="T81" fmla="*/ 184 h 206"/>
              <a:gd name="T82" fmla="*/ 0 w 182"/>
              <a:gd name="T83" fmla="*/ 188 h 206"/>
              <a:gd name="T84" fmla="*/ 0 w 182"/>
              <a:gd name="T85" fmla="*/ 164 h 206"/>
              <a:gd name="T86" fmla="*/ 16 w 182"/>
              <a:gd name="T87" fmla="*/ 136 h 206"/>
              <a:gd name="T88" fmla="*/ 26 w 182"/>
              <a:gd name="T89" fmla="*/ 114 h 206"/>
              <a:gd name="T90" fmla="*/ 32 w 182"/>
              <a:gd name="T91" fmla="*/ 112 h 206"/>
              <a:gd name="T92" fmla="*/ 36 w 182"/>
              <a:gd name="T93" fmla="*/ 102 h 206"/>
              <a:gd name="T94" fmla="*/ 32 w 182"/>
              <a:gd name="T95" fmla="*/ 90 h 206"/>
              <a:gd name="T96" fmla="*/ 24 w 182"/>
              <a:gd name="T97" fmla="*/ 70 h 206"/>
              <a:gd name="T98" fmla="*/ 22 w 182"/>
              <a:gd name="T99" fmla="*/ 42 h 206"/>
              <a:gd name="T100" fmla="*/ 14 w 182"/>
              <a:gd name="T101" fmla="*/ 36 h 206"/>
              <a:gd name="T102" fmla="*/ 12 w 182"/>
              <a:gd name="T103" fmla="*/ 26 h 206"/>
              <a:gd name="T104" fmla="*/ 14 w 182"/>
              <a:gd name="T105" fmla="*/ 14 h 206"/>
              <a:gd name="T106" fmla="*/ 8 w 182"/>
              <a:gd name="T107" fmla="*/ 12 h 206"/>
              <a:gd name="T108" fmla="*/ 4 w 182"/>
              <a:gd name="T109"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 h="206">
                <a:moveTo>
                  <a:pt x="8" y="4"/>
                </a:moveTo>
                <a:lnTo>
                  <a:pt x="8" y="4"/>
                </a:lnTo>
                <a:lnTo>
                  <a:pt x="10" y="4"/>
                </a:lnTo>
                <a:lnTo>
                  <a:pt x="12" y="6"/>
                </a:lnTo>
                <a:lnTo>
                  <a:pt x="14" y="6"/>
                </a:lnTo>
                <a:lnTo>
                  <a:pt x="18" y="6"/>
                </a:lnTo>
                <a:lnTo>
                  <a:pt x="24" y="6"/>
                </a:lnTo>
                <a:lnTo>
                  <a:pt x="28" y="6"/>
                </a:lnTo>
                <a:lnTo>
                  <a:pt x="30" y="8"/>
                </a:lnTo>
                <a:lnTo>
                  <a:pt x="32" y="6"/>
                </a:lnTo>
                <a:lnTo>
                  <a:pt x="36" y="6"/>
                </a:lnTo>
                <a:lnTo>
                  <a:pt x="36" y="6"/>
                </a:lnTo>
                <a:lnTo>
                  <a:pt x="38" y="6"/>
                </a:lnTo>
                <a:lnTo>
                  <a:pt x="42" y="4"/>
                </a:lnTo>
                <a:lnTo>
                  <a:pt x="46" y="2"/>
                </a:lnTo>
                <a:lnTo>
                  <a:pt x="48" y="2"/>
                </a:lnTo>
                <a:lnTo>
                  <a:pt x="50" y="2"/>
                </a:lnTo>
                <a:lnTo>
                  <a:pt x="52" y="0"/>
                </a:lnTo>
                <a:lnTo>
                  <a:pt x="56" y="0"/>
                </a:lnTo>
                <a:lnTo>
                  <a:pt x="60" y="0"/>
                </a:lnTo>
                <a:lnTo>
                  <a:pt x="64" y="0"/>
                </a:lnTo>
                <a:lnTo>
                  <a:pt x="68" y="2"/>
                </a:lnTo>
                <a:lnTo>
                  <a:pt x="70" y="2"/>
                </a:lnTo>
                <a:lnTo>
                  <a:pt x="72" y="2"/>
                </a:lnTo>
                <a:lnTo>
                  <a:pt x="74" y="2"/>
                </a:lnTo>
                <a:lnTo>
                  <a:pt x="74" y="2"/>
                </a:lnTo>
                <a:lnTo>
                  <a:pt x="76" y="4"/>
                </a:lnTo>
                <a:lnTo>
                  <a:pt x="78" y="4"/>
                </a:lnTo>
                <a:lnTo>
                  <a:pt x="78" y="6"/>
                </a:lnTo>
                <a:lnTo>
                  <a:pt x="78" y="6"/>
                </a:lnTo>
                <a:lnTo>
                  <a:pt x="78" y="8"/>
                </a:lnTo>
                <a:lnTo>
                  <a:pt x="80" y="10"/>
                </a:lnTo>
                <a:lnTo>
                  <a:pt x="80" y="10"/>
                </a:lnTo>
                <a:lnTo>
                  <a:pt x="80" y="12"/>
                </a:lnTo>
                <a:lnTo>
                  <a:pt x="80" y="16"/>
                </a:lnTo>
                <a:lnTo>
                  <a:pt x="80" y="20"/>
                </a:lnTo>
                <a:lnTo>
                  <a:pt x="80" y="24"/>
                </a:lnTo>
                <a:lnTo>
                  <a:pt x="80" y="26"/>
                </a:lnTo>
                <a:lnTo>
                  <a:pt x="82" y="26"/>
                </a:lnTo>
                <a:lnTo>
                  <a:pt x="82" y="28"/>
                </a:lnTo>
                <a:lnTo>
                  <a:pt x="82" y="28"/>
                </a:lnTo>
                <a:lnTo>
                  <a:pt x="84" y="30"/>
                </a:lnTo>
                <a:lnTo>
                  <a:pt x="84" y="30"/>
                </a:lnTo>
                <a:lnTo>
                  <a:pt x="86" y="30"/>
                </a:lnTo>
                <a:lnTo>
                  <a:pt x="88" y="30"/>
                </a:lnTo>
                <a:lnTo>
                  <a:pt x="88" y="30"/>
                </a:lnTo>
                <a:lnTo>
                  <a:pt x="88" y="32"/>
                </a:lnTo>
                <a:lnTo>
                  <a:pt x="90" y="32"/>
                </a:lnTo>
                <a:lnTo>
                  <a:pt x="90" y="32"/>
                </a:lnTo>
                <a:lnTo>
                  <a:pt x="90" y="34"/>
                </a:lnTo>
                <a:lnTo>
                  <a:pt x="90" y="34"/>
                </a:lnTo>
                <a:lnTo>
                  <a:pt x="90" y="36"/>
                </a:lnTo>
                <a:lnTo>
                  <a:pt x="90" y="38"/>
                </a:lnTo>
                <a:lnTo>
                  <a:pt x="90" y="38"/>
                </a:lnTo>
                <a:lnTo>
                  <a:pt x="90" y="40"/>
                </a:lnTo>
                <a:lnTo>
                  <a:pt x="90" y="40"/>
                </a:lnTo>
                <a:lnTo>
                  <a:pt x="90" y="40"/>
                </a:lnTo>
                <a:lnTo>
                  <a:pt x="92" y="42"/>
                </a:lnTo>
                <a:lnTo>
                  <a:pt x="92" y="42"/>
                </a:lnTo>
                <a:lnTo>
                  <a:pt x="94" y="42"/>
                </a:lnTo>
                <a:lnTo>
                  <a:pt x="96" y="44"/>
                </a:lnTo>
                <a:lnTo>
                  <a:pt x="98" y="44"/>
                </a:lnTo>
                <a:lnTo>
                  <a:pt x="100" y="44"/>
                </a:lnTo>
                <a:lnTo>
                  <a:pt x="102" y="44"/>
                </a:lnTo>
                <a:lnTo>
                  <a:pt x="104" y="44"/>
                </a:lnTo>
                <a:lnTo>
                  <a:pt x="106" y="44"/>
                </a:lnTo>
                <a:lnTo>
                  <a:pt x="106" y="44"/>
                </a:lnTo>
                <a:lnTo>
                  <a:pt x="108" y="44"/>
                </a:lnTo>
                <a:lnTo>
                  <a:pt x="110" y="42"/>
                </a:lnTo>
                <a:lnTo>
                  <a:pt x="112" y="42"/>
                </a:lnTo>
                <a:lnTo>
                  <a:pt x="114" y="42"/>
                </a:lnTo>
                <a:lnTo>
                  <a:pt x="114" y="42"/>
                </a:lnTo>
                <a:lnTo>
                  <a:pt x="116" y="40"/>
                </a:lnTo>
                <a:lnTo>
                  <a:pt x="116" y="40"/>
                </a:lnTo>
                <a:lnTo>
                  <a:pt x="116" y="38"/>
                </a:lnTo>
                <a:lnTo>
                  <a:pt x="116" y="38"/>
                </a:lnTo>
                <a:lnTo>
                  <a:pt x="118" y="38"/>
                </a:lnTo>
                <a:lnTo>
                  <a:pt x="118" y="34"/>
                </a:lnTo>
                <a:lnTo>
                  <a:pt x="116" y="32"/>
                </a:lnTo>
                <a:lnTo>
                  <a:pt x="116" y="30"/>
                </a:lnTo>
                <a:lnTo>
                  <a:pt x="116" y="28"/>
                </a:lnTo>
                <a:lnTo>
                  <a:pt x="116" y="26"/>
                </a:lnTo>
                <a:lnTo>
                  <a:pt x="116" y="24"/>
                </a:lnTo>
                <a:lnTo>
                  <a:pt x="118" y="24"/>
                </a:lnTo>
                <a:lnTo>
                  <a:pt x="118" y="24"/>
                </a:lnTo>
                <a:lnTo>
                  <a:pt x="118" y="22"/>
                </a:lnTo>
                <a:lnTo>
                  <a:pt x="120" y="20"/>
                </a:lnTo>
                <a:lnTo>
                  <a:pt x="120" y="20"/>
                </a:lnTo>
                <a:lnTo>
                  <a:pt x="122" y="20"/>
                </a:lnTo>
                <a:lnTo>
                  <a:pt x="122" y="18"/>
                </a:lnTo>
                <a:lnTo>
                  <a:pt x="124" y="18"/>
                </a:lnTo>
                <a:lnTo>
                  <a:pt x="124" y="18"/>
                </a:lnTo>
                <a:lnTo>
                  <a:pt x="124" y="18"/>
                </a:lnTo>
                <a:lnTo>
                  <a:pt x="124" y="18"/>
                </a:lnTo>
                <a:lnTo>
                  <a:pt x="126" y="20"/>
                </a:lnTo>
                <a:lnTo>
                  <a:pt x="126" y="20"/>
                </a:lnTo>
                <a:lnTo>
                  <a:pt x="126" y="22"/>
                </a:lnTo>
                <a:lnTo>
                  <a:pt x="126" y="22"/>
                </a:lnTo>
                <a:lnTo>
                  <a:pt x="128" y="24"/>
                </a:lnTo>
                <a:lnTo>
                  <a:pt x="128" y="26"/>
                </a:lnTo>
                <a:lnTo>
                  <a:pt x="128" y="30"/>
                </a:lnTo>
                <a:lnTo>
                  <a:pt x="130" y="32"/>
                </a:lnTo>
                <a:lnTo>
                  <a:pt x="130" y="34"/>
                </a:lnTo>
                <a:lnTo>
                  <a:pt x="130" y="34"/>
                </a:lnTo>
                <a:lnTo>
                  <a:pt x="130" y="36"/>
                </a:lnTo>
                <a:lnTo>
                  <a:pt x="132" y="36"/>
                </a:lnTo>
                <a:lnTo>
                  <a:pt x="132" y="36"/>
                </a:lnTo>
                <a:lnTo>
                  <a:pt x="132" y="36"/>
                </a:lnTo>
                <a:lnTo>
                  <a:pt x="134" y="36"/>
                </a:lnTo>
                <a:lnTo>
                  <a:pt x="134" y="34"/>
                </a:lnTo>
                <a:lnTo>
                  <a:pt x="134" y="34"/>
                </a:lnTo>
                <a:lnTo>
                  <a:pt x="136" y="32"/>
                </a:lnTo>
                <a:lnTo>
                  <a:pt x="138" y="32"/>
                </a:lnTo>
                <a:lnTo>
                  <a:pt x="138" y="32"/>
                </a:lnTo>
                <a:lnTo>
                  <a:pt x="140" y="30"/>
                </a:lnTo>
                <a:lnTo>
                  <a:pt x="142" y="30"/>
                </a:lnTo>
                <a:lnTo>
                  <a:pt x="144" y="30"/>
                </a:lnTo>
                <a:lnTo>
                  <a:pt x="146" y="30"/>
                </a:lnTo>
                <a:lnTo>
                  <a:pt x="146" y="30"/>
                </a:lnTo>
                <a:lnTo>
                  <a:pt x="148" y="30"/>
                </a:lnTo>
                <a:lnTo>
                  <a:pt x="148" y="30"/>
                </a:lnTo>
                <a:lnTo>
                  <a:pt x="150" y="32"/>
                </a:lnTo>
                <a:lnTo>
                  <a:pt x="150" y="32"/>
                </a:lnTo>
                <a:lnTo>
                  <a:pt x="150" y="34"/>
                </a:lnTo>
                <a:lnTo>
                  <a:pt x="152" y="36"/>
                </a:lnTo>
                <a:lnTo>
                  <a:pt x="152" y="38"/>
                </a:lnTo>
                <a:lnTo>
                  <a:pt x="154" y="40"/>
                </a:lnTo>
                <a:lnTo>
                  <a:pt x="154" y="42"/>
                </a:lnTo>
                <a:lnTo>
                  <a:pt x="154" y="46"/>
                </a:lnTo>
                <a:lnTo>
                  <a:pt x="154" y="50"/>
                </a:lnTo>
                <a:lnTo>
                  <a:pt x="154" y="54"/>
                </a:lnTo>
                <a:lnTo>
                  <a:pt x="154" y="64"/>
                </a:lnTo>
                <a:lnTo>
                  <a:pt x="154" y="72"/>
                </a:lnTo>
                <a:lnTo>
                  <a:pt x="154" y="74"/>
                </a:lnTo>
                <a:lnTo>
                  <a:pt x="154" y="78"/>
                </a:lnTo>
                <a:lnTo>
                  <a:pt x="154" y="80"/>
                </a:lnTo>
                <a:lnTo>
                  <a:pt x="154" y="80"/>
                </a:lnTo>
                <a:lnTo>
                  <a:pt x="154" y="82"/>
                </a:lnTo>
                <a:lnTo>
                  <a:pt x="154" y="84"/>
                </a:lnTo>
                <a:lnTo>
                  <a:pt x="154" y="84"/>
                </a:lnTo>
                <a:lnTo>
                  <a:pt x="156" y="86"/>
                </a:lnTo>
                <a:lnTo>
                  <a:pt x="156" y="86"/>
                </a:lnTo>
                <a:lnTo>
                  <a:pt x="158" y="88"/>
                </a:lnTo>
                <a:lnTo>
                  <a:pt x="160" y="88"/>
                </a:lnTo>
                <a:lnTo>
                  <a:pt x="160" y="90"/>
                </a:lnTo>
                <a:lnTo>
                  <a:pt x="162" y="90"/>
                </a:lnTo>
                <a:lnTo>
                  <a:pt x="162" y="90"/>
                </a:lnTo>
                <a:lnTo>
                  <a:pt x="164" y="92"/>
                </a:lnTo>
                <a:lnTo>
                  <a:pt x="164" y="92"/>
                </a:lnTo>
                <a:lnTo>
                  <a:pt x="168" y="92"/>
                </a:lnTo>
                <a:lnTo>
                  <a:pt x="170" y="92"/>
                </a:lnTo>
                <a:lnTo>
                  <a:pt x="172" y="92"/>
                </a:lnTo>
                <a:lnTo>
                  <a:pt x="178" y="92"/>
                </a:lnTo>
                <a:lnTo>
                  <a:pt x="180" y="90"/>
                </a:lnTo>
                <a:lnTo>
                  <a:pt x="180" y="96"/>
                </a:lnTo>
                <a:lnTo>
                  <a:pt x="180" y="100"/>
                </a:lnTo>
                <a:lnTo>
                  <a:pt x="182" y="106"/>
                </a:lnTo>
                <a:lnTo>
                  <a:pt x="182" y="108"/>
                </a:lnTo>
                <a:lnTo>
                  <a:pt x="182" y="112"/>
                </a:lnTo>
                <a:lnTo>
                  <a:pt x="182" y="114"/>
                </a:lnTo>
                <a:lnTo>
                  <a:pt x="180" y="118"/>
                </a:lnTo>
                <a:lnTo>
                  <a:pt x="180" y="120"/>
                </a:lnTo>
                <a:lnTo>
                  <a:pt x="180" y="122"/>
                </a:lnTo>
                <a:lnTo>
                  <a:pt x="178" y="124"/>
                </a:lnTo>
                <a:lnTo>
                  <a:pt x="178" y="124"/>
                </a:lnTo>
                <a:lnTo>
                  <a:pt x="178" y="124"/>
                </a:lnTo>
                <a:lnTo>
                  <a:pt x="178" y="126"/>
                </a:lnTo>
                <a:lnTo>
                  <a:pt x="176" y="126"/>
                </a:lnTo>
                <a:lnTo>
                  <a:pt x="176" y="126"/>
                </a:lnTo>
                <a:lnTo>
                  <a:pt x="174" y="126"/>
                </a:lnTo>
                <a:lnTo>
                  <a:pt x="172" y="126"/>
                </a:lnTo>
                <a:lnTo>
                  <a:pt x="170" y="126"/>
                </a:lnTo>
                <a:lnTo>
                  <a:pt x="168" y="126"/>
                </a:lnTo>
                <a:lnTo>
                  <a:pt x="166" y="126"/>
                </a:lnTo>
                <a:lnTo>
                  <a:pt x="164" y="124"/>
                </a:lnTo>
                <a:lnTo>
                  <a:pt x="164" y="124"/>
                </a:lnTo>
                <a:lnTo>
                  <a:pt x="164" y="124"/>
                </a:lnTo>
                <a:lnTo>
                  <a:pt x="164" y="124"/>
                </a:lnTo>
                <a:lnTo>
                  <a:pt x="162" y="122"/>
                </a:lnTo>
                <a:lnTo>
                  <a:pt x="162" y="120"/>
                </a:lnTo>
                <a:lnTo>
                  <a:pt x="162" y="120"/>
                </a:lnTo>
                <a:lnTo>
                  <a:pt x="162" y="118"/>
                </a:lnTo>
                <a:lnTo>
                  <a:pt x="160" y="116"/>
                </a:lnTo>
                <a:lnTo>
                  <a:pt x="160" y="116"/>
                </a:lnTo>
                <a:lnTo>
                  <a:pt x="160" y="116"/>
                </a:lnTo>
                <a:lnTo>
                  <a:pt x="160" y="116"/>
                </a:lnTo>
                <a:lnTo>
                  <a:pt x="158" y="116"/>
                </a:lnTo>
                <a:lnTo>
                  <a:pt x="156" y="116"/>
                </a:lnTo>
                <a:lnTo>
                  <a:pt x="156" y="116"/>
                </a:lnTo>
                <a:lnTo>
                  <a:pt x="154" y="116"/>
                </a:lnTo>
                <a:lnTo>
                  <a:pt x="154" y="116"/>
                </a:lnTo>
                <a:lnTo>
                  <a:pt x="154" y="118"/>
                </a:lnTo>
                <a:lnTo>
                  <a:pt x="154" y="118"/>
                </a:lnTo>
                <a:lnTo>
                  <a:pt x="154" y="118"/>
                </a:lnTo>
                <a:lnTo>
                  <a:pt x="154" y="120"/>
                </a:lnTo>
                <a:lnTo>
                  <a:pt x="154" y="120"/>
                </a:lnTo>
                <a:lnTo>
                  <a:pt x="154" y="122"/>
                </a:lnTo>
                <a:lnTo>
                  <a:pt x="154" y="124"/>
                </a:lnTo>
                <a:lnTo>
                  <a:pt x="154" y="124"/>
                </a:lnTo>
                <a:lnTo>
                  <a:pt x="154" y="124"/>
                </a:lnTo>
                <a:lnTo>
                  <a:pt x="154" y="124"/>
                </a:lnTo>
                <a:lnTo>
                  <a:pt x="154" y="126"/>
                </a:lnTo>
                <a:lnTo>
                  <a:pt x="152" y="126"/>
                </a:lnTo>
                <a:lnTo>
                  <a:pt x="152" y="126"/>
                </a:lnTo>
                <a:lnTo>
                  <a:pt x="150" y="126"/>
                </a:lnTo>
                <a:lnTo>
                  <a:pt x="148" y="126"/>
                </a:lnTo>
                <a:lnTo>
                  <a:pt x="148" y="126"/>
                </a:lnTo>
                <a:lnTo>
                  <a:pt x="146" y="126"/>
                </a:lnTo>
                <a:lnTo>
                  <a:pt x="144" y="126"/>
                </a:lnTo>
                <a:lnTo>
                  <a:pt x="144" y="126"/>
                </a:lnTo>
                <a:lnTo>
                  <a:pt x="144" y="126"/>
                </a:lnTo>
                <a:lnTo>
                  <a:pt x="144" y="126"/>
                </a:lnTo>
                <a:lnTo>
                  <a:pt x="142" y="128"/>
                </a:lnTo>
                <a:lnTo>
                  <a:pt x="142" y="130"/>
                </a:lnTo>
                <a:lnTo>
                  <a:pt x="142" y="132"/>
                </a:lnTo>
                <a:lnTo>
                  <a:pt x="142" y="134"/>
                </a:lnTo>
                <a:lnTo>
                  <a:pt x="140" y="136"/>
                </a:lnTo>
                <a:lnTo>
                  <a:pt x="140" y="140"/>
                </a:lnTo>
                <a:lnTo>
                  <a:pt x="142" y="142"/>
                </a:lnTo>
                <a:lnTo>
                  <a:pt x="142" y="144"/>
                </a:lnTo>
                <a:lnTo>
                  <a:pt x="142" y="150"/>
                </a:lnTo>
                <a:lnTo>
                  <a:pt x="142" y="156"/>
                </a:lnTo>
                <a:lnTo>
                  <a:pt x="144" y="162"/>
                </a:lnTo>
                <a:lnTo>
                  <a:pt x="144" y="166"/>
                </a:lnTo>
                <a:lnTo>
                  <a:pt x="144" y="172"/>
                </a:lnTo>
                <a:lnTo>
                  <a:pt x="144" y="176"/>
                </a:lnTo>
                <a:lnTo>
                  <a:pt x="144" y="176"/>
                </a:lnTo>
                <a:lnTo>
                  <a:pt x="144" y="178"/>
                </a:lnTo>
                <a:lnTo>
                  <a:pt x="146" y="178"/>
                </a:lnTo>
                <a:lnTo>
                  <a:pt x="146" y="180"/>
                </a:lnTo>
                <a:lnTo>
                  <a:pt x="146" y="182"/>
                </a:lnTo>
                <a:lnTo>
                  <a:pt x="148" y="184"/>
                </a:lnTo>
                <a:lnTo>
                  <a:pt x="150" y="186"/>
                </a:lnTo>
                <a:lnTo>
                  <a:pt x="152" y="186"/>
                </a:lnTo>
                <a:lnTo>
                  <a:pt x="154" y="188"/>
                </a:lnTo>
                <a:lnTo>
                  <a:pt x="154" y="190"/>
                </a:lnTo>
                <a:lnTo>
                  <a:pt x="156" y="192"/>
                </a:lnTo>
                <a:lnTo>
                  <a:pt x="156" y="192"/>
                </a:lnTo>
                <a:lnTo>
                  <a:pt x="156" y="194"/>
                </a:lnTo>
                <a:lnTo>
                  <a:pt x="156" y="194"/>
                </a:lnTo>
                <a:lnTo>
                  <a:pt x="156" y="196"/>
                </a:lnTo>
                <a:lnTo>
                  <a:pt x="156" y="200"/>
                </a:lnTo>
                <a:lnTo>
                  <a:pt x="140" y="206"/>
                </a:lnTo>
                <a:lnTo>
                  <a:pt x="136" y="206"/>
                </a:lnTo>
                <a:lnTo>
                  <a:pt x="128" y="204"/>
                </a:lnTo>
                <a:lnTo>
                  <a:pt x="126" y="204"/>
                </a:lnTo>
                <a:lnTo>
                  <a:pt x="120" y="204"/>
                </a:lnTo>
                <a:lnTo>
                  <a:pt x="112" y="204"/>
                </a:lnTo>
                <a:lnTo>
                  <a:pt x="108" y="204"/>
                </a:lnTo>
                <a:lnTo>
                  <a:pt x="104" y="204"/>
                </a:lnTo>
                <a:lnTo>
                  <a:pt x="102" y="202"/>
                </a:lnTo>
                <a:lnTo>
                  <a:pt x="100" y="202"/>
                </a:lnTo>
                <a:lnTo>
                  <a:pt x="98" y="202"/>
                </a:lnTo>
                <a:lnTo>
                  <a:pt x="98" y="200"/>
                </a:lnTo>
                <a:lnTo>
                  <a:pt x="96" y="200"/>
                </a:lnTo>
                <a:lnTo>
                  <a:pt x="96" y="200"/>
                </a:lnTo>
                <a:lnTo>
                  <a:pt x="96" y="196"/>
                </a:lnTo>
                <a:lnTo>
                  <a:pt x="94" y="196"/>
                </a:lnTo>
                <a:lnTo>
                  <a:pt x="94" y="194"/>
                </a:lnTo>
                <a:lnTo>
                  <a:pt x="94" y="194"/>
                </a:lnTo>
                <a:lnTo>
                  <a:pt x="92" y="192"/>
                </a:lnTo>
                <a:lnTo>
                  <a:pt x="90" y="192"/>
                </a:lnTo>
                <a:lnTo>
                  <a:pt x="88" y="192"/>
                </a:lnTo>
                <a:lnTo>
                  <a:pt x="86" y="192"/>
                </a:lnTo>
                <a:lnTo>
                  <a:pt x="84" y="192"/>
                </a:lnTo>
                <a:lnTo>
                  <a:pt x="82" y="192"/>
                </a:lnTo>
                <a:lnTo>
                  <a:pt x="80" y="192"/>
                </a:lnTo>
                <a:lnTo>
                  <a:pt x="74" y="192"/>
                </a:lnTo>
                <a:lnTo>
                  <a:pt x="64" y="194"/>
                </a:lnTo>
                <a:lnTo>
                  <a:pt x="60" y="194"/>
                </a:lnTo>
                <a:lnTo>
                  <a:pt x="58" y="194"/>
                </a:lnTo>
                <a:lnTo>
                  <a:pt x="56" y="194"/>
                </a:lnTo>
                <a:lnTo>
                  <a:pt x="50" y="194"/>
                </a:lnTo>
                <a:lnTo>
                  <a:pt x="42" y="194"/>
                </a:lnTo>
                <a:lnTo>
                  <a:pt x="40" y="192"/>
                </a:lnTo>
                <a:lnTo>
                  <a:pt x="36" y="192"/>
                </a:lnTo>
                <a:lnTo>
                  <a:pt x="32" y="192"/>
                </a:lnTo>
                <a:lnTo>
                  <a:pt x="30" y="192"/>
                </a:lnTo>
                <a:lnTo>
                  <a:pt x="28" y="190"/>
                </a:lnTo>
                <a:lnTo>
                  <a:pt x="26" y="190"/>
                </a:lnTo>
                <a:lnTo>
                  <a:pt x="22" y="188"/>
                </a:lnTo>
                <a:lnTo>
                  <a:pt x="20" y="186"/>
                </a:lnTo>
                <a:lnTo>
                  <a:pt x="18" y="186"/>
                </a:lnTo>
                <a:lnTo>
                  <a:pt x="16" y="184"/>
                </a:lnTo>
                <a:lnTo>
                  <a:pt x="16" y="184"/>
                </a:lnTo>
                <a:lnTo>
                  <a:pt x="14" y="184"/>
                </a:lnTo>
                <a:lnTo>
                  <a:pt x="14" y="184"/>
                </a:lnTo>
                <a:lnTo>
                  <a:pt x="14" y="184"/>
                </a:lnTo>
                <a:lnTo>
                  <a:pt x="10" y="186"/>
                </a:lnTo>
                <a:lnTo>
                  <a:pt x="8" y="186"/>
                </a:lnTo>
                <a:lnTo>
                  <a:pt x="6" y="188"/>
                </a:lnTo>
                <a:lnTo>
                  <a:pt x="2" y="190"/>
                </a:lnTo>
                <a:lnTo>
                  <a:pt x="0" y="190"/>
                </a:lnTo>
                <a:lnTo>
                  <a:pt x="0" y="188"/>
                </a:lnTo>
                <a:lnTo>
                  <a:pt x="0" y="180"/>
                </a:lnTo>
                <a:lnTo>
                  <a:pt x="0" y="176"/>
                </a:lnTo>
                <a:lnTo>
                  <a:pt x="0" y="172"/>
                </a:lnTo>
                <a:lnTo>
                  <a:pt x="0" y="168"/>
                </a:lnTo>
                <a:lnTo>
                  <a:pt x="0" y="166"/>
                </a:lnTo>
                <a:lnTo>
                  <a:pt x="0" y="166"/>
                </a:lnTo>
                <a:lnTo>
                  <a:pt x="0" y="164"/>
                </a:lnTo>
                <a:lnTo>
                  <a:pt x="2" y="162"/>
                </a:lnTo>
                <a:lnTo>
                  <a:pt x="2" y="158"/>
                </a:lnTo>
                <a:lnTo>
                  <a:pt x="6" y="154"/>
                </a:lnTo>
                <a:lnTo>
                  <a:pt x="8" y="150"/>
                </a:lnTo>
                <a:lnTo>
                  <a:pt x="12" y="144"/>
                </a:lnTo>
                <a:lnTo>
                  <a:pt x="14" y="140"/>
                </a:lnTo>
                <a:lnTo>
                  <a:pt x="16" y="136"/>
                </a:lnTo>
                <a:lnTo>
                  <a:pt x="18" y="132"/>
                </a:lnTo>
                <a:lnTo>
                  <a:pt x="20" y="128"/>
                </a:lnTo>
                <a:lnTo>
                  <a:pt x="22" y="122"/>
                </a:lnTo>
                <a:lnTo>
                  <a:pt x="24" y="118"/>
                </a:lnTo>
                <a:lnTo>
                  <a:pt x="24" y="116"/>
                </a:lnTo>
                <a:lnTo>
                  <a:pt x="24" y="116"/>
                </a:lnTo>
                <a:lnTo>
                  <a:pt x="26" y="114"/>
                </a:lnTo>
                <a:lnTo>
                  <a:pt x="26" y="114"/>
                </a:lnTo>
                <a:lnTo>
                  <a:pt x="26" y="112"/>
                </a:lnTo>
                <a:lnTo>
                  <a:pt x="26" y="112"/>
                </a:lnTo>
                <a:lnTo>
                  <a:pt x="28" y="112"/>
                </a:lnTo>
                <a:lnTo>
                  <a:pt x="30" y="112"/>
                </a:lnTo>
                <a:lnTo>
                  <a:pt x="32" y="112"/>
                </a:lnTo>
                <a:lnTo>
                  <a:pt x="32" y="112"/>
                </a:lnTo>
                <a:lnTo>
                  <a:pt x="32" y="112"/>
                </a:lnTo>
                <a:lnTo>
                  <a:pt x="32" y="110"/>
                </a:lnTo>
                <a:lnTo>
                  <a:pt x="34" y="110"/>
                </a:lnTo>
                <a:lnTo>
                  <a:pt x="34" y="108"/>
                </a:lnTo>
                <a:lnTo>
                  <a:pt x="34" y="106"/>
                </a:lnTo>
                <a:lnTo>
                  <a:pt x="36" y="104"/>
                </a:lnTo>
                <a:lnTo>
                  <a:pt x="36" y="102"/>
                </a:lnTo>
                <a:lnTo>
                  <a:pt x="36" y="100"/>
                </a:lnTo>
                <a:lnTo>
                  <a:pt x="36" y="98"/>
                </a:lnTo>
                <a:lnTo>
                  <a:pt x="36" y="96"/>
                </a:lnTo>
                <a:lnTo>
                  <a:pt x="36" y="96"/>
                </a:lnTo>
                <a:lnTo>
                  <a:pt x="36" y="94"/>
                </a:lnTo>
                <a:lnTo>
                  <a:pt x="34" y="92"/>
                </a:lnTo>
                <a:lnTo>
                  <a:pt x="32" y="90"/>
                </a:lnTo>
                <a:lnTo>
                  <a:pt x="32" y="88"/>
                </a:lnTo>
                <a:lnTo>
                  <a:pt x="28" y="84"/>
                </a:lnTo>
                <a:lnTo>
                  <a:pt x="28" y="82"/>
                </a:lnTo>
                <a:lnTo>
                  <a:pt x="26" y="80"/>
                </a:lnTo>
                <a:lnTo>
                  <a:pt x="26" y="78"/>
                </a:lnTo>
                <a:lnTo>
                  <a:pt x="26" y="76"/>
                </a:lnTo>
                <a:lnTo>
                  <a:pt x="24" y="70"/>
                </a:lnTo>
                <a:lnTo>
                  <a:pt x="24" y="62"/>
                </a:lnTo>
                <a:lnTo>
                  <a:pt x="22" y="58"/>
                </a:lnTo>
                <a:lnTo>
                  <a:pt x="22" y="56"/>
                </a:lnTo>
                <a:lnTo>
                  <a:pt x="22" y="50"/>
                </a:lnTo>
                <a:lnTo>
                  <a:pt x="22" y="48"/>
                </a:lnTo>
                <a:lnTo>
                  <a:pt x="22" y="44"/>
                </a:lnTo>
                <a:lnTo>
                  <a:pt x="22" y="42"/>
                </a:lnTo>
                <a:lnTo>
                  <a:pt x="22" y="42"/>
                </a:lnTo>
                <a:lnTo>
                  <a:pt x="22" y="40"/>
                </a:lnTo>
                <a:lnTo>
                  <a:pt x="20" y="40"/>
                </a:lnTo>
                <a:lnTo>
                  <a:pt x="20" y="38"/>
                </a:lnTo>
                <a:lnTo>
                  <a:pt x="20" y="38"/>
                </a:lnTo>
                <a:lnTo>
                  <a:pt x="16" y="38"/>
                </a:lnTo>
                <a:lnTo>
                  <a:pt x="14" y="36"/>
                </a:lnTo>
                <a:lnTo>
                  <a:pt x="14" y="36"/>
                </a:lnTo>
                <a:lnTo>
                  <a:pt x="14" y="36"/>
                </a:lnTo>
                <a:lnTo>
                  <a:pt x="12" y="34"/>
                </a:lnTo>
                <a:lnTo>
                  <a:pt x="12" y="32"/>
                </a:lnTo>
                <a:lnTo>
                  <a:pt x="12" y="32"/>
                </a:lnTo>
                <a:lnTo>
                  <a:pt x="12" y="30"/>
                </a:lnTo>
                <a:lnTo>
                  <a:pt x="12" y="26"/>
                </a:lnTo>
                <a:lnTo>
                  <a:pt x="14" y="24"/>
                </a:lnTo>
                <a:lnTo>
                  <a:pt x="14" y="20"/>
                </a:lnTo>
                <a:lnTo>
                  <a:pt x="14" y="18"/>
                </a:lnTo>
                <a:lnTo>
                  <a:pt x="14" y="18"/>
                </a:lnTo>
                <a:lnTo>
                  <a:pt x="14" y="16"/>
                </a:lnTo>
                <a:lnTo>
                  <a:pt x="14" y="14"/>
                </a:lnTo>
                <a:lnTo>
                  <a:pt x="14" y="14"/>
                </a:lnTo>
                <a:lnTo>
                  <a:pt x="14" y="12"/>
                </a:lnTo>
                <a:lnTo>
                  <a:pt x="12" y="12"/>
                </a:lnTo>
                <a:lnTo>
                  <a:pt x="12" y="12"/>
                </a:lnTo>
                <a:lnTo>
                  <a:pt x="12" y="12"/>
                </a:lnTo>
                <a:lnTo>
                  <a:pt x="10" y="12"/>
                </a:lnTo>
                <a:lnTo>
                  <a:pt x="8" y="12"/>
                </a:lnTo>
                <a:lnTo>
                  <a:pt x="8" y="12"/>
                </a:lnTo>
                <a:lnTo>
                  <a:pt x="6" y="12"/>
                </a:lnTo>
                <a:lnTo>
                  <a:pt x="6" y="12"/>
                </a:lnTo>
                <a:lnTo>
                  <a:pt x="6" y="12"/>
                </a:lnTo>
                <a:lnTo>
                  <a:pt x="4" y="12"/>
                </a:lnTo>
                <a:lnTo>
                  <a:pt x="4" y="12"/>
                </a:lnTo>
                <a:lnTo>
                  <a:pt x="4" y="12"/>
                </a:lnTo>
                <a:lnTo>
                  <a:pt x="4" y="10"/>
                </a:lnTo>
                <a:lnTo>
                  <a:pt x="6" y="8"/>
                </a:lnTo>
                <a:lnTo>
                  <a:pt x="6" y="8"/>
                </a:lnTo>
                <a:lnTo>
                  <a:pt x="8" y="4"/>
                </a:lnTo>
                <a:lnTo>
                  <a:pt x="8"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299" name="Freeform 400"/>
          <p:cNvSpPr>
            <a:spLocks/>
          </p:cNvSpPr>
          <p:nvPr/>
        </p:nvSpPr>
        <p:spPr bwMode="auto">
          <a:xfrm>
            <a:off x="4223134" y="4354911"/>
            <a:ext cx="238127" cy="353985"/>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0" name="Freeform 401"/>
          <p:cNvSpPr>
            <a:spLocks/>
          </p:cNvSpPr>
          <p:nvPr/>
        </p:nvSpPr>
        <p:spPr bwMode="auto">
          <a:xfrm>
            <a:off x="4223134" y="4354911"/>
            <a:ext cx="238127" cy="353985"/>
          </a:xfrm>
          <a:custGeom>
            <a:avLst/>
            <a:gdLst>
              <a:gd name="T0" fmla="*/ 78 w 116"/>
              <a:gd name="T1" fmla="*/ 148 h 152"/>
              <a:gd name="T2" fmla="*/ 64 w 116"/>
              <a:gd name="T3" fmla="*/ 142 h 152"/>
              <a:gd name="T4" fmla="*/ 62 w 116"/>
              <a:gd name="T5" fmla="*/ 138 h 152"/>
              <a:gd name="T6" fmla="*/ 60 w 116"/>
              <a:gd name="T7" fmla="*/ 132 h 152"/>
              <a:gd name="T8" fmla="*/ 60 w 116"/>
              <a:gd name="T9" fmla="*/ 128 h 152"/>
              <a:gd name="T10" fmla="*/ 56 w 116"/>
              <a:gd name="T11" fmla="*/ 126 h 152"/>
              <a:gd name="T12" fmla="*/ 46 w 116"/>
              <a:gd name="T13" fmla="*/ 124 h 152"/>
              <a:gd name="T14" fmla="*/ 40 w 116"/>
              <a:gd name="T15" fmla="*/ 118 h 152"/>
              <a:gd name="T16" fmla="*/ 26 w 116"/>
              <a:gd name="T17" fmla="*/ 106 h 152"/>
              <a:gd name="T18" fmla="*/ 18 w 116"/>
              <a:gd name="T19" fmla="*/ 98 h 152"/>
              <a:gd name="T20" fmla="*/ 10 w 116"/>
              <a:gd name="T21" fmla="*/ 98 h 152"/>
              <a:gd name="T22" fmla="*/ 4 w 116"/>
              <a:gd name="T23" fmla="*/ 98 h 152"/>
              <a:gd name="T24" fmla="*/ 2 w 116"/>
              <a:gd name="T25" fmla="*/ 96 h 152"/>
              <a:gd name="T26" fmla="*/ 0 w 116"/>
              <a:gd name="T27" fmla="*/ 88 h 152"/>
              <a:gd name="T28" fmla="*/ 2 w 116"/>
              <a:gd name="T29" fmla="*/ 76 h 152"/>
              <a:gd name="T30" fmla="*/ 8 w 116"/>
              <a:gd name="T31" fmla="*/ 64 h 152"/>
              <a:gd name="T32" fmla="*/ 12 w 116"/>
              <a:gd name="T33" fmla="*/ 54 h 152"/>
              <a:gd name="T34" fmla="*/ 12 w 116"/>
              <a:gd name="T35" fmla="*/ 38 h 152"/>
              <a:gd name="T36" fmla="*/ 10 w 116"/>
              <a:gd name="T37" fmla="*/ 28 h 152"/>
              <a:gd name="T38" fmla="*/ 4 w 116"/>
              <a:gd name="T39" fmla="*/ 16 h 152"/>
              <a:gd name="T40" fmla="*/ 30 w 116"/>
              <a:gd name="T41" fmla="*/ 0 h 152"/>
              <a:gd name="T42" fmla="*/ 40 w 116"/>
              <a:gd name="T43" fmla="*/ 4 h 152"/>
              <a:gd name="T44" fmla="*/ 48 w 116"/>
              <a:gd name="T45" fmla="*/ 8 h 152"/>
              <a:gd name="T46" fmla="*/ 52 w 116"/>
              <a:gd name="T47" fmla="*/ 14 h 152"/>
              <a:gd name="T48" fmla="*/ 52 w 116"/>
              <a:gd name="T49" fmla="*/ 20 h 152"/>
              <a:gd name="T50" fmla="*/ 54 w 116"/>
              <a:gd name="T51" fmla="*/ 24 h 152"/>
              <a:gd name="T52" fmla="*/ 62 w 116"/>
              <a:gd name="T53" fmla="*/ 26 h 152"/>
              <a:gd name="T54" fmla="*/ 72 w 116"/>
              <a:gd name="T55" fmla="*/ 26 h 152"/>
              <a:gd name="T56" fmla="*/ 80 w 116"/>
              <a:gd name="T57" fmla="*/ 24 h 152"/>
              <a:gd name="T58" fmla="*/ 86 w 116"/>
              <a:gd name="T59" fmla="*/ 20 h 152"/>
              <a:gd name="T60" fmla="*/ 84 w 116"/>
              <a:gd name="T61" fmla="*/ 14 h 152"/>
              <a:gd name="T62" fmla="*/ 88 w 116"/>
              <a:gd name="T63" fmla="*/ 12 h 152"/>
              <a:gd name="T64" fmla="*/ 98 w 116"/>
              <a:gd name="T65" fmla="*/ 12 h 152"/>
              <a:gd name="T66" fmla="*/ 106 w 116"/>
              <a:gd name="T67" fmla="*/ 14 h 152"/>
              <a:gd name="T68" fmla="*/ 110 w 116"/>
              <a:gd name="T69" fmla="*/ 18 h 152"/>
              <a:gd name="T70" fmla="*/ 112 w 116"/>
              <a:gd name="T71" fmla="*/ 26 h 152"/>
              <a:gd name="T72" fmla="*/ 108 w 116"/>
              <a:gd name="T73" fmla="*/ 32 h 152"/>
              <a:gd name="T74" fmla="*/ 104 w 116"/>
              <a:gd name="T75" fmla="*/ 40 h 152"/>
              <a:gd name="T76" fmla="*/ 102 w 116"/>
              <a:gd name="T77" fmla="*/ 54 h 152"/>
              <a:gd name="T78" fmla="*/ 102 w 116"/>
              <a:gd name="T79" fmla="*/ 72 h 152"/>
              <a:gd name="T80" fmla="*/ 102 w 116"/>
              <a:gd name="T81" fmla="*/ 90 h 152"/>
              <a:gd name="T82" fmla="*/ 106 w 116"/>
              <a:gd name="T83" fmla="*/ 102 h 152"/>
              <a:gd name="T84" fmla="*/ 110 w 116"/>
              <a:gd name="T85" fmla="*/ 106 h 152"/>
              <a:gd name="T86" fmla="*/ 108 w 116"/>
              <a:gd name="T87" fmla="*/ 112 h 152"/>
              <a:gd name="T88" fmla="*/ 104 w 116"/>
              <a:gd name="T89" fmla="*/ 118 h 152"/>
              <a:gd name="T90" fmla="*/ 102 w 116"/>
              <a:gd name="T91" fmla="*/ 124 h 152"/>
              <a:gd name="T92" fmla="*/ 94 w 116"/>
              <a:gd name="T93" fmla="*/ 130 h 152"/>
              <a:gd name="T94" fmla="*/ 90 w 116"/>
              <a:gd name="T95" fmla="*/ 134 h 152"/>
              <a:gd name="T96" fmla="*/ 88 w 116"/>
              <a:gd name="T97" fmla="*/ 1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52">
                <a:moveTo>
                  <a:pt x="84" y="152"/>
                </a:moveTo>
                <a:lnTo>
                  <a:pt x="84" y="152"/>
                </a:lnTo>
                <a:lnTo>
                  <a:pt x="80" y="150"/>
                </a:lnTo>
                <a:lnTo>
                  <a:pt x="78" y="148"/>
                </a:lnTo>
                <a:lnTo>
                  <a:pt x="74" y="148"/>
                </a:lnTo>
                <a:lnTo>
                  <a:pt x="70" y="146"/>
                </a:lnTo>
                <a:lnTo>
                  <a:pt x="66" y="144"/>
                </a:lnTo>
                <a:lnTo>
                  <a:pt x="64" y="142"/>
                </a:lnTo>
                <a:lnTo>
                  <a:pt x="64" y="140"/>
                </a:lnTo>
                <a:lnTo>
                  <a:pt x="62" y="140"/>
                </a:lnTo>
                <a:lnTo>
                  <a:pt x="62" y="140"/>
                </a:lnTo>
                <a:lnTo>
                  <a:pt x="62" y="138"/>
                </a:lnTo>
                <a:lnTo>
                  <a:pt x="62" y="138"/>
                </a:lnTo>
                <a:lnTo>
                  <a:pt x="60" y="136"/>
                </a:lnTo>
                <a:lnTo>
                  <a:pt x="60" y="134"/>
                </a:lnTo>
                <a:lnTo>
                  <a:pt x="60" y="132"/>
                </a:lnTo>
                <a:lnTo>
                  <a:pt x="60" y="132"/>
                </a:lnTo>
                <a:lnTo>
                  <a:pt x="60" y="130"/>
                </a:lnTo>
                <a:lnTo>
                  <a:pt x="60" y="128"/>
                </a:lnTo>
                <a:lnTo>
                  <a:pt x="60" y="128"/>
                </a:lnTo>
                <a:lnTo>
                  <a:pt x="60" y="128"/>
                </a:lnTo>
                <a:lnTo>
                  <a:pt x="60" y="126"/>
                </a:lnTo>
                <a:lnTo>
                  <a:pt x="58" y="126"/>
                </a:lnTo>
                <a:lnTo>
                  <a:pt x="56" y="126"/>
                </a:lnTo>
                <a:lnTo>
                  <a:pt x="54" y="124"/>
                </a:lnTo>
                <a:lnTo>
                  <a:pt x="52" y="124"/>
                </a:lnTo>
                <a:lnTo>
                  <a:pt x="48" y="124"/>
                </a:lnTo>
                <a:lnTo>
                  <a:pt x="46" y="124"/>
                </a:lnTo>
                <a:lnTo>
                  <a:pt x="44" y="122"/>
                </a:lnTo>
                <a:lnTo>
                  <a:pt x="42" y="122"/>
                </a:lnTo>
                <a:lnTo>
                  <a:pt x="42" y="120"/>
                </a:lnTo>
                <a:lnTo>
                  <a:pt x="40" y="118"/>
                </a:lnTo>
                <a:lnTo>
                  <a:pt x="38" y="118"/>
                </a:lnTo>
                <a:lnTo>
                  <a:pt x="34" y="114"/>
                </a:lnTo>
                <a:lnTo>
                  <a:pt x="30" y="110"/>
                </a:lnTo>
                <a:lnTo>
                  <a:pt x="26" y="106"/>
                </a:lnTo>
                <a:lnTo>
                  <a:pt x="22" y="102"/>
                </a:lnTo>
                <a:lnTo>
                  <a:pt x="20" y="102"/>
                </a:lnTo>
                <a:lnTo>
                  <a:pt x="18" y="100"/>
                </a:lnTo>
                <a:lnTo>
                  <a:pt x="18" y="98"/>
                </a:lnTo>
                <a:lnTo>
                  <a:pt x="16" y="98"/>
                </a:lnTo>
                <a:lnTo>
                  <a:pt x="14" y="98"/>
                </a:lnTo>
                <a:lnTo>
                  <a:pt x="12" y="98"/>
                </a:lnTo>
                <a:lnTo>
                  <a:pt x="10" y="98"/>
                </a:lnTo>
                <a:lnTo>
                  <a:pt x="8" y="98"/>
                </a:lnTo>
                <a:lnTo>
                  <a:pt x="6" y="98"/>
                </a:lnTo>
                <a:lnTo>
                  <a:pt x="6" y="98"/>
                </a:lnTo>
                <a:lnTo>
                  <a:pt x="4" y="98"/>
                </a:lnTo>
                <a:lnTo>
                  <a:pt x="4" y="98"/>
                </a:lnTo>
                <a:lnTo>
                  <a:pt x="4" y="98"/>
                </a:lnTo>
                <a:lnTo>
                  <a:pt x="2" y="96"/>
                </a:lnTo>
                <a:lnTo>
                  <a:pt x="2" y="96"/>
                </a:lnTo>
                <a:lnTo>
                  <a:pt x="2" y="94"/>
                </a:lnTo>
                <a:lnTo>
                  <a:pt x="0" y="92"/>
                </a:lnTo>
                <a:lnTo>
                  <a:pt x="0" y="90"/>
                </a:lnTo>
                <a:lnTo>
                  <a:pt x="0" y="88"/>
                </a:lnTo>
                <a:lnTo>
                  <a:pt x="0" y="86"/>
                </a:lnTo>
                <a:lnTo>
                  <a:pt x="0" y="84"/>
                </a:lnTo>
                <a:lnTo>
                  <a:pt x="2" y="80"/>
                </a:lnTo>
                <a:lnTo>
                  <a:pt x="2" y="76"/>
                </a:lnTo>
                <a:lnTo>
                  <a:pt x="2" y="74"/>
                </a:lnTo>
                <a:lnTo>
                  <a:pt x="4" y="72"/>
                </a:lnTo>
                <a:lnTo>
                  <a:pt x="4" y="70"/>
                </a:lnTo>
                <a:lnTo>
                  <a:pt x="8" y="64"/>
                </a:lnTo>
                <a:lnTo>
                  <a:pt x="10" y="60"/>
                </a:lnTo>
                <a:lnTo>
                  <a:pt x="10" y="58"/>
                </a:lnTo>
                <a:lnTo>
                  <a:pt x="12" y="56"/>
                </a:lnTo>
                <a:lnTo>
                  <a:pt x="12" y="54"/>
                </a:lnTo>
                <a:lnTo>
                  <a:pt x="12" y="50"/>
                </a:lnTo>
                <a:lnTo>
                  <a:pt x="12" y="46"/>
                </a:lnTo>
                <a:lnTo>
                  <a:pt x="12" y="42"/>
                </a:lnTo>
                <a:lnTo>
                  <a:pt x="12" y="38"/>
                </a:lnTo>
                <a:lnTo>
                  <a:pt x="12" y="34"/>
                </a:lnTo>
                <a:lnTo>
                  <a:pt x="12" y="32"/>
                </a:lnTo>
                <a:lnTo>
                  <a:pt x="12" y="28"/>
                </a:lnTo>
                <a:lnTo>
                  <a:pt x="10" y="28"/>
                </a:lnTo>
                <a:lnTo>
                  <a:pt x="10" y="24"/>
                </a:lnTo>
                <a:lnTo>
                  <a:pt x="8" y="22"/>
                </a:lnTo>
                <a:lnTo>
                  <a:pt x="6" y="20"/>
                </a:lnTo>
                <a:lnTo>
                  <a:pt x="4" y="16"/>
                </a:lnTo>
                <a:lnTo>
                  <a:pt x="2" y="14"/>
                </a:lnTo>
                <a:lnTo>
                  <a:pt x="22" y="0"/>
                </a:lnTo>
                <a:lnTo>
                  <a:pt x="24" y="0"/>
                </a:lnTo>
                <a:lnTo>
                  <a:pt x="30" y="0"/>
                </a:lnTo>
                <a:lnTo>
                  <a:pt x="34" y="2"/>
                </a:lnTo>
                <a:lnTo>
                  <a:pt x="36" y="2"/>
                </a:lnTo>
                <a:lnTo>
                  <a:pt x="38" y="2"/>
                </a:lnTo>
                <a:lnTo>
                  <a:pt x="40" y="4"/>
                </a:lnTo>
                <a:lnTo>
                  <a:pt x="42" y="4"/>
                </a:lnTo>
                <a:lnTo>
                  <a:pt x="44" y="6"/>
                </a:lnTo>
                <a:lnTo>
                  <a:pt x="46" y="8"/>
                </a:lnTo>
                <a:lnTo>
                  <a:pt x="48" y="8"/>
                </a:lnTo>
                <a:lnTo>
                  <a:pt x="50" y="10"/>
                </a:lnTo>
                <a:lnTo>
                  <a:pt x="50" y="12"/>
                </a:lnTo>
                <a:lnTo>
                  <a:pt x="52" y="12"/>
                </a:lnTo>
                <a:lnTo>
                  <a:pt x="52" y="14"/>
                </a:lnTo>
                <a:lnTo>
                  <a:pt x="52" y="16"/>
                </a:lnTo>
                <a:lnTo>
                  <a:pt x="52" y="18"/>
                </a:lnTo>
                <a:lnTo>
                  <a:pt x="52" y="20"/>
                </a:lnTo>
                <a:lnTo>
                  <a:pt x="52" y="20"/>
                </a:lnTo>
                <a:lnTo>
                  <a:pt x="52" y="22"/>
                </a:lnTo>
                <a:lnTo>
                  <a:pt x="52" y="22"/>
                </a:lnTo>
                <a:lnTo>
                  <a:pt x="54" y="22"/>
                </a:lnTo>
                <a:lnTo>
                  <a:pt x="54" y="24"/>
                </a:lnTo>
                <a:lnTo>
                  <a:pt x="56" y="24"/>
                </a:lnTo>
                <a:lnTo>
                  <a:pt x="58" y="24"/>
                </a:lnTo>
                <a:lnTo>
                  <a:pt x="60" y="26"/>
                </a:lnTo>
                <a:lnTo>
                  <a:pt x="62" y="26"/>
                </a:lnTo>
                <a:lnTo>
                  <a:pt x="64" y="26"/>
                </a:lnTo>
                <a:lnTo>
                  <a:pt x="68" y="26"/>
                </a:lnTo>
                <a:lnTo>
                  <a:pt x="70" y="26"/>
                </a:lnTo>
                <a:lnTo>
                  <a:pt x="72" y="26"/>
                </a:lnTo>
                <a:lnTo>
                  <a:pt x="74" y="24"/>
                </a:lnTo>
                <a:lnTo>
                  <a:pt x="76" y="24"/>
                </a:lnTo>
                <a:lnTo>
                  <a:pt x="78" y="24"/>
                </a:lnTo>
                <a:lnTo>
                  <a:pt x="80" y="24"/>
                </a:lnTo>
                <a:lnTo>
                  <a:pt x="82" y="22"/>
                </a:lnTo>
                <a:lnTo>
                  <a:pt x="84" y="22"/>
                </a:lnTo>
                <a:lnTo>
                  <a:pt x="86" y="20"/>
                </a:lnTo>
                <a:lnTo>
                  <a:pt x="86" y="20"/>
                </a:lnTo>
                <a:lnTo>
                  <a:pt x="86" y="20"/>
                </a:lnTo>
                <a:lnTo>
                  <a:pt x="86" y="18"/>
                </a:lnTo>
                <a:lnTo>
                  <a:pt x="84" y="16"/>
                </a:lnTo>
                <a:lnTo>
                  <a:pt x="84" y="14"/>
                </a:lnTo>
                <a:lnTo>
                  <a:pt x="86" y="14"/>
                </a:lnTo>
                <a:lnTo>
                  <a:pt x="86" y="14"/>
                </a:lnTo>
                <a:lnTo>
                  <a:pt x="86" y="12"/>
                </a:lnTo>
                <a:lnTo>
                  <a:pt x="88" y="12"/>
                </a:lnTo>
                <a:lnTo>
                  <a:pt x="88" y="12"/>
                </a:lnTo>
                <a:lnTo>
                  <a:pt x="92" y="12"/>
                </a:lnTo>
                <a:lnTo>
                  <a:pt x="94" y="12"/>
                </a:lnTo>
                <a:lnTo>
                  <a:pt x="98" y="12"/>
                </a:lnTo>
                <a:lnTo>
                  <a:pt x="100" y="12"/>
                </a:lnTo>
                <a:lnTo>
                  <a:pt x="102" y="12"/>
                </a:lnTo>
                <a:lnTo>
                  <a:pt x="104" y="12"/>
                </a:lnTo>
                <a:lnTo>
                  <a:pt x="106" y="14"/>
                </a:lnTo>
                <a:lnTo>
                  <a:pt x="106" y="14"/>
                </a:lnTo>
                <a:lnTo>
                  <a:pt x="108" y="16"/>
                </a:lnTo>
                <a:lnTo>
                  <a:pt x="108" y="18"/>
                </a:lnTo>
                <a:lnTo>
                  <a:pt x="110" y="18"/>
                </a:lnTo>
                <a:lnTo>
                  <a:pt x="112" y="20"/>
                </a:lnTo>
                <a:lnTo>
                  <a:pt x="114" y="22"/>
                </a:lnTo>
                <a:lnTo>
                  <a:pt x="116" y="22"/>
                </a:lnTo>
                <a:lnTo>
                  <a:pt x="112" y="26"/>
                </a:lnTo>
                <a:lnTo>
                  <a:pt x="110" y="28"/>
                </a:lnTo>
                <a:lnTo>
                  <a:pt x="110" y="28"/>
                </a:lnTo>
                <a:lnTo>
                  <a:pt x="108" y="30"/>
                </a:lnTo>
                <a:lnTo>
                  <a:pt x="108" y="32"/>
                </a:lnTo>
                <a:lnTo>
                  <a:pt x="106" y="34"/>
                </a:lnTo>
                <a:lnTo>
                  <a:pt x="104" y="36"/>
                </a:lnTo>
                <a:lnTo>
                  <a:pt x="104" y="38"/>
                </a:lnTo>
                <a:lnTo>
                  <a:pt x="104" y="40"/>
                </a:lnTo>
                <a:lnTo>
                  <a:pt x="104" y="42"/>
                </a:lnTo>
                <a:lnTo>
                  <a:pt x="102" y="46"/>
                </a:lnTo>
                <a:lnTo>
                  <a:pt x="102" y="50"/>
                </a:lnTo>
                <a:lnTo>
                  <a:pt x="102" y="54"/>
                </a:lnTo>
                <a:lnTo>
                  <a:pt x="102" y="58"/>
                </a:lnTo>
                <a:lnTo>
                  <a:pt x="102" y="62"/>
                </a:lnTo>
                <a:lnTo>
                  <a:pt x="102" y="66"/>
                </a:lnTo>
                <a:lnTo>
                  <a:pt x="102" y="72"/>
                </a:lnTo>
                <a:lnTo>
                  <a:pt x="102" y="76"/>
                </a:lnTo>
                <a:lnTo>
                  <a:pt x="102" y="80"/>
                </a:lnTo>
                <a:lnTo>
                  <a:pt x="102" y="84"/>
                </a:lnTo>
                <a:lnTo>
                  <a:pt x="102" y="90"/>
                </a:lnTo>
                <a:lnTo>
                  <a:pt x="104" y="92"/>
                </a:lnTo>
                <a:lnTo>
                  <a:pt x="104" y="96"/>
                </a:lnTo>
                <a:lnTo>
                  <a:pt x="106" y="100"/>
                </a:lnTo>
                <a:lnTo>
                  <a:pt x="106" y="102"/>
                </a:lnTo>
                <a:lnTo>
                  <a:pt x="108" y="102"/>
                </a:lnTo>
                <a:lnTo>
                  <a:pt x="108" y="104"/>
                </a:lnTo>
                <a:lnTo>
                  <a:pt x="108" y="104"/>
                </a:lnTo>
                <a:lnTo>
                  <a:pt x="110" y="106"/>
                </a:lnTo>
                <a:lnTo>
                  <a:pt x="112" y="106"/>
                </a:lnTo>
                <a:lnTo>
                  <a:pt x="110" y="108"/>
                </a:lnTo>
                <a:lnTo>
                  <a:pt x="108" y="110"/>
                </a:lnTo>
                <a:lnTo>
                  <a:pt x="108" y="112"/>
                </a:lnTo>
                <a:lnTo>
                  <a:pt x="106" y="112"/>
                </a:lnTo>
                <a:lnTo>
                  <a:pt x="106" y="114"/>
                </a:lnTo>
                <a:lnTo>
                  <a:pt x="106" y="114"/>
                </a:lnTo>
                <a:lnTo>
                  <a:pt x="104" y="118"/>
                </a:lnTo>
                <a:lnTo>
                  <a:pt x="104" y="120"/>
                </a:lnTo>
                <a:lnTo>
                  <a:pt x="102" y="122"/>
                </a:lnTo>
                <a:lnTo>
                  <a:pt x="102" y="122"/>
                </a:lnTo>
                <a:lnTo>
                  <a:pt x="102" y="124"/>
                </a:lnTo>
                <a:lnTo>
                  <a:pt x="100" y="124"/>
                </a:lnTo>
                <a:lnTo>
                  <a:pt x="96" y="126"/>
                </a:lnTo>
                <a:lnTo>
                  <a:pt x="96" y="128"/>
                </a:lnTo>
                <a:lnTo>
                  <a:pt x="94" y="130"/>
                </a:lnTo>
                <a:lnTo>
                  <a:pt x="92" y="130"/>
                </a:lnTo>
                <a:lnTo>
                  <a:pt x="92" y="132"/>
                </a:lnTo>
                <a:lnTo>
                  <a:pt x="90" y="132"/>
                </a:lnTo>
                <a:lnTo>
                  <a:pt x="90" y="134"/>
                </a:lnTo>
                <a:lnTo>
                  <a:pt x="90" y="136"/>
                </a:lnTo>
                <a:lnTo>
                  <a:pt x="90" y="140"/>
                </a:lnTo>
                <a:lnTo>
                  <a:pt x="90" y="140"/>
                </a:lnTo>
                <a:lnTo>
                  <a:pt x="88" y="142"/>
                </a:lnTo>
                <a:lnTo>
                  <a:pt x="88" y="144"/>
                </a:lnTo>
                <a:lnTo>
                  <a:pt x="86" y="148"/>
                </a:lnTo>
                <a:lnTo>
                  <a:pt x="84" y="15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01" name="Freeform 402"/>
          <p:cNvSpPr>
            <a:spLocks/>
          </p:cNvSpPr>
          <p:nvPr/>
        </p:nvSpPr>
        <p:spPr bwMode="auto">
          <a:xfrm>
            <a:off x="4432522" y="4066136"/>
            <a:ext cx="320237" cy="540288"/>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2" name="Freeform 403"/>
          <p:cNvSpPr>
            <a:spLocks/>
          </p:cNvSpPr>
          <p:nvPr/>
        </p:nvSpPr>
        <p:spPr bwMode="auto">
          <a:xfrm>
            <a:off x="4432522" y="4066136"/>
            <a:ext cx="320237" cy="540288"/>
          </a:xfrm>
          <a:custGeom>
            <a:avLst/>
            <a:gdLst>
              <a:gd name="T0" fmla="*/ 36 w 156"/>
              <a:gd name="T1" fmla="*/ 42 h 232"/>
              <a:gd name="T2" fmla="*/ 50 w 156"/>
              <a:gd name="T3" fmla="*/ 58 h 232"/>
              <a:gd name="T4" fmla="*/ 58 w 156"/>
              <a:gd name="T5" fmla="*/ 66 h 232"/>
              <a:gd name="T6" fmla="*/ 64 w 156"/>
              <a:gd name="T7" fmla="*/ 66 h 232"/>
              <a:gd name="T8" fmla="*/ 74 w 156"/>
              <a:gd name="T9" fmla="*/ 64 h 232"/>
              <a:gd name="T10" fmla="*/ 80 w 156"/>
              <a:gd name="T11" fmla="*/ 66 h 232"/>
              <a:gd name="T12" fmla="*/ 88 w 156"/>
              <a:gd name="T13" fmla="*/ 72 h 232"/>
              <a:gd name="T14" fmla="*/ 92 w 156"/>
              <a:gd name="T15" fmla="*/ 76 h 232"/>
              <a:gd name="T16" fmla="*/ 90 w 156"/>
              <a:gd name="T17" fmla="*/ 80 h 232"/>
              <a:gd name="T18" fmla="*/ 88 w 156"/>
              <a:gd name="T19" fmla="*/ 84 h 232"/>
              <a:gd name="T20" fmla="*/ 78 w 156"/>
              <a:gd name="T21" fmla="*/ 90 h 232"/>
              <a:gd name="T22" fmla="*/ 76 w 156"/>
              <a:gd name="T23" fmla="*/ 92 h 232"/>
              <a:gd name="T24" fmla="*/ 76 w 156"/>
              <a:gd name="T25" fmla="*/ 102 h 232"/>
              <a:gd name="T26" fmla="*/ 74 w 156"/>
              <a:gd name="T27" fmla="*/ 110 h 232"/>
              <a:gd name="T28" fmla="*/ 70 w 156"/>
              <a:gd name="T29" fmla="*/ 118 h 232"/>
              <a:gd name="T30" fmla="*/ 60 w 156"/>
              <a:gd name="T31" fmla="*/ 126 h 232"/>
              <a:gd name="T32" fmla="*/ 52 w 156"/>
              <a:gd name="T33" fmla="*/ 130 h 232"/>
              <a:gd name="T34" fmla="*/ 38 w 156"/>
              <a:gd name="T35" fmla="*/ 132 h 232"/>
              <a:gd name="T36" fmla="*/ 28 w 156"/>
              <a:gd name="T37" fmla="*/ 132 h 232"/>
              <a:gd name="T38" fmla="*/ 24 w 156"/>
              <a:gd name="T39" fmla="*/ 132 h 232"/>
              <a:gd name="T40" fmla="*/ 18 w 156"/>
              <a:gd name="T41" fmla="*/ 140 h 232"/>
              <a:gd name="T42" fmla="*/ 8 w 156"/>
              <a:gd name="T43" fmla="*/ 152 h 232"/>
              <a:gd name="T44" fmla="*/ 4 w 156"/>
              <a:gd name="T45" fmla="*/ 158 h 232"/>
              <a:gd name="T46" fmla="*/ 0 w 156"/>
              <a:gd name="T47" fmla="*/ 166 h 232"/>
              <a:gd name="T48" fmla="*/ 0 w 156"/>
              <a:gd name="T49" fmla="*/ 182 h 232"/>
              <a:gd name="T50" fmla="*/ 0 w 156"/>
              <a:gd name="T51" fmla="*/ 200 h 232"/>
              <a:gd name="T52" fmla="*/ 2 w 156"/>
              <a:gd name="T53" fmla="*/ 218 h 232"/>
              <a:gd name="T54" fmla="*/ 4 w 156"/>
              <a:gd name="T55" fmla="*/ 228 h 232"/>
              <a:gd name="T56" fmla="*/ 10 w 156"/>
              <a:gd name="T57" fmla="*/ 232 h 232"/>
              <a:gd name="T58" fmla="*/ 22 w 156"/>
              <a:gd name="T59" fmla="*/ 216 h 232"/>
              <a:gd name="T60" fmla="*/ 28 w 156"/>
              <a:gd name="T61" fmla="*/ 202 h 232"/>
              <a:gd name="T62" fmla="*/ 36 w 156"/>
              <a:gd name="T63" fmla="*/ 196 h 232"/>
              <a:gd name="T64" fmla="*/ 46 w 156"/>
              <a:gd name="T65" fmla="*/ 190 h 232"/>
              <a:gd name="T66" fmla="*/ 68 w 156"/>
              <a:gd name="T67" fmla="*/ 170 h 232"/>
              <a:gd name="T68" fmla="*/ 94 w 156"/>
              <a:gd name="T69" fmla="*/ 144 h 232"/>
              <a:gd name="T70" fmla="*/ 110 w 156"/>
              <a:gd name="T71" fmla="*/ 128 h 232"/>
              <a:gd name="T72" fmla="*/ 116 w 156"/>
              <a:gd name="T73" fmla="*/ 116 h 232"/>
              <a:gd name="T74" fmla="*/ 120 w 156"/>
              <a:gd name="T75" fmla="*/ 106 h 232"/>
              <a:gd name="T76" fmla="*/ 124 w 156"/>
              <a:gd name="T77" fmla="*/ 88 h 232"/>
              <a:gd name="T78" fmla="*/ 130 w 156"/>
              <a:gd name="T79" fmla="*/ 68 h 232"/>
              <a:gd name="T80" fmla="*/ 138 w 156"/>
              <a:gd name="T81" fmla="*/ 58 h 232"/>
              <a:gd name="T82" fmla="*/ 146 w 156"/>
              <a:gd name="T83" fmla="*/ 48 h 232"/>
              <a:gd name="T84" fmla="*/ 148 w 156"/>
              <a:gd name="T85" fmla="*/ 34 h 232"/>
              <a:gd name="T86" fmla="*/ 154 w 156"/>
              <a:gd name="T87" fmla="*/ 28 h 232"/>
              <a:gd name="T88" fmla="*/ 156 w 156"/>
              <a:gd name="T89" fmla="*/ 24 h 232"/>
              <a:gd name="T90" fmla="*/ 156 w 156"/>
              <a:gd name="T91" fmla="*/ 20 h 232"/>
              <a:gd name="T92" fmla="*/ 150 w 156"/>
              <a:gd name="T93" fmla="*/ 16 h 232"/>
              <a:gd name="T94" fmla="*/ 144 w 156"/>
              <a:gd name="T95" fmla="*/ 6 h 232"/>
              <a:gd name="T96" fmla="*/ 138 w 156"/>
              <a:gd name="T97" fmla="*/ 0 h 232"/>
              <a:gd name="T98" fmla="*/ 134 w 156"/>
              <a:gd name="T99" fmla="*/ 0 h 232"/>
              <a:gd name="T100" fmla="*/ 130 w 156"/>
              <a:gd name="T101" fmla="*/ 2 h 232"/>
              <a:gd name="T102" fmla="*/ 124 w 156"/>
              <a:gd name="T103" fmla="*/ 12 h 232"/>
              <a:gd name="T104" fmla="*/ 118 w 156"/>
              <a:gd name="T105" fmla="*/ 14 h 232"/>
              <a:gd name="T106" fmla="*/ 108 w 156"/>
              <a:gd name="T107" fmla="*/ 16 h 232"/>
              <a:gd name="T108" fmla="*/ 100 w 156"/>
              <a:gd name="T109" fmla="*/ 18 h 232"/>
              <a:gd name="T110" fmla="*/ 88 w 156"/>
              <a:gd name="T111" fmla="*/ 26 h 232"/>
              <a:gd name="T112" fmla="*/ 82 w 156"/>
              <a:gd name="T113" fmla="*/ 28 h 232"/>
              <a:gd name="T114" fmla="*/ 68 w 156"/>
              <a:gd name="T115" fmla="*/ 28 h 232"/>
              <a:gd name="T116" fmla="*/ 54 w 156"/>
              <a:gd name="T117" fmla="*/ 26 h 232"/>
              <a:gd name="T118" fmla="*/ 24 w 156"/>
              <a:gd name="T119" fmla="*/ 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232">
                <a:moveTo>
                  <a:pt x="24" y="32"/>
                </a:moveTo>
                <a:lnTo>
                  <a:pt x="24" y="32"/>
                </a:lnTo>
                <a:lnTo>
                  <a:pt x="30" y="36"/>
                </a:lnTo>
                <a:lnTo>
                  <a:pt x="36" y="42"/>
                </a:lnTo>
                <a:lnTo>
                  <a:pt x="38" y="44"/>
                </a:lnTo>
                <a:lnTo>
                  <a:pt x="42" y="48"/>
                </a:lnTo>
                <a:lnTo>
                  <a:pt x="48" y="56"/>
                </a:lnTo>
                <a:lnTo>
                  <a:pt x="50" y="58"/>
                </a:lnTo>
                <a:lnTo>
                  <a:pt x="54" y="62"/>
                </a:lnTo>
                <a:lnTo>
                  <a:pt x="56" y="64"/>
                </a:lnTo>
                <a:lnTo>
                  <a:pt x="58" y="64"/>
                </a:lnTo>
                <a:lnTo>
                  <a:pt x="58" y="66"/>
                </a:lnTo>
                <a:lnTo>
                  <a:pt x="60" y="66"/>
                </a:lnTo>
                <a:lnTo>
                  <a:pt x="60" y="66"/>
                </a:lnTo>
                <a:lnTo>
                  <a:pt x="62" y="66"/>
                </a:lnTo>
                <a:lnTo>
                  <a:pt x="64" y="66"/>
                </a:lnTo>
                <a:lnTo>
                  <a:pt x="66" y="66"/>
                </a:lnTo>
                <a:lnTo>
                  <a:pt x="68" y="66"/>
                </a:lnTo>
                <a:lnTo>
                  <a:pt x="72" y="66"/>
                </a:lnTo>
                <a:lnTo>
                  <a:pt x="74" y="64"/>
                </a:lnTo>
                <a:lnTo>
                  <a:pt x="76" y="64"/>
                </a:lnTo>
                <a:lnTo>
                  <a:pt x="76" y="64"/>
                </a:lnTo>
                <a:lnTo>
                  <a:pt x="78" y="64"/>
                </a:lnTo>
                <a:lnTo>
                  <a:pt x="80" y="66"/>
                </a:lnTo>
                <a:lnTo>
                  <a:pt x="82" y="68"/>
                </a:lnTo>
                <a:lnTo>
                  <a:pt x="84" y="68"/>
                </a:lnTo>
                <a:lnTo>
                  <a:pt x="86" y="70"/>
                </a:lnTo>
                <a:lnTo>
                  <a:pt x="88" y="72"/>
                </a:lnTo>
                <a:lnTo>
                  <a:pt x="90" y="74"/>
                </a:lnTo>
                <a:lnTo>
                  <a:pt x="90" y="74"/>
                </a:lnTo>
                <a:lnTo>
                  <a:pt x="90" y="76"/>
                </a:lnTo>
                <a:lnTo>
                  <a:pt x="92" y="76"/>
                </a:lnTo>
                <a:lnTo>
                  <a:pt x="92" y="78"/>
                </a:lnTo>
                <a:lnTo>
                  <a:pt x="92" y="78"/>
                </a:lnTo>
                <a:lnTo>
                  <a:pt x="92" y="80"/>
                </a:lnTo>
                <a:lnTo>
                  <a:pt x="90" y="80"/>
                </a:lnTo>
                <a:lnTo>
                  <a:pt x="90" y="82"/>
                </a:lnTo>
                <a:lnTo>
                  <a:pt x="90" y="82"/>
                </a:lnTo>
                <a:lnTo>
                  <a:pt x="88" y="84"/>
                </a:lnTo>
                <a:lnTo>
                  <a:pt x="88" y="84"/>
                </a:lnTo>
                <a:lnTo>
                  <a:pt x="84" y="86"/>
                </a:lnTo>
                <a:lnTo>
                  <a:pt x="82" y="88"/>
                </a:lnTo>
                <a:lnTo>
                  <a:pt x="80" y="88"/>
                </a:lnTo>
                <a:lnTo>
                  <a:pt x="78" y="90"/>
                </a:lnTo>
                <a:lnTo>
                  <a:pt x="78" y="90"/>
                </a:lnTo>
                <a:lnTo>
                  <a:pt x="78" y="90"/>
                </a:lnTo>
                <a:lnTo>
                  <a:pt x="76" y="92"/>
                </a:lnTo>
                <a:lnTo>
                  <a:pt x="76" y="92"/>
                </a:lnTo>
                <a:lnTo>
                  <a:pt x="76" y="94"/>
                </a:lnTo>
                <a:lnTo>
                  <a:pt x="76" y="96"/>
                </a:lnTo>
                <a:lnTo>
                  <a:pt x="76" y="98"/>
                </a:lnTo>
                <a:lnTo>
                  <a:pt x="76" y="102"/>
                </a:lnTo>
                <a:lnTo>
                  <a:pt x="76" y="104"/>
                </a:lnTo>
                <a:lnTo>
                  <a:pt x="74" y="108"/>
                </a:lnTo>
                <a:lnTo>
                  <a:pt x="74" y="110"/>
                </a:lnTo>
                <a:lnTo>
                  <a:pt x="74" y="110"/>
                </a:lnTo>
                <a:lnTo>
                  <a:pt x="74" y="112"/>
                </a:lnTo>
                <a:lnTo>
                  <a:pt x="72" y="114"/>
                </a:lnTo>
                <a:lnTo>
                  <a:pt x="72" y="116"/>
                </a:lnTo>
                <a:lnTo>
                  <a:pt x="70" y="118"/>
                </a:lnTo>
                <a:lnTo>
                  <a:pt x="68" y="120"/>
                </a:lnTo>
                <a:lnTo>
                  <a:pt x="66" y="122"/>
                </a:lnTo>
                <a:lnTo>
                  <a:pt x="62" y="124"/>
                </a:lnTo>
                <a:lnTo>
                  <a:pt x="60" y="126"/>
                </a:lnTo>
                <a:lnTo>
                  <a:pt x="58" y="126"/>
                </a:lnTo>
                <a:lnTo>
                  <a:pt x="56" y="128"/>
                </a:lnTo>
                <a:lnTo>
                  <a:pt x="54" y="128"/>
                </a:lnTo>
                <a:lnTo>
                  <a:pt x="52" y="130"/>
                </a:lnTo>
                <a:lnTo>
                  <a:pt x="50" y="130"/>
                </a:lnTo>
                <a:lnTo>
                  <a:pt x="44" y="132"/>
                </a:lnTo>
                <a:lnTo>
                  <a:pt x="40" y="132"/>
                </a:lnTo>
                <a:lnTo>
                  <a:pt x="38" y="132"/>
                </a:lnTo>
                <a:lnTo>
                  <a:pt x="36" y="132"/>
                </a:lnTo>
                <a:lnTo>
                  <a:pt x="32" y="132"/>
                </a:lnTo>
                <a:lnTo>
                  <a:pt x="30" y="132"/>
                </a:lnTo>
                <a:lnTo>
                  <a:pt x="28" y="132"/>
                </a:lnTo>
                <a:lnTo>
                  <a:pt x="26" y="132"/>
                </a:lnTo>
                <a:lnTo>
                  <a:pt x="26" y="132"/>
                </a:lnTo>
                <a:lnTo>
                  <a:pt x="24" y="132"/>
                </a:lnTo>
                <a:lnTo>
                  <a:pt x="24" y="132"/>
                </a:lnTo>
                <a:lnTo>
                  <a:pt x="24" y="134"/>
                </a:lnTo>
                <a:lnTo>
                  <a:pt x="22" y="136"/>
                </a:lnTo>
                <a:lnTo>
                  <a:pt x="20" y="138"/>
                </a:lnTo>
                <a:lnTo>
                  <a:pt x="18" y="140"/>
                </a:lnTo>
                <a:lnTo>
                  <a:pt x="14" y="146"/>
                </a:lnTo>
                <a:lnTo>
                  <a:pt x="14" y="148"/>
                </a:lnTo>
                <a:lnTo>
                  <a:pt x="10" y="150"/>
                </a:lnTo>
                <a:lnTo>
                  <a:pt x="8" y="152"/>
                </a:lnTo>
                <a:lnTo>
                  <a:pt x="6" y="154"/>
                </a:lnTo>
                <a:lnTo>
                  <a:pt x="6" y="154"/>
                </a:lnTo>
                <a:lnTo>
                  <a:pt x="4" y="156"/>
                </a:lnTo>
                <a:lnTo>
                  <a:pt x="4" y="158"/>
                </a:lnTo>
                <a:lnTo>
                  <a:pt x="2" y="162"/>
                </a:lnTo>
                <a:lnTo>
                  <a:pt x="2" y="162"/>
                </a:lnTo>
                <a:lnTo>
                  <a:pt x="2" y="164"/>
                </a:lnTo>
                <a:lnTo>
                  <a:pt x="0" y="166"/>
                </a:lnTo>
                <a:lnTo>
                  <a:pt x="0" y="170"/>
                </a:lnTo>
                <a:lnTo>
                  <a:pt x="0" y="174"/>
                </a:lnTo>
                <a:lnTo>
                  <a:pt x="0" y="178"/>
                </a:lnTo>
                <a:lnTo>
                  <a:pt x="0" y="182"/>
                </a:lnTo>
                <a:lnTo>
                  <a:pt x="0" y="186"/>
                </a:lnTo>
                <a:lnTo>
                  <a:pt x="0" y="192"/>
                </a:lnTo>
                <a:lnTo>
                  <a:pt x="0" y="196"/>
                </a:lnTo>
                <a:lnTo>
                  <a:pt x="0" y="200"/>
                </a:lnTo>
                <a:lnTo>
                  <a:pt x="0" y="206"/>
                </a:lnTo>
                <a:lnTo>
                  <a:pt x="0" y="210"/>
                </a:lnTo>
                <a:lnTo>
                  <a:pt x="0" y="214"/>
                </a:lnTo>
                <a:lnTo>
                  <a:pt x="2" y="218"/>
                </a:lnTo>
                <a:lnTo>
                  <a:pt x="2" y="222"/>
                </a:lnTo>
                <a:lnTo>
                  <a:pt x="4" y="224"/>
                </a:lnTo>
                <a:lnTo>
                  <a:pt x="4" y="226"/>
                </a:lnTo>
                <a:lnTo>
                  <a:pt x="4" y="228"/>
                </a:lnTo>
                <a:lnTo>
                  <a:pt x="6" y="228"/>
                </a:lnTo>
                <a:lnTo>
                  <a:pt x="6" y="228"/>
                </a:lnTo>
                <a:lnTo>
                  <a:pt x="8" y="230"/>
                </a:lnTo>
                <a:lnTo>
                  <a:pt x="10" y="232"/>
                </a:lnTo>
                <a:lnTo>
                  <a:pt x="14" y="226"/>
                </a:lnTo>
                <a:lnTo>
                  <a:pt x="18" y="220"/>
                </a:lnTo>
                <a:lnTo>
                  <a:pt x="22" y="216"/>
                </a:lnTo>
                <a:lnTo>
                  <a:pt x="22" y="216"/>
                </a:lnTo>
                <a:lnTo>
                  <a:pt x="22" y="214"/>
                </a:lnTo>
                <a:lnTo>
                  <a:pt x="26" y="208"/>
                </a:lnTo>
                <a:lnTo>
                  <a:pt x="28" y="204"/>
                </a:lnTo>
                <a:lnTo>
                  <a:pt x="28" y="202"/>
                </a:lnTo>
                <a:lnTo>
                  <a:pt x="30" y="202"/>
                </a:lnTo>
                <a:lnTo>
                  <a:pt x="32" y="200"/>
                </a:lnTo>
                <a:lnTo>
                  <a:pt x="34" y="198"/>
                </a:lnTo>
                <a:lnTo>
                  <a:pt x="36" y="196"/>
                </a:lnTo>
                <a:lnTo>
                  <a:pt x="38" y="196"/>
                </a:lnTo>
                <a:lnTo>
                  <a:pt x="42" y="192"/>
                </a:lnTo>
                <a:lnTo>
                  <a:pt x="44" y="192"/>
                </a:lnTo>
                <a:lnTo>
                  <a:pt x="46" y="190"/>
                </a:lnTo>
                <a:lnTo>
                  <a:pt x="50" y="188"/>
                </a:lnTo>
                <a:lnTo>
                  <a:pt x="52" y="184"/>
                </a:lnTo>
                <a:lnTo>
                  <a:pt x="60" y="178"/>
                </a:lnTo>
                <a:lnTo>
                  <a:pt x="68" y="170"/>
                </a:lnTo>
                <a:lnTo>
                  <a:pt x="74" y="164"/>
                </a:lnTo>
                <a:lnTo>
                  <a:pt x="80" y="158"/>
                </a:lnTo>
                <a:lnTo>
                  <a:pt x="88" y="152"/>
                </a:lnTo>
                <a:lnTo>
                  <a:pt x="94" y="144"/>
                </a:lnTo>
                <a:lnTo>
                  <a:pt x="98" y="142"/>
                </a:lnTo>
                <a:lnTo>
                  <a:pt x="100" y="138"/>
                </a:lnTo>
                <a:lnTo>
                  <a:pt x="104" y="134"/>
                </a:lnTo>
                <a:lnTo>
                  <a:pt x="110" y="128"/>
                </a:lnTo>
                <a:lnTo>
                  <a:pt x="112" y="124"/>
                </a:lnTo>
                <a:lnTo>
                  <a:pt x="114" y="122"/>
                </a:lnTo>
                <a:lnTo>
                  <a:pt x="116" y="118"/>
                </a:lnTo>
                <a:lnTo>
                  <a:pt x="116" y="116"/>
                </a:lnTo>
                <a:lnTo>
                  <a:pt x="118" y="114"/>
                </a:lnTo>
                <a:lnTo>
                  <a:pt x="118" y="112"/>
                </a:lnTo>
                <a:lnTo>
                  <a:pt x="118" y="110"/>
                </a:lnTo>
                <a:lnTo>
                  <a:pt x="120" y="106"/>
                </a:lnTo>
                <a:lnTo>
                  <a:pt x="120" y="102"/>
                </a:lnTo>
                <a:lnTo>
                  <a:pt x="122" y="94"/>
                </a:lnTo>
                <a:lnTo>
                  <a:pt x="122" y="90"/>
                </a:lnTo>
                <a:lnTo>
                  <a:pt x="124" y="88"/>
                </a:lnTo>
                <a:lnTo>
                  <a:pt x="124" y="82"/>
                </a:lnTo>
                <a:lnTo>
                  <a:pt x="128" y="76"/>
                </a:lnTo>
                <a:lnTo>
                  <a:pt x="130" y="70"/>
                </a:lnTo>
                <a:lnTo>
                  <a:pt x="130" y="68"/>
                </a:lnTo>
                <a:lnTo>
                  <a:pt x="132" y="66"/>
                </a:lnTo>
                <a:lnTo>
                  <a:pt x="134" y="64"/>
                </a:lnTo>
                <a:lnTo>
                  <a:pt x="134" y="62"/>
                </a:lnTo>
                <a:lnTo>
                  <a:pt x="138" y="58"/>
                </a:lnTo>
                <a:lnTo>
                  <a:pt x="142" y="54"/>
                </a:lnTo>
                <a:lnTo>
                  <a:pt x="144" y="52"/>
                </a:lnTo>
                <a:lnTo>
                  <a:pt x="144" y="50"/>
                </a:lnTo>
                <a:lnTo>
                  <a:pt x="146" y="48"/>
                </a:lnTo>
                <a:lnTo>
                  <a:pt x="146" y="46"/>
                </a:lnTo>
                <a:lnTo>
                  <a:pt x="146" y="40"/>
                </a:lnTo>
                <a:lnTo>
                  <a:pt x="148" y="36"/>
                </a:lnTo>
                <a:lnTo>
                  <a:pt x="148" y="34"/>
                </a:lnTo>
                <a:lnTo>
                  <a:pt x="150" y="32"/>
                </a:lnTo>
                <a:lnTo>
                  <a:pt x="150" y="32"/>
                </a:lnTo>
                <a:lnTo>
                  <a:pt x="152" y="30"/>
                </a:lnTo>
                <a:lnTo>
                  <a:pt x="154" y="28"/>
                </a:lnTo>
                <a:lnTo>
                  <a:pt x="156" y="26"/>
                </a:lnTo>
                <a:lnTo>
                  <a:pt x="156" y="26"/>
                </a:lnTo>
                <a:lnTo>
                  <a:pt x="156" y="24"/>
                </a:lnTo>
                <a:lnTo>
                  <a:pt x="156" y="24"/>
                </a:lnTo>
                <a:lnTo>
                  <a:pt x="156" y="24"/>
                </a:lnTo>
                <a:lnTo>
                  <a:pt x="156" y="22"/>
                </a:lnTo>
                <a:lnTo>
                  <a:pt x="156" y="22"/>
                </a:lnTo>
                <a:lnTo>
                  <a:pt x="156" y="20"/>
                </a:lnTo>
                <a:lnTo>
                  <a:pt x="154" y="20"/>
                </a:lnTo>
                <a:lnTo>
                  <a:pt x="154" y="18"/>
                </a:lnTo>
                <a:lnTo>
                  <a:pt x="150" y="16"/>
                </a:lnTo>
                <a:lnTo>
                  <a:pt x="150" y="16"/>
                </a:lnTo>
                <a:lnTo>
                  <a:pt x="148" y="14"/>
                </a:lnTo>
                <a:lnTo>
                  <a:pt x="146" y="12"/>
                </a:lnTo>
                <a:lnTo>
                  <a:pt x="146" y="10"/>
                </a:lnTo>
                <a:lnTo>
                  <a:pt x="144" y="6"/>
                </a:lnTo>
                <a:lnTo>
                  <a:pt x="142" y="4"/>
                </a:lnTo>
                <a:lnTo>
                  <a:pt x="140" y="2"/>
                </a:lnTo>
                <a:lnTo>
                  <a:pt x="140" y="0"/>
                </a:lnTo>
                <a:lnTo>
                  <a:pt x="138" y="0"/>
                </a:lnTo>
                <a:lnTo>
                  <a:pt x="138" y="0"/>
                </a:lnTo>
                <a:lnTo>
                  <a:pt x="136" y="0"/>
                </a:lnTo>
                <a:lnTo>
                  <a:pt x="136" y="0"/>
                </a:lnTo>
                <a:lnTo>
                  <a:pt x="134" y="0"/>
                </a:lnTo>
                <a:lnTo>
                  <a:pt x="134" y="0"/>
                </a:lnTo>
                <a:lnTo>
                  <a:pt x="134" y="2"/>
                </a:lnTo>
                <a:lnTo>
                  <a:pt x="132" y="2"/>
                </a:lnTo>
                <a:lnTo>
                  <a:pt x="130" y="2"/>
                </a:lnTo>
                <a:lnTo>
                  <a:pt x="130" y="6"/>
                </a:lnTo>
                <a:lnTo>
                  <a:pt x="128" y="8"/>
                </a:lnTo>
                <a:lnTo>
                  <a:pt x="126" y="10"/>
                </a:lnTo>
                <a:lnTo>
                  <a:pt x="124" y="12"/>
                </a:lnTo>
                <a:lnTo>
                  <a:pt x="122" y="12"/>
                </a:lnTo>
                <a:lnTo>
                  <a:pt x="122" y="14"/>
                </a:lnTo>
                <a:lnTo>
                  <a:pt x="120" y="14"/>
                </a:lnTo>
                <a:lnTo>
                  <a:pt x="118" y="14"/>
                </a:lnTo>
                <a:lnTo>
                  <a:pt x="116" y="14"/>
                </a:lnTo>
                <a:lnTo>
                  <a:pt x="114" y="14"/>
                </a:lnTo>
                <a:lnTo>
                  <a:pt x="110" y="16"/>
                </a:lnTo>
                <a:lnTo>
                  <a:pt x="108" y="16"/>
                </a:lnTo>
                <a:lnTo>
                  <a:pt x="106" y="16"/>
                </a:lnTo>
                <a:lnTo>
                  <a:pt x="104" y="16"/>
                </a:lnTo>
                <a:lnTo>
                  <a:pt x="104" y="16"/>
                </a:lnTo>
                <a:lnTo>
                  <a:pt x="100" y="18"/>
                </a:lnTo>
                <a:lnTo>
                  <a:pt x="96" y="22"/>
                </a:lnTo>
                <a:lnTo>
                  <a:pt x="94" y="22"/>
                </a:lnTo>
                <a:lnTo>
                  <a:pt x="92" y="24"/>
                </a:lnTo>
                <a:lnTo>
                  <a:pt x="88" y="26"/>
                </a:lnTo>
                <a:lnTo>
                  <a:pt x="86" y="28"/>
                </a:lnTo>
                <a:lnTo>
                  <a:pt x="86" y="28"/>
                </a:lnTo>
                <a:lnTo>
                  <a:pt x="84" y="28"/>
                </a:lnTo>
                <a:lnTo>
                  <a:pt x="82" y="28"/>
                </a:lnTo>
                <a:lnTo>
                  <a:pt x="80" y="28"/>
                </a:lnTo>
                <a:lnTo>
                  <a:pt x="76" y="28"/>
                </a:lnTo>
                <a:lnTo>
                  <a:pt x="72" y="28"/>
                </a:lnTo>
                <a:lnTo>
                  <a:pt x="68" y="28"/>
                </a:lnTo>
                <a:lnTo>
                  <a:pt x="62" y="28"/>
                </a:lnTo>
                <a:lnTo>
                  <a:pt x="60" y="26"/>
                </a:lnTo>
                <a:lnTo>
                  <a:pt x="56" y="26"/>
                </a:lnTo>
                <a:lnTo>
                  <a:pt x="54" y="26"/>
                </a:lnTo>
                <a:lnTo>
                  <a:pt x="52" y="24"/>
                </a:lnTo>
                <a:lnTo>
                  <a:pt x="46" y="22"/>
                </a:lnTo>
                <a:lnTo>
                  <a:pt x="40" y="20"/>
                </a:lnTo>
                <a:lnTo>
                  <a:pt x="24" y="3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03" name="Freeform 404"/>
          <p:cNvSpPr>
            <a:spLocks/>
          </p:cNvSpPr>
          <p:nvPr/>
        </p:nvSpPr>
        <p:spPr bwMode="auto">
          <a:xfrm>
            <a:off x="3500546" y="3218439"/>
            <a:ext cx="455721" cy="61481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4" name="Freeform 405"/>
          <p:cNvSpPr>
            <a:spLocks/>
          </p:cNvSpPr>
          <p:nvPr/>
        </p:nvSpPr>
        <p:spPr bwMode="auto">
          <a:xfrm>
            <a:off x="3500546" y="3218439"/>
            <a:ext cx="455721" cy="61481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05" name="Freeform 406"/>
          <p:cNvSpPr>
            <a:spLocks/>
          </p:cNvSpPr>
          <p:nvPr/>
        </p:nvSpPr>
        <p:spPr bwMode="auto">
          <a:xfrm>
            <a:off x="3500546" y="3218439"/>
            <a:ext cx="455721" cy="61481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6" name="Freeform 408"/>
          <p:cNvSpPr>
            <a:spLocks/>
          </p:cNvSpPr>
          <p:nvPr/>
        </p:nvSpPr>
        <p:spPr bwMode="auto">
          <a:xfrm>
            <a:off x="3500546" y="3218439"/>
            <a:ext cx="455721" cy="61481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07" name="Freeform 409"/>
          <p:cNvSpPr>
            <a:spLocks/>
          </p:cNvSpPr>
          <p:nvPr/>
        </p:nvSpPr>
        <p:spPr bwMode="auto">
          <a:xfrm>
            <a:off x="3500546" y="3218439"/>
            <a:ext cx="455721" cy="614813"/>
          </a:xfrm>
          <a:custGeom>
            <a:avLst/>
            <a:gdLst>
              <a:gd name="T0" fmla="*/ 38 w 222"/>
              <a:gd name="T1" fmla="*/ 10 h 264"/>
              <a:gd name="T2" fmla="*/ 56 w 222"/>
              <a:gd name="T3" fmla="*/ 10 h 264"/>
              <a:gd name="T4" fmla="*/ 76 w 222"/>
              <a:gd name="T5" fmla="*/ 14 h 264"/>
              <a:gd name="T6" fmla="*/ 82 w 222"/>
              <a:gd name="T7" fmla="*/ 18 h 264"/>
              <a:gd name="T8" fmla="*/ 84 w 222"/>
              <a:gd name="T9" fmla="*/ 28 h 264"/>
              <a:gd name="T10" fmla="*/ 94 w 222"/>
              <a:gd name="T11" fmla="*/ 30 h 264"/>
              <a:gd name="T12" fmla="*/ 106 w 222"/>
              <a:gd name="T13" fmla="*/ 30 h 264"/>
              <a:gd name="T14" fmla="*/ 108 w 222"/>
              <a:gd name="T15" fmla="*/ 34 h 264"/>
              <a:gd name="T16" fmla="*/ 110 w 222"/>
              <a:gd name="T17" fmla="*/ 40 h 264"/>
              <a:gd name="T18" fmla="*/ 126 w 222"/>
              <a:gd name="T19" fmla="*/ 44 h 264"/>
              <a:gd name="T20" fmla="*/ 140 w 222"/>
              <a:gd name="T21" fmla="*/ 48 h 264"/>
              <a:gd name="T22" fmla="*/ 144 w 222"/>
              <a:gd name="T23" fmla="*/ 46 h 264"/>
              <a:gd name="T24" fmla="*/ 146 w 222"/>
              <a:gd name="T25" fmla="*/ 36 h 264"/>
              <a:gd name="T26" fmla="*/ 146 w 222"/>
              <a:gd name="T27" fmla="*/ 22 h 264"/>
              <a:gd name="T28" fmla="*/ 152 w 222"/>
              <a:gd name="T29" fmla="*/ 14 h 264"/>
              <a:gd name="T30" fmla="*/ 162 w 222"/>
              <a:gd name="T31" fmla="*/ 2 h 264"/>
              <a:gd name="T32" fmla="*/ 170 w 222"/>
              <a:gd name="T33" fmla="*/ 0 h 264"/>
              <a:gd name="T34" fmla="*/ 180 w 222"/>
              <a:gd name="T35" fmla="*/ 2 h 264"/>
              <a:gd name="T36" fmla="*/ 190 w 222"/>
              <a:gd name="T37" fmla="*/ 12 h 264"/>
              <a:gd name="T38" fmla="*/ 198 w 222"/>
              <a:gd name="T39" fmla="*/ 18 h 264"/>
              <a:gd name="T40" fmla="*/ 212 w 222"/>
              <a:gd name="T41" fmla="*/ 16 h 264"/>
              <a:gd name="T42" fmla="*/ 220 w 222"/>
              <a:gd name="T43" fmla="*/ 20 h 264"/>
              <a:gd name="T44" fmla="*/ 222 w 222"/>
              <a:gd name="T45" fmla="*/ 26 h 264"/>
              <a:gd name="T46" fmla="*/ 220 w 222"/>
              <a:gd name="T47" fmla="*/ 218 h 264"/>
              <a:gd name="T48" fmla="*/ 220 w 222"/>
              <a:gd name="T49" fmla="*/ 234 h 264"/>
              <a:gd name="T50" fmla="*/ 216 w 222"/>
              <a:gd name="T51" fmla="*/ 238 h 264"/>
              <a:gd name="T52" fmla="*/ 208 w 222"/>
              <a:gd name="T53" fmla="*/ 238 h 264"/>
              <a:gd name="T54" fmla="*/ 208 w 222"/>
              <a:gd name="T55" fmla="*/ 250 h 264"/>
              <a:gd name="T56" fmla="*/ 204 w 222"/>
              <a:gd name="T57" fmla="*/ 264 h 264"/>
              <a:gd name="T58" fmla="*/ 192 w 222"/>
              <a:gd name="T59" fmla="*/ 258 h 264"/>
              <a:gd name="T60" fmla="*/ 172 w 222"/>
              <a:gd name="T61" fmla="*/ 242 h 264"/>
              <a:gd name="T62" fmla="*/ 150 w 222"/>
              <a:gd name="T63" fmla="*/ 232 h 264"/>
              <a:gd name="T64" fmla="*/ 144 w 222"/>
              <a:gd name="T65" fmla="*/ 226 h 264"/>
              <a:gd name="T66" fmla="*/ 138 w 222"/>
              <a:gd name="T67" fmla="*/ 216 h 264"/>
              <a:gd name="T68" fmla="*/ 126 w 222"/>
              <a:gd name="T69" fmla="*/ 214 h 264"/>
              <a:gd name="T70" fmla="*/ 112 w 222"/>
              <a:gd name="T71" fmla="*/ 212 h 264"/>
              <a:gd name="T72" fmla="*/ 110 w 222"/>
              <a:gd name="T73" fmla="*/ 204 h 264"/>
              <a:gd name="T74" fmla="*/ 106 w 222"/>
              <a:gd name="T75" fmla="*/ 198 h 264"/>
              <a:gd name="T76" fmla="*/ 96 w 222"/>
              <a:gd name="T77" fmla="*/ 196 h 264"/>
              <a:gd name="T78" fmla="*/ 94 w 222"/>
              <a:gd name="T79" fmla="*/ 190 h 264"/>
              <a:gd name="T80" fmla="*/ 88 w 222"/>
              <a:gd name="T81" fmla="*/ 188 h 264"/>
              <a:gd name="T82" fmla="*/ 70 w 222"/>
              <a:gd name="T83" fmla="*/ 184 h 264"/>
              <a:gd name="T84" fmla="*/ 56 w 222"/>
              <a:gd name="T85" fmla="*/ 184 h 264"/>
              <a:gd name="T86" fmla="*/ 52 w 222"/>
              <a:gd name="T87" fmla="*/ 178 h 264"/>
              <a:gd name="T88" fmla="*/ 48 w 222"/>
              <a:gd name="T89" fmla="*/ 174 h 264"/>
              <a:gd name="T90" fmla="*/ 34 w 222"/>
              <a:gd name="T91" fmla="*/ 176 h 264"/>
              <a:gd name="T92" fmla="*/ 30 w 222"/>
              <a:gd name="T93" fmla="*/ 160 h 264"/>
              <a:gd name="T94" fmla="*/ 22 w 222"/>
              <a:gd name="T95" fmla="*/ 158 h 264"/>
              <a:gd name="T96" fmla="*/ 8 w 222"/>
              <a:gd name="T97" fmla="*/ 156 h 264"/>
              <a:gd name="T98" fmla="*/ 0 w 222"/>
              <a:gd name="T99" fmla="*/ 150 h 264"/>
              <a:gd name="T100" fmla="*/ 0 w 222"/>
              <a:gd name="T101" fmla="*/ 136 h 264"/>
              <a:gd name="T102" fmla="*/ 2 w 222"/>
              <a:gd name="T103" fmla="*/ 46 h 264"/>
              <a:gd name="T104" fmla="*/ 18 w 222"/>
              <a:gd name="T105" fmla="*/ 26 h 264"/>
              <a:gd name="T106" fmla="*/ 26 w 222"/>
              <a:gd name="T107" fmla="*/ 24 h 264"/>
              <a:gd name="T108" fmla="*/ 28 w 222"/>
              <a:gd name="T109" fmla="*/ 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2" h="264">
                <a:moveTo>
                  <a:pt x="26" y="2"/>
                </a:moveTo>
                <a:lnTo>
                  <a:pt x="26" y="2"/>
                </a:lnTo>
                <a:lnTo>
                  <a:pt x="32" y="4"/>
                </a:lnTo>
                <a:lnTo>
                  <a:pt x="36" y="8"/>
                </a:lnTo>
                <a:lnTo>
                  <a:pt x="38" y="8"/>
                </a:lnTo>
                <a:lnTo>
                  <a:pt x="38" y="10"/>
                </a:lnTo>
                <a:lnTo>
                  <a:pt x="40" y="10"/>
                </a:lnTo>
                <a:lnTo>
                  <a:pt x="40" y="10"/>
                </a:lnTo>
                <a:lnTo>
                  <a:pt x="44" y="10"/>
                </a:lnTo>
                <a:lnTo>
                  <a:pt x="48" y="10"/>
                </a:lnTo>
                <a:lnTo>
                  <a:pt x="52" y="10"/>
                </a:lnTo>
                <a:lnTo>
                  <a:pt x="56" y="10"/>
                </a:lnTo>
                <a:lnTo>
                  <a:pt x="60" y="12"/>
                </a:lnTo>
                <a:lnTo>
                  <a:pt x="64" y="12"/>
                </a:lnTo>
                <a:lnTo>
                  <a:pt x="70" y="12"/>
                </a:lnTo>
                <a:lnTo>
                  <a:pt x="72" y="12"/>
                </a:lnTo>
                <a:lnTo>
                  <a:pt x="74" y="12"/>
                </a:lnTo>
                <a:lnTo>
                  <a:pt x="76" y="14"/>
                </a:lnTo>
                <a:lnTo>
                  <a:pt x="78" y="14"/>
                </a:lnTo>
                <a:lnTo>
                  <a:pt x="80" y="14"/>
                </a:lnTo>
                <a:lnTo>
                  <a:pt x="80" y="16"/>
                </a:lnTo>
                <a:lnTo>
                  <a:pt x="80" y="16"/>
                </a:lnTo>
                <a:lnTo>
                  <a:pt x="82" y="16"/>
                </a:lnTo>
                <a:lnTo>
                  <a:pt x="82" y="18"/>
                </a:lnTo>
                <a:lnTo>
                  <a:pt x="82" y="20"/>
                </a:lnTo>
                <a:lnTo>
                  <a:pt x="82" y="22"/>
                </a:lnTo>
                <a:lnTo>
                  <a:pt x="84" y="24"/>
                </a:lnTo>
                <a:lnTo>
                  <a:pt x="84" y="26"/>
                </a:lnTo>
                <a:lnTo>
                  <a:pt x="84" y="26"/>
                </a:lnTo>
                <a:lnTo>
                  <a:pt x="84" y="28"/>
                </a:lnTo>
                <a:lnTo>
                  <a:pt x="84" y="28"/>
                </a:lnTo>
                <a:lnTo>
                  <a:pt x="86" y="28"/>
                </a:lnTo>
                <a:lnTo>
                  <a:pt x="86" y="28"/>
                </a:lnTo>
                <a:lnTo>
                  <a:pt x="88" y="30"/>
                </a:lnTo>
                <a:lnTo>
                  <a:pt x="90" y="30"/>
                </a:lnTo>
                <a:lnTo>
                  <a:pt x="94" y="30"/>
                </a:lnTo>
                <a:lnTo>
                  <a:pt x="96" y="30"/>
                </a:lnTo>
                <a:lnTo>
                  <a:pt x="100" y="30"/>
                </a:lnTo>
                <a:lnTo>
                  <a:pt x="102" y="30"/>
                </a:lnTo>
                <a:lnTo>
                  <a:pt x="104" y="30"/>
                </a:lnTo>
                <a:lnTo>
                  <a:pt x="104" y="30"/>
                </a:lnTo>
                <a:lnTo>
                  <a:pt x="106" y="30"/>
                </a:lnTo>
                <a:lnTo>
                  <a:pt x="108" y="30"/>
                </a:lnTo>
                <a:lnTo>
                  <a:pt x="108" y="32"/>
                </a:lnTo>
                <a:lnTo>
                  <a:pt x="108" y="32"/>
                </a:lnTo>
                <a:lnTo>
                  <a:pt x="108" y="32"/>
                </a:lnTo>
                <a:lnTo>
                  <a:pt x="108" y="32"/>
                </a:lnTo>
                <a:lnTo>
                  <a:pt x="108" y="34"/>
                </a:lnTo>
                <a:lnTo>
                  <a:pt x="108" y="34"/>
                </a:lnTo>
                <a:lnTo>
                  <a:pt x="108" y="38"/>
                </a:lnTo>
                <a:lnTo>
                  <a:pt x="108" y="38"/>
                </a:lnTo>
                <a:lnTo>
                  <a:pt x="108" y="38"/>
                </a:lnTo>
                <a:lnTo>
                  <a:pt x="110" y="40"/>
                </a:lnTo>
                <a:lnTo>
                  <a:pt x="110" y="40"/>
                </a:lnTo>
                <a:lnTo>
                  <a:pt x="112" y="40"/>
                </a:lnTo>
                <a:lnTo>
                  <a:pt x="112" y="40"/>
                </a:lnTo>
                <a:lnTo>
                  <a:pt x="116" y="42"/>
                </a:lnTo>
                <a:lnTo>
                  <a:pt x="118" y="42"/>
                </a:lnTo>
                <a:lnTo>
                  <a:pt x="124" y="42"/>
                </a:lnTo>
                <a:lnTo>
                  <a:pt x="126" y="44"/>
                </a:lnTo>
                <a:lnTo>
                  <a:pt x="128" y="44"/>
                </a:lnTo>
                <a:lnTo>
                  <a:pt x="130" y="44"/>
                </a:lnTo>
                <a:lnTo>
                  <a:pt x="132" y="44"/>
                </a:lnTo>
                <a:lnTo>
                  <a:pt x="136" y="46"/>
                </a:lnTo>
                <a:lnTo>
                  <a:pt x="138" y="48"/>
                </a:lnTo>
                <a:lnTo>
                  <a:pt x="140" y="48"/>
                </a:lnTo>
                <a:lnTo>
                  <a:pt x="140" y="48"/>
                </a:lnTo>
                <a:lnTo>
                  <a:pt x="142" y="48"/>
                </a:lnTo>
                <a:lnTo>
                  <a:pt x="142" y="48"/>
                </a:lnTo>
                <a:lnTo>
                  <a:pt x="142" y="48"/>
                </a:lnTo>
                <a:lnTo>
                  <a:pt x="144" y="46"/>
                </a:lnTo>
                <a:lnTo>
                  <a:pt x="144" y="46"/>
                </a:lnTo>
                <a:lnTo>
                  <a:pt x="144" y="46"/>
                </a:lnTo>
                <a:lnTo>
                  <a:pt x="146" y="42"/>
                </a:lnTo>
                <a:lnTo>
                  <a:pt x="146" y="42"/>
                </a:lnTo>
                <a:lnTo>
                  <a:pt x="146" y="40"/>
                </a:lnTo>
                <a:lnTo>
                  <a:pt x="146" y="40"/>
                </a:lnTo>
                <a:lnTo>
                  <a:pt x="146" y="36"/>
                </a:lnTo>
                <a:lnTo>
                  <a:pt x="146" y="34"/>
                </a:lnTo>
                <a:lnTo>
                  <a:pt x="146" y="30"/>
                </a:lnTo>
                <a:lnTo>
                  <a:pt x="146" y="28"/>
                </a:lnTo>
                <a:lnTo>
                  <a:pt x="146" y="24"/>
                </a:lnTo>
                <a:lnTo>
                  <a:pt x="146" y="22"/>
                </a:lnTo>
                <a:lnTo>
                  <a:pt x="146" y="22"/>
                </a:lnTo>
                <a:lnTo>
                  <a:pt x="146" y="20"/>
                </a:lnTo>
                <a:lnTo>
                  <a:pt x="146" y="20"/>
                </a:lnTo>
                <a:lnTo>
                  <a:pt x="148" y="18"/>
                </a:lnTo>
                <a:lnTo>
                  <a:pt x="148" y="18"/>
                </a:lnTo>
                <a:lnTo>
                  <a:pt x="150" y="16"/>
                </a:lnTo>
                <a:lnTo>
                  <a:pt x="152" y="14"/>
                </a:lnTo>
                <a:lnTo>
                  <a:pt x="154" y="12"/>
                </a:lnTo>
                <a:lnTo>
                  <a:pt x="156" y="10"/>
                </a:lnTo>
                <a:lnTo>
                  <a:pt x="158" y="8"/>
                </a:lnTo>
                <a:lnTo>
                  <a:pt x="158" y="6"/>
                </a:lnTo>
                <a:lnTo>
                  <a:pt x="160" y="4"/>
                </a:lnTo>
                <a:lnTo>
                  <a:pt x="162" y="2"/>
                </a:lnTo>
                <a:lnTo>
                  <a:pt x="162" y="2"/>
                </a:lnTo>
                <a:lnTo>
                  <a:pt x="164" y="0"/>
                </a:lnTo>
                <a:lnTo>
                  <a:pt x="164" y="0"/>
                </a:lnTo>
                <a:lnTo>
                  <a:pt x="166" y="0"/>
                </a:lnTo>
                <a:lnTo>
                  <a:pt x="168" y="0"/>
                </a:lnTo>
                <a:lnTo>
                  <a:pt x="170" y="0"/>
                </a:lnTo>
                <a:lnTo>
                  <a:pt x="172" y="0"/>
                </a:lnTo>
                <a:lnTo>
                  <a:pt x="174" y="0"/>
                </a:lnTo>
                <a:lnTo>
                  <a:pt x="176" y="0"/>
                </a:lnTo>
                <a:lnTo>
                  <a:pt x="178" y="0"/>
                </a:lnTo>
                <a:lnTo>
                  <a:pt x="178" y="0"/>
                </a:lnTo>
                <a:lnTo>
                  <a:pt x="180" y="2"/>
                </a:lnTo>
                <a:lnTo>
                  <a:pt x="180" y="2"/>
                </a:lnTo>
                <a:lnTo>
                  <a:pt x="182" y="4"/>
                </a:lnTo>
                <a:lnTo>
                  <a:pt x="184" y="6"/>
                </a:lnTo>
                <a:lnTo>
                  <a:pt x="186" y="8"/>
                </a:lnTo>
                <a:lnTo>
                  <a:pt x="188" y="10"/>
                </a:lnTo>
                <a:lnTo>
                  <a:pt x="190" y="12"/>
                </a:lnTo>
                <a:lnTo>
                  <a:pt x="192" y="14"/>
                </a:lnTo>
                <a:lnTo>
                  <a:pt x="194" y="16"/>
                </a:lnTo>
                <a:lnTo>
                  <a:pt x="194" y="16"/>
                </a:lnTo>
                <a:lnTo>
                  <a:pt x="196" y="16"/>
                </a:lnTo>
                <a:lnTo>
                  <a:pt x="196" y="18"/>
                </a:lnTo>
                <a:lnTo>
                  <a:pt x="198" y="18"/>
                </a:lnTo>
                <a:lnTo>
                  <a:pt x="200" y="16"/>
                </a:lnTo>
                <a:lnTo>
                  <a:pt x="202" y="16"/>
                </a:lnTo>
                <a:lnTo>
                  <a:pt x="206" y="16"/>
                </a:lnTo>
                <a:lnTo>
                  <a:pt x="208" y="16"/>
                </a:lnTo>
                <a:lnTo>
                  <a:pt x="208" y="16"/>
                </a:lnTo>
                <a:lnTo>
                  <a:pt x="212" y="16"/>
                </a:lnTo>
                <a:lnTo>
                  <a:pt x="214" y="16"/>
                </a:lnTo>
                <a:lnTo>
                  <a:pt x="216" y="18"/>
                </a:lnTo>
                <a:lnTo>
                  <a:pt x="218" y="18"/>
                </a:lnTo>
                <a:lnTo>
                  <a:pt x="218" y="18"/>
                </a:lnTo>
                <a:lnTo>
                  <a:pt x="220" y="20"/>
                </a:lnTo>
                <a:lnTo>
                  <a:pt x="220" y="20"/>
                </a:lnTo>
                <a:lnTo>
                  <a:pt x="220" y="20"/>
                </a:lnTo>
                <a:lnTo>
                  <a:pt x="222" y="22"/>
                </a:lnTo>
                <a:lnTo>
                  <a:pt x="222" y="22"/>
                </a:lnTo>
                <a:lnTo>
                  <a:pt x="222" y="22"/>
                </a:lnTo>
                <a:lnTo>
                  <a:pt x="222" y="24"/>
                </a:lnTo>
                <a:lnTo>
                  <a:pt x="222" y="26"/>
                </a:lnTo>
                <a:lnTo>
                  <a:pt x="220" y="28"/>
                </a:lnTo>
                <a:lnTo>
                  <a:pt x="220" y="34"/>
                </a:lnTo>
                <a:lnTo>
                  <a:pt x="220" y="34"/>
                </a:lnTo>
                <a:lnTo>
                  <a:pt x="220" y="210"/>
                </a:lnTo>
                <a:lnTo>
                  <a:pt x="220" y="214"/>
                </a:lnTo>
                <a:lnTo>
                  <a:pt x="220" y="218"/>
                </a:lnTo>
                <a:lnTo>
                  <a:pt x="222" y="222"/>
                </a:lnTo>
                <a:lnTo>
                  <a:pt x="222" y="226"/>
                </a:lnTo>
                <a:lnTo>
                  <a:pt x="222" y="228"/>
                </a:lnTo>
                <a:lnTo>
                  <a:pt x="220" y="230"/>
                </a:lnTo>
                <a:lnTo>
                  <a:pt x="220" y="232"/>
                </a:lnTo>
                <a:lnTo>
                  <a:pt x="220" y="234"/>
                </a:lnTo>
                <a:lnTo>
                  <a:pt x="220" y="234"/>
                </a:lnTo>
                <a:lnTo>
                  <a:pt x="218" y="236"/>
                </a:lnTo>
                <a:lnTo>
                  <a:pt x="218" y="236"/>
                </a:lnTo>
                <a:lnTo>
                  <a:pt x="218" y="236"/>
                </a:lnTo>
                <a:lnTo>
                  <a:pt x="216" y="238"/>
                </a:lnTo>
                <a:lnTo>
                  <a:pt x="216" y="238"/>
                </a:lnTo>
                <a:lnTo>
                  <a:pt x="214" y="238"/>
                </a:lnTo>
                <a:lnTo>
                  <a:pt x="212" y="238"/>
                </a:lnTo>
                <a:lnTo>
                  <a:pt x="210" y="238"/>
                </a:lnTo>
                <a:lnTo>
                  <a:pt x="210" y="238"/>
                </a:lnTo>
                <a:lnTo>
                  <a:pt x="210" y="238"/>
                </a:lnTo>
                <a:lnTo>
                  <a:pt x="208" y="238"/>
                </a:lnTo>
                <a:lnTo>
                  <a:pt x="208" y="240"/>
                </a:lnTo>
                <a:lnTo>
                  <a:pt x="208" y="242"/>
                </a:lnTo>
                <a:lnTo>
                  <a:pt x="208" y="244"/>
                </a:lnTo>
                <a:lnTo>
                  <a:pt x="208" y="244"/>
                </a:lnTo>
                <a:lnTo>
                  <a:pt x="208" y="248"/>
                </a:lnTo>
                <a:lnTo>
                  <a:pt x="208" y="250"/>
                </a:lnTo>
                <a:lnTo>
                  <a:pt x="208" y="254"/>
                </a:lnTo>
                <a:lnTo>
                  <a:pt x="210" y="258"/>
                </a:lnTo>
                <a:lnTo>
                  <a:pt x="210" y="262"/>
                </a:lnTo>
                <a:lnTo>
                  <a:pt x="212" y="264"/>
                </a:lnTo>
                <a:lnTo>
                  <a:pt x="208" y="264"/>
                </a:lnTo>
                <a:lnTo>
                  <a:pt x="204" y="264"/>
                </a:lnTo>
                <a:lnTo>
                  <a:pt x="202" y="264"/>
                </a:lnTo>
                <a:lnTo>
                  <a:pt x="202" y="264"/>
                </a:lnTo>
                <a:lnTo>
                  <a:pt x="200" y="264"/>
                </a:lnTo>
                <a:lnTo>
                  <a:pt x="198" y="262"/>
                </a:lnTo>
                <a:lnTo>
                  <a:pt x="196" y="260"/>
                </a:lnTo>
                <a:lnTo>
                  <a:pt x="192" y="258"/>
                </a:lnTo>
                <a:lnTo>
                  <a:pt x="190" y="254"/>
                </a:lnTo>
                <a:lnTo>
                  <a:pt x="182" y="250"/>
                </a:lnTo>
                <a:lnTo>
                  <a:pt x="180" y="246"/>
                </a:lnTo>
                <a:lnTo>
                  <a:pt x="178" y="244"/>
                </a:lnTo>
                <a:lnTo>
                  <a:pt x="176" y="244"/>
                </a:lnTo>
                <a:lnTo>
                  <a:pt x="172" y="242"/>
                </a:lnTo>
                <a:lnTo>
                  <a:pt x="168" y="240"/>
                </a:lnTo>
                <a:lnTo>
                  <a:pt x="164" y="238"/>
                </a:lnTo>
                <a:lnTo>
                  <a:pt x="162" y="238"/>
                </a:lnTo>
                <a:lnTo>
                  <a:pt x="156" y="234"/>
                </a:lnTo>
                <a:lnTo>
                  <a:pt x="152" y="232"/>
                </a:lnTo>
                <a:lnTo>
                  <a:pt x="150" y="232"/>
                </a:lnTo>
                <a:lnTo>
                  <a:pt x="148" y="230"/>
                </a:lnTo>
                <a:lnTo>
                  <a:pt x="146" y="230"/>
                </a:lnTo>
                <a:lnTo>
                  <a:pt x="146" y="228"/>
                </a:lnTo>
                <a:lnTo>
                  <a:pt x="144" y="228"/>
                </a:lnTo>
                <a:lnTo>
                  <a:pt x="144" y="228"/>
                </a:lnTo>
                <a:lnTo>
                  <a:pt x="144" y="226"/>
                </a:lnTo>
                <a:lnTo>
                  <a:pt x="142" y="222"/>
                </a:lnTo>
                <a:lnTo>
                  <a:pt x="140" y="220"/>
                </a:lnTo>
                <a:lnTo>
                  <a:pt x="140" y="218"/>
                </a:lnTo>
                <a:lnTo>
                  <a:pt x="138" y="216"/>
                </a:lnTo>
                <a:lnTo>
                  <a:pt x="138" y="216"/>
                </a:lnTo>
                <a:lnTo>
                  <a:pt x="138" y="216"/>
                </a:lnTo>
                <a:lnTo>
                  <a:pt x="136" y="214"/>
                </a:lnTo>
                <a:lnTo>
                  <a:pt x="136" y="214"/>
                </a:lnTo>
                <a:lnTo>
                  <a:pt x="134" y="214"/>
                </a:lnTo>
                <a:lnTo>
                  <a:pt x="132" y="214"/>
                </a:lnTo>
                <a:lnTo>
                  <a:pt x="128" y="214"/>
                </a:lnTo>
                <a:lnTo>
                  <a:pt x="126" y="214"/>
                </a:lnTo>
                <a:lnTo>
                  <a:pt x="122" y="214"/>
                </a:lnTo>
                <a:lnTo>
                  <a:pt x="118" y="214"/>
                </a:lnTo>
                <a:lnTo>
                  <a:pt x="116" y="214"/>
                </a:lnTo>
                <a:lnTo>
                  <a:pt x="114" y="212"/>
                </a:lnTo>
                <a:lnTo>
                  <a:pt x="114" y="212"/>
                </a:lnTo>
                <a:lnTo>
                  <a:pt x="112" y="212"/>
                </a:lnTo>
                <a:lnTo>
                  <a:pt x="112" y="212"/>
                </a:lnTo>
                <a:lnTo>
                  <a:pt x="112" y="210"/>
                </a:lnTo>
                <a:lnTo>
                  <a:pt x="112" y="210"/>
                </a:lnTo>
                <a:lnTo>
                  <a:pt x="110" y="208"/>
                </a:lnTo>
                <a:lnTo>
                  <a:pt x="110" y="206"/>
                </a:lnTo>
                <a:lnTo>
                  <a:pt x="110" y="204"/>
                </a:lnTo>
                <a:lnTo>
                  <a:pt x="108" y="202"/>
                </a:lnTo>
                <a:lnTo>
                  <a:pt x="108" y="200"/>
                </a:lnTo>
                <a:lnTo>
                  <a:pt x="108" y="200"/>
                </a:lnTo>
                <a:lnTo>
                  <a:pt x="108" y="198"/>
                </a:lnTo>
                <a:lnTo>
                  <a:pt x="108" y="198"/>
                </a:lnTo>
                <a:lnTo>
                  <a:pt x="106" y="198"/>
                </a:lnTo>
                <a:lnTo>
                  <a:pt x="104" y="198"/>
                </a:lnTo>
                <a:lnTo>
                  <a:pt x="102" y="198"/>
                </a:lnTo>
                <a:lnTo>
                  <a:pt x="102" y="196"/>
                </a:lnTo>
                <a:lnTo>
                  <a:pt x="100" y="196"/>
                </a:lnTo>
                <a:lnTo>
                  <a:pt x="98" y="196"/>
                </a:lnTo>
                <a:lnTo>
                  <a:pt x="96" y="196"/>
                </a:lnTo>
                <a:lnTo>
                  <a:pt x="96" y="196"/>
                </a:lnTo>
                <a:lnTo>
                  <a:pt x="96" y="194"/>
                </a:lnTo>
                <a:lnTo>
                  <a:pt x="94" y="194"/>
                </a:lnTo>
                <a:lnTo>
                  <a:pt x="94" y="194"/>
                </a:lnTo>
                <a:lnTo>
                  <a:pt x="94" y="192"/>
                </a:lnTo>
                <a:lnTo>
                  <a:pt x="94" y="190"/>
                </a:lnTo>
                <a:lnTo>
                  <a:pt x="94" y="190"/>
                </a:lnTo>
                <a:lnTo>
                  <a:pt x="94" y="188"/>
                </a:lnTo>
                <a:lnTo>
                  <a:pt x="94" y="188"/>
                </a:lnTo>
                <a:lnTo>
                  <a:pt x="92" y="188"/>
                </a:lnTo>
                <a:lnTo>
                  <a:pt x="90" y="188"/>
                </a:lnTo>
                <a:lnTo>
                  <a:pt x="88" y="188"/>
                </a:lnTo>
                <a:lnTo>
                  <a:pt x="86" y="188"/>
                </a:lnTo>
                <a:lnTo>
                  <a:pt x="82" y="188"/>
                </a:lnTo>
                <a:lnTo>
                  <a:pt x="80" y="188"/>
                </a:lnTo>
                <a:lnTo>
                  <a:pt x="76" y="186"/>
                </a:lnTo>
                <a:lnTo>
                  <a:pt x="74" y="184"/>
                </a:lnTo>
                <a:lnTo>
                  <a:pt x="70" y="184"/>
                </a:lnTo>
                <a:lnTo>
                  <a:pt x="70" y="184"/>
                </a:lnTo>
                <a:lnTo>
                  <a:pt x="66" y="184"/>
                </a:lnTo>
                <a:lnTo>
                  <a:pt x="62" y="184"/>
                </a:lnTo>
                <a:lnTo>
                  <a:pt x="60" y="184"/>
                </a:lnTo>
                <a:lnTo>
                  <a:pt x="58" y="184"/>
                </a:lnTo>
                <a:lnTo>
                  <a:pt x="56" y="184"/>
                </a:lnTo>
                <a:lnTo>
                  <a:pt x="56" y="184"/>
                </a:lnTo>
                <a:lnTo>
                  <a:pt x="54" y="182"/>
                </a:lnTo>
                <a:lnTo>
                  <a:pt x="54" y="182"/>
                </a:lnTo>
                <a:lnTo>
                  <a:pt x="54" y="182"/>
                </a:lnTo>
                <a:lnTo>
                  <a:pt x="54" y="180"/>
                </a:lnTo>
                <a:lnTo>
                  <a:pt x="52" y="178"/>
                </a:lnTo>
                <a:lnTo>
                  <a:pt x="52" y="176"/>
                </a:lnTo>
                <a:lnTo>
                  <a:pt x="52" y="176"/>
                </a:lnTo>
                <a:lnTo>
                  <a:pt x="52" y="176"/>
                </a:lnTo>
                <a:lnTo>
                  <a:pt x="52" y="174"/>
                </a:lnTo>
                <a:lnTo>
                  <a:pt x="50" y="174"/>
                </a:lnTo>
                <a:lnTo>
                  <a:pt x="48" y="174"/>
                </a:lnTo>
                <a:lnTo>
                  <a:pt x="48" y="174"/>
                </a:lnTo>
                <a:lnTo>
                  <a:pt x="44" y="174"/>
                </a:lnTo>
                <a:lnTo>
                  <a:pt x="42" y="174"/>
                </a:lnTo>
                <a:lnTo>
                  <a:pt x="38" y="174"/>
                </a:lnTo>
                <a:lnTo>
                  <a:pt x="36" y="174"/>
                </a:lnTo>
                <a:lnTo>
                  <a:pt x="34" y="176"/>
                </a:lnTo>
                <a:lnTo>
                  <a:pt x="34" y="174"/>
                </a:lnTo>
                <a:lnTo>
                  <a:pt x="32" y="168"/>
                </a:lnTo>
                <a:lnTo>
                  <a:pt x="32" y="166"/>
                </a:lnTo>
                <a:lnTo>
                  <a:pt x="32" y="164"/>
                </a:lnTo>
                <a:lnTo>
                  <a:pt x="32" y="162"/>
                </a:lnTo>
                <a:lnTo>
                  <a:pt x="30" y="160"/>
                </a:lnTo>
                <a:lnTo>
                  <a:pt x="30" y="160"/>
                </a:lnTo>
                <a:lnTo>
                  <a:pt x="30" y="160"/>
                </a:lnTo>
                <a:lnTo>
                  <a:pt x="28" y="160"/>
                </a:lnTo>
                <a:lnTo>
                  <a:pt x="28" y="158"/>
                </a:lnTo>
                <a:lnTo>
                  <a:pt x="26" y="158"/>
                </a:lnTo>
                <a:lnTo>
                  <a:pt x="22" y="158"/>
                </a:lnTo>
                <a:lnTo>
                  <a:pt x="20" y="158"/>
                </a:lnTo>
                <a:lnTo>
                  <a:pt x="16" y="158"/>
                </a:lnTo>
                <a:lnTo>
                  <a:pt x="12" y="158"/>
                </a:lnTo>
                <a:lnTo>
                  <a:pt x="12" y="158"/>
                </a:lnTo>
                <a:lnTo>
                  <a:pt x="10" y="158"/>
                </a:lnTo>
                <a:lnTo>
                  <a:pt x="8" y="156"/>
                </a:lnTo>
                <a:lnTo>
                  <a:pt x="8" y="156"/>
                </a:lnTo>
                <a:lnTo>
                  <a:pt x="6" y="156"/>
                </a:lnTo>
                <a:lnTo>
                  <a:pt x="6" y="156"/>
                </a:lnTo>
                <a:lnTo>
                  <a:pt x="4" y="154"/>
                </a:lnTo>
                <a:lnTo>
                  <a:pt x="2" y="150"/>
                </a:lnTo>
                <a:lnTo>
                  <a:pt x="0" y="150"/>
                </a:lnTo>
                <a:lnTo>
                  <a:pt x="0" y="148"/>
                </a:lnTo>
                <a:lnTo>
                  <a:pt x="0" y="148"/>
                </a:lnTo>
                <a:lnTo>
                  <a:pt x="0" y="146"/>
                </a:lnTo>
                <a:lnTo>
                  <a:pt x="0" y="142"/>
                </a:lnTo>
                <a:lnTo>
                  <a:pt x="0" y="140"/>
                </a:lnTo>
                <a:lnTo>
                  <a:pt x="0" y="136"/>
                </a:lnTo>
                <a:lnTo>
                  <a:pt x="0" y="132"/>
                </a:lnTo>
                <a:lnTo>
                  <a:pt x="0" y="120"/>
                </a:lnTo>
                <a:lnTo>
                  <a:pt x="0" y="106"/>
                </a:lnTo>
                <a:lnTo>
                  <a:pt x="0" y="90"/>
                </a:lnTo>
                <a:lnTo>
                  <a:pt x="0" y="74"/>
                </a:lnTo>
                <a:lnTo>
                  <a:pt x="2" y="46"/>
                </a:lnTo>
                <a:lnTo>
                  <a:pt x="2" y="34"/>
                </a:lnTo>
                <a:lnTo>
                  <a:pt x="8" y="30"/>
                </a:lnTo>
                <a:lnTo>
                  <a:pt x="14" y="28"/>
                </a:lnTo>
                <a:lnTo>
                  <a:pt x="16" y="26"/>
                </a:lnTo>
                <a:lnTo>
                  <a:pt x="18" y="26"/>
                </a:lnTo>
                <a:lnTo>
                  <a:pt x="18" y="26"/>
                </a:lnTo>
                <a:lnTo>
                  <a:pt x="20" y="26"/>
                </a:lnTo>
                <a:lnTo>
                  <a:pt x="22" y="26"/>
                </a:lnTo>
                <a:lnTo>
                  <a:pt x="22" y="26"/>
                </a:lnTo>
                <a:lnTo>
                  <a:pt x="24" y="26"/>
                </a:lnTo>
                <a:lnTo>
                  <a:pt x="24" y="24"/>
                </a:lnTo>
                <a:lnTo>
                  <a:pt x="26" y="24"/>
                </a:lnTo>
                <a:lnTo>
                  <a:pt x="26" y="22"/>
                </a:lnTo>
                <a:lnTo>
                  <a:pt x="26" y="22"/>
                </a:lnTo>
                <a:lnTo>
                  <a:pt x="26" y="20"/>
                </a:lnTo>
                <a:lnTo>
                  <a:pt x="26" y="16"/>
                </a:lnTo>
                <a:lnTo>
                  <a:pt x="28" y="12"/>
                </a:lnTo>
                <a:lnTo>
                  <a:pt x="28" y="8"/>
                </a:lnTo>
                <a:lnTo>
                  <a:pt x="28" y="4"/>
                </a:lnTo>
                <a:lnTo>
                  <a:pt x="26" y="2"/>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08" name="Freeform 410"/>
          <p:cNvSpPr>
            <a:spLocks/>
          </p:cNvSpPr>
          <p:nvPr/>
        </p:nvSpPr>
        <p:spPr bwMode="auto">
          <a:xfrm>
            <a:off x="3861841" y="3651603"/>
            <a:ext cx="451617" cy="749885"/>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09" name="Freeform 411"/>
          <p:cNvSpPr>
            <a:spLocks/>
          </p:cNvSpPr>
          <p:nvPr/>
        </p:nvSpPr>
        <p:spPr bwMode="auto">
          <a:xfrm>
            <a:off x="3861841" y="3651603"/>
            <a:ext cx="451617" cy="749885"/>
          </a:xfrm>
          <a:custGeom>
            <a:avLst/>
            <a:gdLst>
              <a:gd name="T0" fmla="*/ 38 w 220"/>
              <a:gd name="T1" fmla="*/ 112 h 322"/>
              <a:gd name="T2" fmla="*/ 32 w 220"/>
              <a:gd name="T3" fmla="*/ 122 h 322"/>
              <a:gd name="T4" fmla="*/ 20 w 220"/>
              <a:gd name="T5" fmla="*/ 132 h 322"/>
              <a:gd name="T6" fmla="*/ 14 w 220"/>
              <a:gd name="T7" fmla="*/ 156 h 322"/>
              <a:gd name="T8" fmla="*/ 4 w 220"/>
              <a:gd name="T9" fmla="*/ 156 h 322"/>
              <a:gd name="T10" fmla="*/ 0 w 220"/>
              <a:gd name="T11" fmla="*/ 164 h 322"/>
              <a:gd name="T12" fmla="*/ 8 w 220"/>
              <a:gd name="T13" fmla="*/ 170 h 322"/>
              <a:gd name="T14" fmla="*/ 12 w 220"/>
              <a:gd name="T15" fmla="*/ 178 h 322"/>
              <a:gd name="T16" fmla="*/ 20 w 220"/>
              <a:gd name="T17" fmla="*/ 184 h 322"/>
              <a:gd name="T18" fmla="*/ 18 w 220"/>
              <a:gd name="T19" fmla="*/ 194 h 322"/>
              <a:gd name="T20" fmla="*/ 22 w 220"/>
              <a:gd name="T21" fmla="*/ 206 h 322"/>
              <a:gd name="T22" fmla="*/ 32 w 220"/>
              <a:gd name="T23" fmla="*/ 224 h 322"/>
              <a:gd name="T24" fmla="*/ 32 w 220"/>
              <a:gd name="T25" fmla="*/ 236 h 322"/>
              <a:gd name="T26" fmla="*/ 36 w 220"/>
              <a:gd name="T27" fmla="*/ 244 h 322"/>
              <a:gd name="T28" fmla="*/ 44 w 220"/>
              <a:gd name="T29" fmla="*/ 244 h 322"/>
              <a:gd name="T30" fmla="*/ 50 w 220"/>
              <a:gd name="T31" fmla="*/ 250 h 322"/>
              <a:gd name="T32" fmla="*/ 52 w 220"/>
              <a:gd name="T33" fmla="*/ 260 h 322"/>
              <a:gd name="T34" fmla="*/ 64 w 220"/>
              <a:gd name="T35" fmla="*/ 262 h 322"/>
              <a:gd name="T36" fmla="*/ 66 w 220"/>
              <a:gd name="T37" fmla="*/ 276 h 322"/>
              <a:gd name="T38" fmla="*/ 76 w 220"/>
              <a:gd name="T39" fmla="*/ 280 h 322"/>
              <a:gd name="T40" fmla="*/ 82 w 220"/>
              <a:gd name="T41" fmla="*/ 292 h 322"/>
              <a:gd name="T42" fmla="*/ 82 w 220"/>
              <a:gd name="T43" fmla="*/ 302 h 322"/>
              <a:gd name="T44" fmla="*/ 94 w 220"/>
              <a:gd name="T45" fmla="*/ 308 h 322"/>
              <a:gd name="T46" fmla="*/ 118 w 220"/>
              <a:gd name="T47" fmla="*/ 308 h 322"/>
              <a:gd name="T48" fmla="*/ 128 w 220"/>
              <a:gd name="T49" fmla="*/ 316 h 322"/>
              <a:gd name="T50" fmla="*/ 148 w 220"/>
              <a:gd name="T51" fmla="*/ 320 h 322"/>
              <a:gd name="T52" fmla="*/ 180 w 220"/>
              <a:gd name="T53" fmla="*/ 316 h 322"/>
              <a:gd name="T54" fmla="*/ 198 w 220"/>
              <a:gd name="T55" fmla="*/ 286 h 322"/>
              <a:gd name="T56" fmla="*/ 182 w 220"/>
              <a:gd name="T57" fmla="*/ 272 h 322"/>
              <a:gd name="T58" fmla="*/ 182 w 220"/>
              <a:gd name="T59" fmla="*/ 260 h 322"/>
              <a:gd name="T60" fmla="*/ 172 w 220"/>
              <a:gd name="T61" fmla="*/ 256 h 322"/>
              <a:gd name="T62" fmla="*/ 164 w 220"/>
              <a:gd name="T63" fmla="*/ 244 h 322"/>
              <a:gd name="T64" fmla="*/ 176 w 220"/>
              <a:gd name="T65" fmla="*/ 242 h 322"/>
              <a:gd name="T66" fmla="*/ 182 w 220"/>
              <a:gd name="T67" fmla="*/ 236 h 322"/>
              <a:gd name="T68" fmla="*/ 184 w 220"/>
              <a:gd name="T69" fmla="*/ 210 h 322"/>
              <a:gd name="T70" fmla="*/ 192 w 220"/>
              <a:gd name="T71" fmla="*/ 210 h 322"/>
              <a:gd name="T72" fmla="*/ 198 w 220"/>
              <a:gd name="T73" fmla="*/ 206 h 322"/>
              <a:gd name="T74" fmla="*/ 196 w 220"/>
              <a:gd name="T75" fmla="*/ 180 h 322"/>
              <a:gd name="T76" fmla="*/ 204 w 220"/>
              <a:gd name="T77" fmla="*/ 174 h 322"/>
              <a:gd name="T78" fmla="*/ 218 w 220"/>
              <a:gd name="T79" fmla="*/ 168 h 322"/>
              <a:gd name="T80" fmla="*/ 220 w 220"/>
              <a:gd name="T81" fmla="*/ 144 h 322"/>
              <a:gd name="T82" fmla="*/ 212 w 220"/>
              <a:gd name="T83" fmla="*/ 132 h 322"/>
              <a:gd name="T84" fmla="*/ 204 w 220"/>
              <a:gd name="T85" fmla="*/ 126 h 322"/>
              <a:gd name="T86" fmla="*/ 208 w 220"/>
              <a:gd name="T87" fmla="*/ 118 h 322"/>
              <a:gd name="T88" fmla="*/ 218 w 220"/>
              <a:gd name="T89" fmla="*/ 120 h 322"/>
              <a:gd name="T90" fmla="*/ 216 w 220"/>
              <a:gd name="T91" fmla="*/ 106 h 322"/>
              <a:gd name="T92" fmla="*/ 210 w 220"/>
              <a:gd name="T93" fmla="*/ 78 h 322"/>
              <a:gd name="T94" fmla="*/ 220 w 220"/>
              <a:gd name="T95" fmla="*/ 46 h 322"/>
              <a:gd name="T96" fmla="*/ 212 w 220"/>
              <a:gd name="T97" fmla="*/ 16 h 322"/>
              <a:gd name="T98" fmla="*/ 190 w 220"/>
              <a:gd name="T99" fmla="*/ 2 h 322"/>
              <a:gd name="T100" fmla="*/ 168 w 220"/>
              <a:gd name="T101" fmla="*/ 20 h 322"/>
              <a:gd name="T102" fmla="*/ 160 w 220"/>
              <a:gd name="T103" fmla="*/ 12 h 322"/>
              <a:gd name="T104" fmla="*/ 118 w 220"/>
              <a:gd name="T105" fmla="*/ 6 h 322"/>
              <a:gd name="T106" fmla="*/ 64 w 220"/>
              <a:gd name="T107" fmla="*/ 12 h 322"/>
              <a:gd name="T108" fmla="*/ 46 w 220"/>
              <a:gd name="T109" fmla="*/ 32 h 322"/>
              <a:gd name="T110" fmla="*/ 42 w 220"/>
              <a:gd name="T111" fmla="*/ 50 h 322"/>
              <a:gd name="T112" fmla="*/ 32 w 220"/>
              <a:gd name="T113" fmla="*/ 52 h 322"/>
              <a:gd name="T114" fmla="*/ 34 w 220"/>
              <a:gd name="T115" fmla="*/ 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0" h="322">
                <a:moveTo>
                  <a:pt x="36" y="78"/>
                </a:moveTo>
                <a:lnTo>
                  <a:pt x="36" y="78"/>
                </a:lnTo>
                <a:lnTo>
                  <a:pt x="36" y="84"/>
                </a:lnTo>
                <a:lnTo>
                  <a:pt x="36" y="90"/>
                </a:lnTo>
                <a:lnTo>
                  <a:pt x="38" y="98"/>
                </a:lnTo>
                <a:lnTo>
                  <a:pt x="38" y="100"/>
                </a:lnTo>
                <a:lnTo>
                  <a:pt x="38" y="104"/>
                </a:lnTo>
                <a:lnTo>
                  <a:pt x="38" y="108"/>
                </a:lnTo>
                <a:lnTo>
                  <a:pt x="38" y="112"/>
                </a:lnTo>
                <a:lnTo>
                  <a:pt x="36" y="114"/>
                </a:lnTo>
                <a:lnTo>
                  <a:pt x="36" y="118"/>
                </a:lnTo>
                <a:lnTo>
                  <a:pt x="36" y="118"/>
                </a:lnTo>
                <a:lnTo>
                  <a:pt x="36" y="120"/>
                </a:lnTo>
                <a:lnTo>
                  <a:pt x="34" y="120"/>
                </a:lnTo>
                <a:lnTo>
                  <a:pt x="34" y="122"/>
                </a:lnTo>
                <a:lnTo>
                  <a:pt x="34" y="122"/>
                </a:lnTo>
                <a:lnTo>
                  <a:pt x="34" y="122"/>
                </a:lnTo>
                <a:lnTo>
                  <a:pt x="32" y="122"/>
                </a:lnTo>
                <a:lnTo>
                  <a:pt x="32" y="124"/>
                </a:lnTo>
                <a:lnTo>
                  <a:pt x="30" y="124"/>
                </a:lnTo>
                <a:lnTo>
                  <a:pt x="26" y="124"/>
                </a:lnTo>
                <a:lnTo>
                  <a:pt x="26" y="124"/>
                </a:lnTo>
                <a:lnTo>
                  <a:pt x="24" y="124"/>
                </a:lnTo>
                <a:lnTo>
                  <a:pt x="24" y="126"/>
                </a:lnTo>
                <a:lnTo>
                  <a:pt x="22" y="128"/>
                </a:lnTo>
                <a:lnTo>
                  <a:pt x="20" y="130"/>
                </a:lnTo>
                <a:lnTo>
                  <a:pt x="20" y="132"/>
                </a:lnTo>
                <a:lnTo>
                  <a:pt x="18" y="138"/>
                </a:lnTo>
                <a:lnTo>
                  <a:pt x="16" y="142"/>
                </a:lnTo>
                <a:lnTo>
                  <a:pt x="16" y="142"/>
                </a:lnTo>
                <a:lnTo>
                  <a:pt x="16" y="144"/>
                </a:lnTo>
                <a:lnTo>
                  <a:pt x="14" y="150"/>
                </a:lnTo>
                <a:lnTo>
                  <a:pt x="14" y="152"/>
                </a:lnTo>
                <a:lnTo>
                  <a:pt x="14" y="154"/>
                </a:lnTo>
                <a:lnTo>
                  <a:pt x="14" y="154"/>
                </a:lnTo>
                <a:lnTo>
                  <a:pt x="14" y="156"/>
                </a:lnTo>
                <a:lnTo>
                  <a:pt x="12" y="156"/>
                </a:lnTo>
                <a:lnTo>
                  <a:pt x="12" y="156"/>
                </a:lnTo>
                <a:lnTo>
                  <a:pt x="12" y="156"/>
                </a:lnTo>
                <a:lnTo>
                  <a:pt x="12" y="156"/>
                </a:lnTo>
                <a:lnTo>
                  <a:pt x="10" y="156"/>
                </a:lnTo>
                <a:lnTo>
                  <a:pt x="8" y="156"/>
                </a:lnTo>
                <a:lnTo>
                  <a:pt x="6" y="156"/>
                </a:lnTo>
                <a:lnTo>
                  <a:pt x="6" y="156"/>
                </a:lnTo>
                <a:lnTo>
                  <a:pt x="4" y="156"/>
                </a:lnTo>
                <a:lnTo>
                  <a:pt x="2" y="156"/>
                </a:lnTo>
                <a:lnTo>
                  <a:pt x="2" y="156"/>
                </a:lnTo>
                <a:lnTo>
                  <a:pt x="2" y="156"/>
                </a:lnTo>
                <a:lnTo>
                  <a:pt x="0" y="158"/>
                </a:lnTo>
                <a:lnTo>
                  <a:pt x="0" y="158"/>
                </a:lnTo>
                <a:lnTo>
                  <a:pt x="0" y="160"/>
                </a:lnTo>
                <a:lnTo>
                  <a:pt x="0" y="162"/>
                </a:lnTo>
                <a:lnTo>
                  <a:pt x="0" y="162"/>
                </a:lnTo>
                <a:lnTo>
                  <a:pt x="0" y="164"/>
                </a:lnTo>
                <a:lnTo>
                  <a:pt x="0" y="166"/>
                </a:lnTo>
                <a:lnTo>
                  <a:pt x="0" y="166"/>
                </a:lnTo>
                <a:lnTo>
                  <a:pt x="0" y="166"/>
                </a:lnTo>
                <a:lnTo>
                  <a:pt x="2" y="168"/>
                </a:lnTo>
                <a:lnTo>
                  <a:pt x="2" y="168"/>
                </a:lnTo>
                <a:lnTo>
                  <a:pt x="4" y="168"/>
                </a:lnTo>
                <a:lnTo>
                  <a:pt x="6" y="168"/>
                </a:lnTo>
                <a:lnTo>
                  <a:pt x="8" y="170"/>
                </a:lnTo>
                <a:lnTo>
                  <a:pt x="8" y="170"/>
                </a:lnTo>
                <a:lnTo>
                  <a:pt x="10" y="170"/>
                </a:lnTo>
                <a:lnTo>
                  <a:pt x="10" y="170"/>
                </a:lnTo>
                <a:lnTo>
                  <a:pt x="10" y="170"/>
                </a:lnTo>
                <a:lnTo>
                  <a:pt x="12" y="172"/>
                </a:lnTo>
                <a:lnTo>
                  <a:pt x="12" y="172"/>
                </a:lnTo>
                <a:lnTo>
                  <a:pt x="12" y="174"/>
                </a:lnTo>
                <a:lnTo>
                  <a:pt x="12" y="174"/>
                </a:lnTo>
                <a:lnTo>
                  <a:pt x="12" y="176"/>
                </a:lnTo>
                <a:lnTo>
                  <a:pt x="12" y="178"/>
                </a:lnTo>
                <a:lnTo>
                  <a:pt x="12" y="180"/>
                </a:lnTo>
                <a:lnTo>
                  <a:pt x="14" y="182"/>
                </a:lnTo>
                <a:lnTo>
                  <a:pt x="14" y="182"/>
                </a:lnTo>
                <a:lnTo>
                  <a:pt x="14" y="182"/>
                </a:lnTo>
                <a:lnTo>
                  <a:pt x="14" y="182"/>
                </a:lnTo>
                <a:lnTo>
                  <a:pt x="14" y="184"/>
                </a:lnTo>
                <a:lnTo>
                  <a:pt x="16" y="184"/>
                </a:lnTo>
                <a:lnTo>
                  <a:pt x="18" y="184"/>
                </a:lnTo>
                <a:lnTo>
                  <a:pt x="20" y="184"/>
                </a:lnTo>
                <a:lnTo>
                  <a:pt x="20" y="186"/>
                </a:lnTo>
                <a:lnTo>
                  <a:pt x="20" y="186"/>
                </a:lnTo>
                <a:lnTo>
                  <a:pt x="20" y="186"/>
                </a:lnTo>
                <a:lnTo>
                  <a:pt x="20" y="188"/>
                </a:lnTo>
                <a:lnTo>
                  <a:pt x="20" y="190"/>
                </a:lnTo>
                <a:lnTo>
                  <a:pt x="20" y="192"/>
                </a:lnTo>
                <a:lnTo>
                  <a:pt x="20" y="192"/>
                </a:lnTo>
                <a:lnTo>
                  <a:pt x="20" y="194"/>
                </a:lnTo>
                <a:lnTo>
                  <a:pt x="18" y="194"/>
                </a:lnTo>
                <a:lnTo>
                  <a:pt x="18" y="196"/>
                </a:lnTo>
                <a:lnTo>
                  <a:pt x="18" y="196"/>
                </a:lnTo>
                <a:lnTo>
                  <a:pt x="18" y="198"/>
                </a:lnTo>
                <a:lnTo>
                  <a:pt x="18" y="198"/>
                </a:lnTo>
                <a:lnTo>
                  <a:pt x="18" y="198"/>
                </a:lnTo>
                <a:lnTo>
                  <a:pt x="18" y="200"/>
                </a:lnTo>
                <a:lnTo>
                  <a:pt x="20" y="202"/>
                </a:lnTo>
                <a:lnTo>
                  <a:pt x="20" y="202"/>
                </a:lnTo>
                <a:lnTo>
                  <a:pt x="22" y="206"/>
                </a:lnTo>
                <a:lnTo>
                  <a:pt x="24" y="206"/>
                </a:lnTo>
                <a:lnTo>
                  <a:pt x="24" y="208"/>
                </a:lnTo>
                <a:lnTo>
                  <a:pt x="26" y="212"/>
                </a:lnTo>
                <a:lnTo>
                  <a:pt x="28" y="216"/>
                </a:lnTo>
                <a:lnTo>
                  <a:pt x="30" y="216"/>
                </a:lnTo>
                <a:lnTo>
                  <a:pt x="30" y="218"/>
                </a:lnTo>
                <a:lnTo>
                  <a:pt x="30" y="220"/>
                </a:lnTo>
                <a:lnTo>
                  <a:pt x="32" y="222"/>
                </a:lnTo>
                <a:lnTo>
                  <a:pt x="32" y="224"/>
                </a:lnTo>
                <a:lnTo>
                  <a:pt x="30" y="226"/>
                </a:lnTo>
                <a:lnTo>
                  <a:pt x="30" y="228"/>
                </a:lnTo>
                <a:lnTo>
                  <a:pt x="30" y="230"/>
                </a:lnTo>
                <a:lnTo>
                  <a:pt x="30" y="232"/>
                </a:lnTo>
                <a:lnTo>
                  <a:pt x="30" y="234"/>
                </a:lnTo>
                <a:lnTo>
                  <a:pt x="30" y="234"/>
                </a:lnTo>
                <a:lnTo>
                  <a:pt x="30" y="234"/>
                </a:lnTo>
                <a:lnTo>
                  <a:pt x="30" y="236"/>
                </a:lnTo>
                <a:lnTo>
                  <a:pt x="32" y="236"/>
                </a:lnTo>
                <a:lnTo>
                  <a:pt x="32" y="236"/>
                </a:lnTo>
                <a:lnTo>
                  <a:pt x="34" y="238"/>
                </a:lnTo>
                <a:lnTo>
                  <a:pt x="36" y="238"/>
                </a:lnTo>
                <a:lnTo>
                  <a:pt x="36" y="238"/>
                </a:lnTo>
                <a:lnTo>
                  <a:pt x="36" y="238"/>
                </a:lnTo>
                <a:lnTo>
                  <a:pt x="36" y="240"/>
                </a:lnTo>
                <a:lnTo>
                  <a:pt x="36" y="242"/>
                </a:lnTo>
                <a:lnTo>
                  <a:pt x="36" y="244"/>
                </a:lnTo>
                <a:lnTo>
                  <a:pt x="36" y="244"/>
                </a:lnTo>
                <a:lnTo>
                  <a:pt x="36" y="246"/>
                </a:lnTo>
                <a:lnTo>
                  <a:pt x="38" y="246"/>
                </a:lnTo>
                <a:lnTo>
                  <a:pt x="38" y="246"/>
                </a:lnTo>
                <a:lnTo>
                  <a:pt x="38" y="246"/>
                </a:lnTo>
                <a:lnTo>
                  <a:pt x="38" y="246"/>
                </a:lnTo>
                <a:lnTo>
                  <a:pt x="40" y="246"/>
                </a:lnTo>
                <a:lnTo>
                  <a:pt x="42" y="246"/>
                </a:lnTo>
                <a:lnTo>
                  <a:pt x="42" y="246"/>
                </a:lnTo>
                <a:lnTo>
                  <a:pt x="44" y="244"/>
                </a:lnTo>
                <a:lnTo>
                  <a:pt x="46" y="244"/>
                </a:lnTo>
                <a:lnTo>
                  <a:pt x="46" y="244"/>
                </a:lnTo>
                <a:lnTo>
                  <a:pt x="48" y="244"/>
                </a:lnTo>
                <a:lnTo>
                  <a:pt x="48" y="244"/>
                </a:lnTo>
                <a:lnTo>
                  <a:pt x="48" y="244"/>
                </a:lnTo>
                <a:lnTo>
                  <a:pt x="48" y="246"/>
                </a:lnTo>
                <a:lnTo>
                  <a:pt x="48" y="246"/>
                </a:lnTo>
                <a:lnTo>
                  <a:pt x="48" y="248"/>
                </a:lnTo>
                <a:lnTo>
                  <a:pt x="50" y="250"/>
                </a:lnTo>
                <a:lnTo>
                  <a:pt x="50" y="252"/>
                </a:lnTo>
                <a:lnTo>
                  <a:pt x="50" y="254"/>
                </a:lnTo>
                <a:lnTo>
                  <a:pt x="50" y="256"/>
                </a:lnTo>
                <a:lnTo>
                  <a:pt x="50" y="256"/>
                </a:lnTo>
                <a:lnTo>
                  <a:pt x="50" y="258"/>
                </a:lnTo>
                <a:lnTo>
                  <a:pt x="50" y="258"/>
                </a:lnTo>
                <a:lnTo>
                  <a:pt x="52" y="258"/>
                </a:lnTo>
                <a:lnTo>
                  <a:pt x="52" y="258"/>
                </a:lnTo>
                <a:lnTo>
                  <a:pt x="52" y="260"/>
                </a:lnTo>
                <a:lnTo>
                  <a:pt x="54" y="260"/>
                </a:lnTo>
                <a:lnTo>
                  <a:pt x="56" y="260"/>
                </a:lnTo>
                <a:lnTo>
                  <a:pt x="58" y="260"/>
                </a:lnTo>
                <a:lnTo>
                  <a:pt x="60" y="260"/>
                </a:lnTo>
                <a:lnTo>
                  <a:pt x="62" y="260"/>
                </a:lnTo>
                <a:lnTo>
                  <a:pt x="64" y="260"/>
                </a:lnTo>
                <a:lnTo>
                  <a:pt x="64" y="260"/>
                </a:lnTo>
                <a:lnTo>
                  <a:pt x="64" y="260"/>
                </a:lnTo>
                <a:lnTo>
                  <a:pt x="64" y="262"/>
                </a:lnTo>
                <a:lnTo>
                  <a:pt x="66" y="262"/>
                </a:lnTo>
                <a:lnTo>
                  <a:pt x="66" y="264"/>
                </a:lnTo>
                <a:lnTo>
                  <a:pt x="66" y="264"/>
                </a:lnTo>
                <a:lnTo>
                  <a:pt x="66" y="266"/>
                </a:lnTo>
                <a:lnTo>
                  <a:pt x="66" y="268"/>
                </a:lnTo>
                <a:lnTo>
                  <a:pt x="66" y="272"/>
                </a:lnTo>
                <a:lnTo>
                  <a:pt x="66" y="274"/>
                </a:lnTo>
                <a:lnTo>
                  <a:pt x="66" y="274"/>
                </a:lnTo>
                <a:lnTo>
                  <a:pt x="66" y="276"/>
                </a:lnTo>
                <a:lnTo>
                  <a:pt x="66" y="276"/>
                </a:lnTo>
                <a:lnTo>
                  <a:pt x="68" y="278"/>
                </a:lnTo>
                <a:lnTo>
                  <a:pt x="68" y="278"/>
                </a:lnTo>
                <a:lnTo>
                  <a:pt x="68" y="278"/>
                </a:lnTo>
                <a:lnTo>
                  <a:pt x="70" y="278"/>
                </a:lnTo>
                <a:lnTo>
                  <a:pt x="70" y="278"/>
                </a:lnTo>
                <a:lnTo>
                  <a:pt x="74" y="280"/>
                </a:lnTo>
                <a:lnTo>
                  <a:pt x="74" y="280"/>
                </a:lnTo>
                <a:lnTo>
                  <a:pt x="76" y="280"/>
                </a:lnTo>
                <a:lnTo>
                  <a:pt x="76" y="280"/>
                </a:lnTo>
                <a:lnTo>
                  <a:pt x="76" y="282"/>
                </a:lnTo>
                <a:lnTo>
                  <a:pt x="78" y="284"/>
                </a:lnTo>
                <a:lnTo>
                  <a:pt x="80" y="286"/>
                </a:lnTo>
                <a:lnTo>
                  <a:pt x="80" y="288"/>
                </a:lnTo>
                <a:lnTo>
                  <a:pt x="82" y="290"/>
                </a:lnTo>
                <a:lnTo>
                  <a:pt x="82" y="290"/>
                </a:lnTo>
                <a:lnTo>
                  <a:pt x="82" y="290"/>
                </a:lnTo>
                <a:lnTo>
                  <a:pt x="82" y="292"/>
                </a:lnTo>
                <a:lnTo>
                  <a:pt x="82" y="292"/>
                </a:lnTo>
                <a:lnTo>
                  <a:pt x="80" y="294"/>
                </a:lnTo>
                <a:lnTo>
                  <a:pt x="80" y="296"/>
                </a:lnTo>
                <a:lnTo>
                  <a:pt x="80" y="296"/>
                </a:lnTo>
                <a:lnTo>
                  <a:pt x="80" y="298"/>
                </a:lnTo>
                <a:lnTo>
                  <a:pt x="80" y="298"/>
                </a:lnTo>
                <a:lnTo>
                  <a:pt x="80" y="300"/>
                </a:lnTo>
                <a:lnTo>
                  <a:pt x="82" y="300"/>
                </a:lnTo>
                <a:lnTo>
                  <a:pt x="82" y="302"/>
                </a:lnTo>
                <a:lnTo>
                  <a:pt x="82" y="304"/>
                </a:lnTo>
                <a:lnTo>
                  <a:pt x="84" y="304"/>
                </a:lnTo>
                <a:lnTo>
                  <a:pt x="84" y="304"/>
                </a:lnTo>
                <a:lnTo>
                  <a:pt x="86" y="306"/>
                </a:lnTo>
                <a:lnTo>
                  <a:pt x="86" y="306"/>
                </a:lnTo>
                <a:lnTo>
                  <a:pt x="88" y="306"/>
                </a:lnTo>
                <a:lnTo>
                  <a:pt x="90" y="308"/>
                </a:lnTo>
                <a:lnTo>
                  <a:pt x="92" y="308"/>
                </a:lnTo>
                <a:lnTo>
                  <a:pt x="94" y="308"/>
                </a:lnTo>
                <a:lnTo>
                  <a:pt x="98" y="308"/>
                </a:lnTo>
                <a:lnTo>
                  <a:pt x="102" y="306"/>
                </a:lnTo>
                <a:lnTo>
                  <a:pt x="106" y="306"/>
                </a:lnTo>
                <a:lnTo>
                  <a:pt x="110" y="306"/>
                </a:lnTo>
                <a:lnTo>
                  <a:pt x="112" y="306"/>
                </a:lnTo>
                <a:lnTo>
                  <a:pt x="114" y="306"/>
                </a:lnTo>
                <a:lnTo>
                  <a:pt x="116" y="308"/>
                </a:lnTo>
                <a:lnTo>
                  <a:pt x="118" y="308"/>
                </a:lnTo>
                <a:lnTo>
                  <a:pt x="118" y="308"/>
                </a:lnTo>
                <a:lnTo>
                  <a:pt x="120" y="308"/>
                </a:lnTo>
                <a:lnTo>
                  <a:pt x="120" y="310"/>
                </a:lnTo>
                <a:lnTo>
                  <a:pt x="122" y="312"/>
                </a:lnTo>
                <a:lnTo>
                  <a:pt x="122" y="314"/>
                </a:lnTo>
                <a:lnTo>
                  <a:pt x="124" y="316"/>
                </a:lnTo>
                <a:lnTo>
                  <a:pt x="124" y="316"/>
                </a:lnTo>
                <a:lnTo>
                  <a:pt x="124" y="316"/>
                </a:lnTo>
                <a:lnTo>
                  <a:pt x="126" y="316"/>
                </a:lnTo>
                <a:lnTo>
                  <a:pt x="128" y="316"/>
                </a:lnTo>
                <a:lnTo>
                  <a:pt x="130" y="316"/>
                </a:lnTo>
                <a:lnTo>
                  <a:pt x="132" y="318"/>
                </a:lnTo>
                <a:lnTo>
                  <a:pt x="132" y="318"/>
                </a:lnTo>
                <a:lnTo>
                  <a:pt x="134" y="318"/>
                </a:lnTo>
                <a:lnTo>
                  <a:pt x="134" y="318"/>
                </a:lnTo>
                <a:lnTo>
                  <a:pt x="134" y="320"/>
                </a:lnTo>
                <a:lnTo>
                  <a:pt x="134" y="320"/>
                </a:lnTo>
                <a:lnTo>
                  <a:pt x="140" y="320"/>
                </a:lnTo>
                <a:lnTo>
                  <a:pt x="148" y="320"/>
                </a:lnTo>
                <a:lnTo>
                  <a:pt x="152" y="320"/>
                </a:lnTo>
                <a:lnTo>
                  <a:pt x="156" y="322"/>
                </a:lnTo>
                <a:lnTo>
                  <a:pt x="160" y="322"/>
                </a:lnTo>
                <a:lnTo>
                  <a:pt x="162" y="322"/>
                </a:lnTo>
                <a:lnTo>
                  <a:pt x="164" y="322"/>
                </a:lnTo>
                <a:lnTo>
                  <a:pt x="166" y="322"/>
                </a:lnTo>
                <a:lnTo>
                  <a:pt x="168" y="320"/>
                </a:lnTo>
                <a:lnTo>
                  <a:pt x="174" y="318"/>
                </a:lnTo>
                <a:lnTo>
                  <a:pt x="180" y="316"/>
                </a:lnTo>
                <a:lnTo>
                  <a:pt x="200" y="300"/>
                </a:lnTo>
                <a:lnTo>
                  <a:pt x="200" y="298"/>
                </a:lnTo>
                <a:lnTo>
                  <a:pt x="200" y="294"/>
                </a:lnTo>
                <a:lnTo>
                  <a:pt x="200" y="292"/>
                </a:lnTo>
                <a:lnTo>
                  <a:pt x="200" y="292"/>
                </a:lnTo>
                <a:lnTo>
                  <a:pt x="200" y="290"/>
                </a:lnTo>
                <a:lnTo>
                  <a:pt x="200" y="288"/>
                </a:lnTo>
                <a:lnTo>
                  <a:pt x="198" y="288"/>
                </a:lnTo>
                <a:lnTo>
                  <a:pt x="198" y="286"/>
                </a:lnTo>
                <a:lnTo>
                  <a:pt x="196" y="282"/>
                </a:lnTo>
                <a:lnTo>
                  <a:pt x="194" y="280"/>
                </a:lnTo>
                <a:lnTo>
                  <a:pt x="192" y="280"/>
                </a:lnTo>
                <a:lnTo>
                  <a:pt x="192" y="278"/>
                </a:lnTo>
                <a:lnTo>
                  <a:pt x="188" y="276"/>
                </a:lnTo>
                <a:lnTo>
                  <a:pt x="186" y="276"/>
                </a:lnTo>
                <a:lnTo>
                  <a:pt x="184" y="274"/>
                </a:lnTo>
                <a:lnTo>
                  <a:pt x="182" y="272"/>
                </a:lnTo>
                <a:lnTo>
                  <a:pt x="182" y="272"/>
                </a:lnTo>
                <a:lnTo>
                  <a:pt x="182" y="272"/>
                </a:lnTo>
                <a:lnTo>
                  <a:pt x="182" y="270"/>
                </a:lnTo>
                <a:lnTo>
                  <a:pt x="182" y="270"/>
                </a:lnTo>
                <a:lnTo>
                  <a:pt x="182" y="268"/>
                </a:lnTo>
                <a:lnTo>
                  <a:pt x="182" y="266"/>
                </a:lnTo>
                <a:lnTo>
                  <a:pt x="182" y="264"/>
                </a:lnTo>
                <a:lnTo>
                  <a:pt x="182" y="262"/>
                </a:lnTo>
                <a:lnTo>
                  <a:pt x="182" y="260"/>
                </a:lnTo>
                <a:lnTo>
                  <a:pt x="182" y="260"/>
                </a:lnTo>
                <a:lnTo>
                  <a:pt x="180" y="260"/>
                </a:lnTo>
                <a:lnTo>
                  <a:pt x="180" y="260"/>
                </a:lnTo>
                <a:lnTo>
                  <a:pt x="180" y="258"/>
                </a:lnTo>
                <a:lnTo>
                  <a:pt x="178" y="258"/>
                </a:lnTo>
                <a:lnTo>
                  <a:pt x="178" y="258"/>
                </a:lnTo>
                <a:lnTo>
                  <a:pt x="176" y="258"/>
                </a:lnTo>
                <a:lnTo>
                  <a:pt x="174" y="258"/>
                </a:lnTo>
                <a:lnTo>
                  <a:pt x="174" y="258"/>
                </a:lnTo>
                <a:lnTo>
                  <a:pt x="172" y="256"/>
                </a:lnTo>
                <a:lnTo>
                  <a:pt x="170" y="256"/>
                </a:lnTo>
                <a:lnTo>
                  <a:pt x="168" y="254"/>
                </a:lnTo>
                <a:lnTo>
                  <a:pt x="168" y="250"/>
                </a:lnTo>
                <a:lnTo>
                  <a:pt x="166" y="248"/>
                </a:lnTo>
                <a:lnTo>
                  <a:pt x="166" y="248"/>
                </a:lnTo>
                <a:lnTo>
                  <a:pt x="166" y="246"/>
                </a:lnTo>
                <a:lnTo>
                  <a:pt x="164" y="246"/>
                </a:lnTo>
                <a:lnTo>
                  <a:pt x="164" y="244"/>
                </a:lnTo>
                <a:lnTo>
                  <a:pt x="164" y="244"/>
                </a:lnTo>
                <a:lnTo>
                  <a:pt x="166" y="244"/>
                </a:lnTo>
                <a:lnTo>
                  <a:pt x="166" y="242"/>
                </a:lnTo>
                <a:lnTo>
                  <a:pt x="166" y="242"/>
                </a:lnTo>
                <a:lnTo>
                  <a:pt x="168" y="242"/>
                </a:lnTo>
                <a:lnTo>
                  <a:pt x="168" y="242"/>
                </a:lnTo>
                <a:lnTo>
                  <a:pt x="170" y="242"/>
                </a:lnTo>
                <a:lnTo>
                  <a:pt x="172" y="242"/>
                </a:lnTo>
                <a:lnTo>
                  <a:pt x="174" y="242"/>
                </a:lnTo>
                <a:lnTo>
                  <a:pt x="176" y="242"/>
                </a:lnTo>
                <a:lnTo>
                  <a:pt x="178" y="242"/>
                </a:lnTo>
                <a:lnTo>
                  <a:pt x="178" y="242"/>
                </a:lnTo>
                <a:lnTo>
                  <a:pt x="180" y="242"/>
                </a:lnTo>
                <a:lnTo>
                  <a:pt x="180" y="242"/>
                </a:lnTo>
                <a:lnTo>
                  <a:pt x="180" y="242"/>
                </a:lnTo>
                <a:lnTo>
                  <a:pt x="182" y="240"/>
                </a:lnTo>
                <a:lnTo>
                  <a:pt x="182" y="240"/>
                </a:lnTo>
                <a:lnTo>
                  <a:pt x="182" y="238"/>
                </a:lnTo>
                <a:lnTo>
                  <a:pt x="182" y="236"/>
                </a:lnTo>
                <a:lnTo>
                  <a:pt x="182" y="234"/>
                </a:lnTo>
                <a:lnTo>
                  <a:pt x="182" y="230"/>
                </a:lnTo>
                <a:lnTo>
                  <a:pt x="182" y="226"/>
                </a:lnTo>
                <a:lnTo>
                  <a:pt x="182" y="220"/>
                </a:lnTo>
                <a:lnTo>
                  <a:pt x="182" y="218"/>
                </a:lnTo>
                <a:lnTo>
                  <a:pt x="182" y="216"/>
                </a:lnTo>
                <a:lnTo>
                  <a:pt x="182" y="214"/>
                </a:lnTo>
                <a:lnTo>
                  <a:pt x="182" y="212"/>
                </a:lnTo>
                <a:lnTo>
                  <a:pt x="184" y="210"/>
                </a:lnTo>
                <a:lnTo>
                  <a:pt x="184" y="210"/>
                </a:lnTo>
                <a:lnTo>
                  <a:pt x="184" y="210"/>
                </a:lnTo>
                <a:lnTo>
                  <a:pt x="184" y="208"/>
                </a:lnTo>
                <a:lnTo>
                  <a:pt x="186" y="208"/>
                </a:lnTo>
                <a:lnTo>
                  <a:pt x="186" y="208"/>
                </a:lnTo>
                <a:lnTo>
                  <a:pt x="186" y="208"/>
                </a:lnTo>
                <a:lnTo>
                  <a:pt x="188" y="208"/>
                </a:lnTo>
                <a:lnTo>
                  <a:pt x="190" y="208"/>
                </a:lnTo>
                <a:lnTo>
                  <a:pt x="192" y="210"/>
                </a:lnTo>
                <a:lnTo>
                  <a:pt x="194" y="210"/>
                </a:lnTo>
                <a:lnTo>
                  <a:pt x="194" y="210"/>
                </a:lnTo>
                <a:lnTo>
                  <a:pt x="196" y="210"/>
                </a:lnTo>
                <a:lnTo>
                  <a:pt x="196" y="208"/>
                </a:lnTo>
                <a:lnTo>
                  <a:pt x="196" y="208"/>
                </a:lnTo>
                <a:lnTo>
                  <a:pt x="196" y="208"/>
                </a:lnTo>
                <a:lnTo>
                  <a:pt x="196" y="208"/>
                </a:lnTo>
                <a:lnTo>
                  <a:pt x="198" y="206"/>
                </a:lnTo>
                <a:lnTo>
                  <a:pt x="198" y="206"/>
                </a:lnTo>
                <a:lnTo>
                  <a:pt x="198" y="204"/>
                </a:lnTo>
                <a:lnTo>
                  <a:pt x="198" y="202"/>
                </a:lnTo>
                <a:lnTo>
                  <a:pt x="198" y="200"/>
                </a:lnTo>
                <a:lnTo>
                  <a:pt x="198" y="198"/>
                </a:lnTo>
                <a:lnTo>
                  <a:pt x="198" y="192"/>
                </a:lnTo>
                <a:lnTo>
                  <a:pt x="196" y="188"/>
                </a:lnTo>
                <a:lnTo>
                  <a:pt x="196" y="184"/>
                </a:lnTo>
                <a:lnTo>
                  <a:pt x="196" y="182"/>
                </a:lnTo>
                <a:lnTo>
                  <a:pt x="196" y="180"/>
                </a:lnTo>
                <a:lnTo>
                  <a:pt x="198" y="178"/>
                </a:lnTo>
                <a:lnTo>
                  <a:pt x="198" y="176"/>
                </a:lnTo>
                <a:lnTo>
                  <a:pt x="198" y="176"/>
                </a:lnTo>
                <a:lnTo>
                  <a:pt x="198" y="176"/>
                </a:lnTo>
                <a:lnTo>
                  <a:pt x="200" y="174"/>
                </a:lnTo>
                <a:lnTo>
                  <a:pt x="200" y="174"/>
                </a:lnTo>
                <a:lnTo>
                  <a:pt x="202" y="174"/>
                </a:lnTo>
                <a:lnTo>
                  <a:pt x="202" y="174"/>
                </a:lnTo>
                <a:lnTo>
                  <a:pt x="204" y="174"/>
                </a:lnTo>
                <a:lnTo>
                  <a:pt x="208" y="174"/>
                </a:lnTo>
                <a:lnTo>
                  <a:pt x="210" y="174"/>
                </a:lnTo>
                <a:lnTo>
                  <a:pt x="214" y="174"/>
                </a:lnTo>
                <a:lnTo>
                  <a:pt x="214" y="174"/>
                </a:lnTo>
                <a:lnTo>
                  <a:pt x="216" y="174"/>
                </a:lnTo>
                <a:lnTo>
                  <a:pt x="216" y="172"/>
                </a:lnTo>
                <a:lnTo>
                  <a:pt x="216" y="172"/>
                </a:lnTo>
                <a:lnTo>
                  <a:pt x="218" y="170"/>
                </a:lnTo>
                <a:lnTo>
                  <a:pt x="218" y="168"/>
                </a:lnTo>
                <a:lnTo>
                  <a:pt x="220" y="166"/>
                </a:lnTo>
                <a:lnTo>
                  <a:pt x="220" y="164"/>
                </a:lnTo>
                <a:lnTo>
                  <a:pt x="220" y="162"/>
                </a:lnTo>
                <a:lnTo>
                  <a:pt x="220" y="158"/>
                </a:lnTo>
                <a:lnTo>
                  <a:pt x="220" y="156"/>
                </a:lnTo>
                <a:lnTo>
                  <a:pt x="220" y="152"/>
                </a:lnTo>
                <a:lnTo>
                  <a:pt x="220" y="150"/>
                </a:lnTo>
                <a:lnTo>
                  <a:pt x="220" y="146"/>
                </a:lnTo>
                <a:lnTo>
                  <a:pt x="220" y="144"/>
                </a:lnTo>
                <a:lnTo>
                  <a:pt x="218" y="140"/>
                </a:lnTo>
                <a:lnTo>
                  <a:pt x="218" y="138"/>
                </a:lnTo>
                <a:lnTo>
                  <a:pt x="218" y="136"/>
                </a:lnTo>
                <a:lnTo>
                  <a:pt x="216" y="134"/>
                </a:lnTo>
                <a:lnTo>
                  <a:pt x="214" y="132"/>
                </a:lnTo>
                <a:lnTo>
                  <a:pt x="214" y="132"/>
                </a:lnTo>
                <a:lnTo>
                  <a:pt x="214" y="132"/>
                </a:lnTo>
                <a:lnTo>
                  <a:pt x="212" y="132"/>
                </a:lnTo>
                <a:lnTo>
                  <a:pt x="212" y="132"/>
                </a:lnTo>
                <a:lnTo>
                  <a:pt x="210" y="132"/>
                </a:lnTo>
                <a:lnTo>
                  <a:pt x="208" y="132"/>
                </a:lnTo>
                <a:lnTo>
                  <a:pt x="206" y="130"/>
                </a:lnTo>
                <a:lnTo>
                  <a:pt x="206" y="130"/>
                </a:lnTo>
                <a:lnTo>
                  <a:pt x="206" y="130"/>
                </a:lnTo>
                <a:lnTo>
                  <a:pt x="204" y="130"/>
                </a:lnTo>
                <a:lnTo>
                  <a:pt x="204" y="128"/>
                </a:lnTo>
                <a:lnTo>
                  <a:pt x="204" y="128"/>
                </a:lnTo>
                <a:lnTo>
                  <a:pt x="204" y="126"/>
                </a:lnTo>
                <a:lnTo>
                  <a:pt x="204" y="124"/>
                </a:lnTo>
                <a:lnTo>
                  <a:pt x="204" y="122"/>
                </a:lnTo>
                <a:lnTo>
                  <a:pt x="204" y="120"/>
                </a:lnTo>
                <a:lnTo>
                  <a:pt x="204" y="120"/>
                </a:lnTo>
                <a:lnTo>
                  <a:pt x="206" y="118"/>
                </a:lnTo>
                <a:lnTo>
                  <a:pt x="206" y="118"/>
                </a:lnTo>
                <a:lnTo>
                  <a:pt x="206" y="118"/>
                </a:lnTo>
                <a:lnTo>
                  <a:pt x="206" y="118"/>
                </a:lnTo>
                <a:lnTo>
                  <a:pt x="208" y="118"/>
                </a:lnTo>
                <a:lnTo>
                  <a:pt x="208" y="118"/>
                </a:lnTo>
                <a:lnTo>
                  <a:pt x="210" y="118"/>
                </a:lnTo>
                <a:lnTo>
                  <a:pt x="212" y="118"/>
                </a:lnTo>
                <a:lnTo>
                  <a:pt x="214" y="120"/>
                </a:lnTo>
                <a:lnTo>
                  <a:pt x="216" y="120"/>
                </a:lnTo>
                <a:lnTo>
                  <a:pt x="216" y="120"/>
                </a:lnTo>
                <a:lnTo>
                  <a:pt x="218" y="120"/>
                </a:lnTo>
                <a:lnTo>
                  <a:pt x="218" y="120"/>
                </a:lnTo>
                <a:lnTo>
                  <a:pt x="218" y="120"/>
                </a:lnTo>
                <a:lnTo>
                  <a:pt x="218" y="118"/>
                </a:lnTo>
                <a:lnTo>
                  <a:pt x="220" y="118"/>
                </a:lnTo>
                <a:lnTo>
                  <a:pt x="220" y="118"/>
                </a:lnTo>
                <a:lnTo>
                  <a:pt x="220" y="116"/>
                </a:lnTo>
                <a:lnTo>
                  <a:pt x="220" y="116"/>
                </a:lnTo>
                <a:lnTo>
                  <a:pt x="220" y="114"/>
                </a:lnTo>
                <a:lnTo>
                  <a:pt x="218" y="110"/>
                </a:lnTo>
                <a:lnTo>
                  <a:pt x="218" y="108"/>
                </a:lnTo>
                <a:lnTo>
                  <a:pt x="216" y="106"/>
                </a:lnTo>
                <a:lnTo>
                  <a:pt x="216" y="104"/>
                </a:lnTo>
                <a:lnTo>
                  <a:pt x="214" y="100"/>
                </a:lnTo>
                <a:lnTo>
                  <a:pt x="212" y="96"/>
                </a:lnTo>
                <a:lnTo>
                  <a:pt x="212" y="94"/>
                </a:lnTo>
                <a:lnTo>
                  <a:pt x="212" y="92"/>
                </a:lnTo>
                <a:lnTo>
                  <a:pt x="212" y="88"/>
                </a:lnTo>
                <a:lnTo>
                  <a:pt x="210" y="84"/>
                </a:lnTo>
                <a:lnTo>
                  <a:pt x="210" y="80"/>
                </a:lnTo>
                <a:lnTo>
                  <a:pt x="210" y="78"/>
                </a:lnTo>
                <a:lnTo>
                  <a:pt x="210" y="76"/>
                </a:lnTo>
                <a:lnTo>
                  <a:pt x="210" y="74"/>
                </a:lnTo>
                <a:lnTo>
                  <a:pt x="210" y="72"/>
                </a:lnTo>
                <a:lnTo>
                  <a:pt x="212" y="70"/>
                </a:lnTo>
                <a:lnTo>
                  <a:pt x="212" y="66"/>
                </a:lnTo>
                <a:lnTo>
                  <a:pt x="214" y="62"/>
                </a:lnTo>
                <a:lnTo>
                  <a:pt x="216" y="58"/>
                </a:lnTo>
                <a:lnTo>
                  <a:pt x="220" y="50"/>
                </a:lnTo>
                <a:lnTo>
                  <a:pt x="220" y="46"/>
                </a:lnTo>
                <a:lnTo>
                  <a:pt x="220" y="40"/>
                </a:lnTo>
                <a:lnTo>
                  <a:pt x="220" y="36"/>
                </a:lnTo>
                <a:lnTo>
                  <a:pt x="220" y="34"/>
                </a:lnTo>
                <a:lnTo>
                  <a:pt x="220" y="32"/>
                </a:lnTo>
                <a:lnTo>
                  <a:pt x="218" y="28"/>
                </a:lnTo>
                <a:lnTo>
                  <a:pt x="216" y="24"/>
                </a:lnTo>
                <a:lnTo>
                  <a:pt x="216" y="20"/>
                </a:lnTo>
                <a:lnTo>
                  <a:pt x="214" y="18"/>
                </a:lnTo>
                <a:lnTo>
                  <a:pt x="212" y="16"/>
                </a:lnTo>
                <a:lnTo>
                  <a:pt x="212" y="14"/>
                </a:lnTo>
                <a:lnTo>
                  <a:pt x="212" y="14"/>
                </a:lnTo>
                <a:lnTo>
                  <a:pt x="210" y="12"/>
                </a:lnTo>
                <a:lnTo>
                  <a:pt x="208" y="10"/>
                </a:lnTo>
                <a:lnTo>
                  <a:pt x="204" y="8"/>
                </a:lnTo>
                <a:lnTo>
                  <a:pt x="200" y="6"/>
                </a:lnTo>
                <a:lnTo>
                  <a:pt x="196" y="2"/>
                </a:lnTo>
                <a:lnTo>
                  <a:pt x="192" y="0"/>
                </a:lnTo>
                <a:lnTo>
                  <a:pt x="190" y="2"/>
                </a:lnTo>
                <a:lnTo>
                  <a:pt x="188" y="6"/>
                </a:lnTo>
                <a:lnTo>
                  <a:pt x="184" y="10"/>
                </a:lnTo>
                <a:lnTo>
                  <a:pt x="180" y="14"/>
                </a:lnTo>
                <a:lnTo>
                  <a:pt x="178" y="16"/>
                </a:lnTo>
                <a:lnTo>
                  <a:pt x="176" y="16"/>
                </a:lnTo>
                <a:lnTo>
                  <a:pt x="174" y="18"/>
                </a:lnTo>
                <a:lnTo>
                  <a:pt x="172" y="18"/>
                </a:lnTo>
                <a:lnTo>
                  <a:pt x="170" y="20"/>
                </a:lnTo>
                <a:lnTo>
                  <a:pt x="168" y="20"/>
                </a:lnTo>
                <a:lnTo>
                  <a:pt x="168" y="20"/>
                </a:lnTo>
                <a:lnTo>
                  <a:pt x="168" y="20"/>
                </a:lnTo>
                <a:lnTo>
                  <a:pt x="166" y="20"/>
                </a:lnTo>
                <a:lnTo>
                  <a:pt x="166" y="18"/>
                </a:lnTo>
                <a:lnTo>
                  <a:pt x="164" y="18"/>
                </a:lnTo>
                <a:lnTo>
                  <a:pt x="164" y="16"/>
                </a:lnTo>
                <a:lnTo>
                  <a:pt x="162" y="14"/>
                </a:lnTo>
                <a:lnTo>
                  <a:pt x="160" y="12"/>
                </a:lnTo>
                <a:lnTo>
                  <a:pt x="160" y="12"/>
                </a:lnTo>
                <a:lnTo>
                  <a:pt x="158" y="12"/>
                </a:lnTo>
                <a:lnTo>
                  <a:pt x="156" y="12"/>
                </a:lnTo>
                <a:lnTo>
                  <a:pt x="154" y="10"/>
                </a:lnTo>
                <a:lnTo>
                  <a:pt x="150" y="10"/>
                </a:lnTo>
                <a:lnTo>
                  <a:pt x="144" y="8"/>
                </a:lnTo>
                <a:lnTo>
                  <a:pt x="138" y="8"/>
                </a:lnTo>
                <a:lnTo>
                  <a:pt x="132" y="8"/>
                </a:lnTo>
                <a:lnTo>
                  <a:pt x="126" y="6"/>
                </a:lnTo>
                <a:lnTo>
                  <a:pt x="118" y="6"/>
                </a:lnTo>
                <a:lnTo>
                  <a:pt x="112" y="6"/>
                </a:lnTo>
                <a:lnTo>
                  <a:pt x="106" y="6"/>
                </a:lnTo>
                <a:lnTo>
                  <a:pt x="98" y="6"/>
                </a:lnTo>
                <a:lnTo>
                  <a:pt x="92" y="8"/>
                </a:lnTo>
                <a:lnTo>
                  <a:pt x="86" y="8"/>
                </a:lnTo>
                <a:lnTo>
                  <a:pt x="80" y="8"/>
                </a:lnTo>
                <a:lnTo>
                  <a:pt x="74" y="10"/>
                </a:lnTo>
                <a:lnTo>
                  <a:pt x="70" y="10"/>
                </a:lnTo>
                <a:lnTo>
                  <a:pt x="64" y="12"/>
                </a:lnTo>
                <a:lnTo>
                  <a:pt x="64" y="12"/>
                </a:lnTo>
                <a:lnTo>
                  <a:pt x="62" y="14"/>
                </a:lnTo>
                <a:lnTo>
                  <a:pt x="58" y="16"/>
                </a:lnTo>
                <a:lnTo>
                  <a:pt x="56" y="18"/>
                </a:lnTo>
                <a:lnTo>
                  <a:pt x="54" y="20"/>
                </a:lnTo>
                <a:lnTo>
                  <a:pt x="48" y="22"/>
                </a:lnTo>
                <a:lnTo>
                  <a:pt x="44" y="24"/>
                </a:lnTo>
                <a:lnTo>
                  <a:pt x="44" y="28"/>
                </a:lnTo>
                <a:lnTo>
                  <a:pt x="46" y="32"/>
                </a:lnTo>
                <a:lnTo>
                  <a:pt x="46" y="36"/>
                </a:lnTo>
                <a:lnTo>
                  <a:pt x="46" y="40"/>
                </a:lnTo>
                <a:lnTo>
                  <a:pt x="46" y="42"/>
                </a:lnTo>
                <a:lnTo>
                  <a:pt x="44" y="44"/>
                </a:lnTo>
                <a:lnTo>
                  <a:pt x="44" y="46"/>
                </a:lnTo>
                <a:lnTo>
                  <a:pt x="44" y="48"/>
                </a:lnTo>
                <a:lnTo>
                  <a:pt x="44" y="48"/>
                </a:lnTo>
                <a:lnTo>
                  <a:pt x="42" y="50"/>
                </a:lnTo>
                <a:lnTo>
                  <a:pt x="42" y="50"/>
                </a:lnTo>
                <a:lnTo>
                  <a:pt x="42" y="50"/>
                </a:lnTo>
                <a:lnTo>
                  <a:pt x="42" y="50"/>
                </a:lnTo>
                <a:lnTo>
                  <a:pt x="40" y="52"/>
                </a:lnTo>
                <a:lnTo>
                  <a:pt x="38" y="52"/>
                </a:lnTo>
                <a:lnTo>
                  <a:pt x="36" y="52"/>
                </a:lnTo>
                <a:lnTo>
                  <a:pt x="36" y="52"/>
                </a:lnTo>
                <a:lnTo>
                  <a:pt x="34" y="52"/>
                </a:lnTo>
                <a:lnTo>
                  <a:pt x="34" y="52"/>
                </a:lnTo>
                <a:lnTo>
                  <a:pt x="32" y="52"/>
                </a:lnTo>
                <a:lnTo>
                  <a:pt x="32" y="54"/>
                </a:lnTo>
                <a:lnTo>
                  <a:pt x="32" y="56"/>
                </a:lnTo>
                <a:lnTo>
                  <a:pt x="32" y="58"/>
                </a:lnTo>
                <a:lnTo>
                  <a:pt x="32" y="58"/>
                </a:lnTo>
                <a:lnTo>
                  <a:pt x="32" y="62"/>
                </a:lnTo>
                <a:lnTo>
                  <a:pt x="32" y="64"/>
                </a:lnTo>
                <a:lnTo>
                  <a:pt x="32" y="68"/>
                </a:lnTo>
                <a:lnTo>
                  <a:pt x="34" y="72"/>
                </a:lnTo>
                <a:lnTo>
                  <a:pt x="34" y="76"/>
                </a:lnTo>
                <a:lnTo>
                  <a:pt x="36" y="7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10" name="Freeform 412"/>
          <p:cNvSpPr>
            <a:spLocks/>
          </p:cNvSpPr>
          <p:nvPr/>
        </p:nvSpPr>
        <p:spPr bwMode="auto">
          <a:xfrm>
            <a:off x="3471807" y="4452722"/>
            <a:ext cx="192965" cy="256171"/>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1" name="Freeform 413"/>
          <p:cNvSpPr>
            <a:spLocks/>
          </p:cNvSpPr>
          <p:nvPr/>
        </p:nvSpPr>
        <p:spPr bwMode="auto">
          <a:xfrm>
            <a:off x="3471807" y="4452722"/>
            <a:ext cx="192965" cy="256171"/>
          </a:xfrm>
          <a:custGeom>
            <a:avLst/>
            <a:gdLst>
              <a:gd name="T0" fmla="*/ 60 w 94"/>
              <a:gd name="T1" fmla="*/ 0 h 110"/>
              <a:gd name="T2" fmla="*/ 48 w 94"/>
              <a:gd name="T3" fmla="*/ 0 h 110"/>
              <a:gd name="T4" fmla="*/ 42 w 94"/>
              <a:gd name="T5" fmla="*/ 4 h 110"/>
              <a:gd name="T6" fmla="*/ 38 w 94"/>
              <a:gd name="T7" fmla="*/ 8 h 110"/>
              <a:gd name="T8" fmla="*/ 38 w 94"/>
              <a:gd name="T9" fmla="*/ 16 h 110"/>
              <a:gd name="T10" fmla="*/ 36 w 94"/>
              <a:gd name="T11" fmla="*/ 24 h 110"/>
              <a:gd name="T12" fmla="*/ 34 w 94"/>
              <a:gd name="T13" fmla="*/ 26 h 110"/>
              <a:gd name="T14" fmla="*/ 28 w 94"/>
              <a:gd name="T15" fmla="*/ 28 h 110"/>
              <a:gd name="T16" fmla="*/ 20 w 94"/>
              <a:gd name="T17" fmla="*/ 28 h 110"/>
              <a:gd name="T18" fmla="*/ 16 w 94"/>
              <a:gd name="T19" fmla="*/ 24 h 110"/>
              <a:gd name="T20" fmla="*/ 16 w 94"/>
              <a:gd name="T21" fmla="*/ 34 h 110"/>
              <a:gd name="T22" fmla="*/ 16 w 94"/>
              <a:gd name="T23" fmla="*/ 42 h 110"/>
              <a:gd name="T24" fmla="*/ 14 w 94"/>
              <a:gd name="T25" fmla="*/ 44 h 110"/>
              <a:gd name="T26" fmla="*/ 4 w 94"/>
              <a:gd name="T27" fmla="*/ 48 h 110"/>
              <a:gd name="T28" fmla="*/ 2 w 94"/>
              <a:gd name="T29" fmla="*/ 50 h 110"/>
              <a:gd name="T30" fmla="*/ 2 w 94"/>
              <a:gd name="T31" fmla="*/ 52 h 110"/>
              <a:gd name="T32" fmla="*/ 4 w 94"/>
              <a:gd name="T33" fmla="*/ 54 h 110"/>
              <a:gd name="T34" fmla="*/ 8 w 94"/>
              <a:gd name="T35" fmla="*/ 56 h 110"/>
              <a:gd name="T36" fmla="*/ 8 w 94"/>
              <a:gd name="T37" fmla="*/ 62 h 110"/>
              <a:gd name="T38" fmla="*/ 8 w 94"/>
              <a:gd name="T39" fmla="*/ 68 h 110"/>
              <a:gd name="T40" fmla="*/ 10 w 94"/>
              <a:gd name="T41" fmla="*/ 74 h 110"/>
              <a:gd name="T42" fmla="*/ 22 w 94"/>
              <a:gd name="T43" fmla="*/ 82 h 110"/>
              <a:gd name="T44" fmla="*/ 32 w 94"/>
              <a:gd name="T45" fmla="*/ 94 h 110"/>
              <a:gd name="T46" fmla="*/ 48 w 94"/>
              <a:gd name="T47" fmla="*/ 106 h 110"/>
              <a:gd name="T48" fmla="*/ 54 w 94"/>
              <a:gd name="T49" fmla="*/ 96 h 110"/>
              <a:gd name="T50" fmla="*/ 56 w 94"/>
              <a:gd name="T51" fmla="*/ 90 h 110"/>
              <a:gd name="T52" fmla="*/ 54 w 94"/>
              <a:gd name="T53" fmla="*/ 88 h 110"/>
              <a:gd name="T54" fmla="*/ 48 w 94"/>
              <a:gd name="T55" fmla="*/ 86 h 110"/>
              <a:gd name="T56" fmla="*/ 46 w 94"/>
              <a:gd name="T57" fmla="*/ 80 h 110"/>
              <a:gd name="T58" fmla="*/ 48 w 94"/>
              <a:gd name="T59" fmla="*/ 76 h 110"/>
              <a:gd name="T60" fmla="*/ 50 w 94"/>
              <a:gd name="T61" fmla="*/ 74 h 110"/>
              <a:gd name="T62" fmla="*/ 60 w 94"/>
              <a:gd name="T63" fmla="*/ 70 h 110"/>
              <a:gd name="T64" fmla="*/ 64 w 94"/>
              <a:gd name="T65" fmla="*/ 70 h 110"/>
              <a:gd name="T66" fmla="*/ 68 w 94"/>
              <a:gd name="T67" fmla="*/ 74 h 110"/>
              <a:gd name="T68" fmla="*/ 72 w 94"/>
              <a:gd name="T69" fmla="*/ 80 h 110"/>
              <a:gd name="T70" fmla="*/ 74 w 94"/>
              <a:gd name="T71" fmla="*/ 80 h 110"/>
              <a:gd name="T72" fmla="*/ 80 w 94"/>
              <a:gd name="T73" fmla="*/ 78 h 110"/>
              <a:gd name="T74" fmla="*/ 88 w 94"/>
              <a:gd name="T75" fmla="*/ 72 h 110"/>
              <a:gd name="T76" fmla="*/ 92 w 94"/>
              <a:gd name="T77" fmla="*/ 64 h 110"/>
              <a:gd name="T78" fmla="*/ 94 w 94"/>
              <a:gd name="T79" fmla="*/ 58 h 110"/>
              <a:gd name="T80" fmla="*/ 92 w 94"/>
              <a:gd name="T81" fmla="*/ 50 h 110"/>
              <a:gd name="T82" fmla="*/ 90 w 94"/>
              <a:gd name="T83" fmla="*/ 46 h 110"/>
              <a:gd name="T84" fmla="*/ 84 w 94"/>
              <a:gd name="T85" fmla="*/ 40 h 110"/>
              <a:gd name="T86" fmla="*/ 80 w 94"/>
              <a:gd name="T87" fmla="*/ 32 h 110"/>
              <a:gd name="T88" fmla="*/ 80 w 94"/>
              <a:gd name="T89" fmla="*/ 28 h 110"/>
              <a:gd name="T90" fmla="*/ 82 w 94"/>
              <a:gd name="T91" fmla="*/ 22 h 110"/>
              <a:gd name="T92" fmla="*/ 82 w 94"/>
              <a:gd name="T93" fmla="*/ 18 h 110"/>
              <a:gd name="T94" fmla="*/ 80 w 94"/>
              <a:gd name="T95" fmla="*/ 14 h 110"/>
              <a:gd name="T96" fmla="*/ 76 w 94"/>
              <a:gd name="T97" fmla="*/ 12 h 110"/>
              <a:gd name="T98" fmla="*/ 70 w 94"/>
              <a:gd name="T99" fmla="*/ 12 h 110"/>
              <a:gd name="T100" fmla="*/ 70 w 94"/>
              <a:gd name="T101" fmla="*/ 12 h 110"/>
              <a:gd name="T102" fmla="*/ 68 w 94"/>
              <a:gd name="T103"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110">
                <a:moveTo>
                  <a:pt x="70" y="0"/>
                </a:moveTo>
                <a:lnTo>
                  <a:pt x="70" y="0"/>
                </a:lnTo>
                <a:lnTo>
                  <a:pt x="66" y="0"/>
                </a:lnTo>
                <a:lnTo>
                  <a:pt x="60" y="0"/>
                </a:lnTo>
                <a:lnTo>
                  <a:pt x="56" y="0"/>
                </a:lnTo>
                <a:lnTo>
                  <a:pt x="52" y="0"/>
                </a:lnTo>
                <a:lnTo>
                  <a:pt x="50" y="0"/>
                </a:lnTo>
                <a:lnTo>
                  <a:pt x="48" y="0"/>
                </a:lnTo>
                <a:lnTo>
                  <a:pt x="46" y="0"/>
                </a:lnTo>
                <a:lnTo>
                  <a:pt x="46" y="2"/>
                </a:lnTo>
                <a:lnTo>
                  <a:pt x="44" y="2"/>
                </a:lnTo>
                <a:lnTo>
                  <a:pt x="42" y="4"/>
                </a:lnTo>
                <a:lnTo>
                  <a:pt x="40" y="4"/>
                </a:lnTo>
                <a:lnTo>
                  <a:pt x="40" y="6"/>
                </a:lnTo>
                <a:lnTo>
                  <a:pt x="38" y="6"/>
                </a:lnTo>
                <a:lnTo>
                  <a:pt x="38" y="8"/>
                </a:lnTo>
                <a:lnTo>
                  <a:pt x="38" y="8"/>
                </a:lnTo>
                <a:lnTo>
                  <a:pt x="38" y="10"/>
                </a:lnTo>
                <a:lnTo>
                  <a:pt x="38" y="12"/>
                </a:lnTo>
                <a:lnTo>
                  <a:pt x="38" y="16"/>
                </a:lnTo>
                <a:lnTo>
                  <a:pt x="38" y="16"/>
                </a:lnTo>
                <a:lnTo>
                  <a:pt x="38" y="20"/>
                </a:lnTo>
                <a:lnTo>
                  <a:pt x="36" y="22"/>
                </a:lnTo>
                <a:lnTo>
                  <a:pt x="36" y="24"/>
                </a:lnTo>
                <a:lnTo>
                  <a:pt x="36" y="26"/>
                </a:lnTo>
                <a:lnTo>
                  <a:pt x="34" y="26"/>
                </a:lnTo>
                <a:lnTo>
                  <a:pt x="34" y="26"/>
                </a:lnTo>
                <a:lnTo>
                  <a:pt x="34" y="26"/>
                </a:lnTo>
                <a:lnTo>
                  <a:pt x="34" y="28"/>
                </a:lnTo>
                <a:lnTo>
                  <a:pt x="32" y="28"/>
                </a:lnTo>
                <a:lnTo>
                  <a:pt x="30" y="28"/>
                </a:lnTo>
                <a:lnTo>
                  <a:pt x="28" y="28"/>
                </a:lnTo>
                <a:lnTo>
                  <a:pt x="24" y="28"/>
                </a:lnTo>
                <a:lnTo>
                  <a:pt x="22" y="28"/>
                </a:lnTo>
                <a:lnTo>
                  <a:pt x="20" y="28"/>
                </a:lnTo>
                <a:lnTo>
                  <a:pt x="20" y="28"/>
                </a:lnTo>
                <a:lnTo>
                  <a:pt x="18" y="28"/>
                </a:lnTo>
                <a:lnTo>
                  <a:pt x="18" y="26"/>
                </a:lnTo>
                <a:lnTo>
                  <a:pt x="16" y="26"/>
                </a:lnTo>
                <a:lnTo>
                  <a:pt x="16" y="24"/>
                </a:lnTo>
                <a:lnTo>
                  <a:pt x="16" y="26"/>
                </a:lnTo>
                <a:lnTo>
                  <a:pt x="16" y="28"/>
                </a:lnTo>
                <a:lnTo>
                  <a:pt x="16" y="32"/>
                </a:lnTo>
                <a:lnTo>
                  <a:pt x="16" y="34"/>
                </a:lnTo>
                <a:lnTo>
                  <a:pt x="16" y="38"/>
                </a:lnTo>
                <a:lnTo>
                  <a:pt x="16" y="40"/>
                </a:lnTo>
                <a:lnTo>
                  <a:pt x="16" y="40"/>
                </a:lnTo>
                <a:lnTo>
                  <a:pt x="16" y="42"/>
                </a:lnTo>
                <a:lnTo>
                  <a:pt x="16" y="42"/>
                </a:lnTo>
                <a:lnTo>
                  <a:pt x="16" y="44"/>
                </a:lnTo>
                <a:lnTo>
                  <a:pt x="14" y="44"/>
                </a:lnTo>
                <a:lnTo>
                  <a:pt x="14" y="44"/>
                </a:lnTo>
                <a:lnTo>
                  <a:pt x="12" y="46"/>
                </a:lnTo>
                <a:lnTo>
                  <a:pt x="10" y="46"/>
                </a:lnTo>
                <a:lnTo>
                  <a:pt x="6" y="46"/>
                </a:lnTo>
                <a:lnTo>
                  <a:pt x="4" y="48"/>
                </a:lnTo>
                <a:lnTo>
                  <a:pt x="4" y="48"/>
                </a:lnTo>
                <a:lnTo>
                  <a:pt x="4" y="48"/>
                </a:lnTo>
                <a:lnTo>
                  <a:pt x="2" y="48"/>
                </a:lnTo>
                <a:lnTo>
                  <a:pt x="2" y="50"/>
                </a:lnTo>
                <a:lnTo>
                  <a:pt x="2" y="52"/>
                </a:lnTo>
                <a:lnTo>
                  <a:pt x="0" y="52"/>
                </a:lnTo>
                <a:lnTo>
                  <a:pt x="0" y="52"/>
                </a:lnTo>
                <a:lnTo>
                  <a:pt x="2" y="52"/>
                </a:lnTo>
                <a:lnTo>
                  <a:pt x="2" y="54"/>
                </a:lnTo>
                <a:lnTo>
                  <a:pt x="2" y="54"/>
                </a:lnTo>
                <a:lnTo>
                  <a:pt x="4" y="54"/>
                </a:lnTo>
                <a:lnTo>
                  <a:pt x="4" y="54"/>
                </a:lnTo>
                <a:lnTo>
                  <a:pt x="6" y="54"/>
                </a:lnTo>
                <a:lnTo>
                  <a:pt x="8" y="56"/>
                </a:lnTo>
                <a:lnTo>
                  <a:pt x="8" y="56"/>
                </a:lnTo>
                <a:lnTo>
                  <a:pt x="8" y="56"/>
                </a:lnTo>
                <a:lnTo>
                  <a:pt x="8" y="56"/>
                </a:lnTo>
                <a:lnTo>
                  <a:pt x="8" y="58"/>
                </a:lnTo>
                <a:lnTo>
                  <a:pt x="8" y="60"/>
                </a:lnTo>
                <a:lnTo>
                  <a:pt x="8" y="62"/>
                </a:lnTo>
                <a:lnTo>
                  <a:pt x="8" y="64"/>
                </a:lnTo>
                <a:lnTo>
                  <a:pt x="8" y="66"/>
                </a:lnTo>
                <a:lnTo>
                  <a:pt x="6" y="68"/>
                </a:lnTo>
                <a:lnTo>
                  <a:pt x="8" y="68"/>
                </a:lnTo>
                <a:lnTo>
                  <a:pt x="8" y="70"/>
                </a:lnTo>
                <a:lnTo>
                  <a:pt x="8" y="70"/>
                </a:lnTo>
                <a:lnTo>
                  <a:pt x="8" y="72"/>
                </a:lnTo>
                <a:lnTo>
                  <a:pt x="10" y="74"/>
                </a:lnTo>
                <a:lnTo>
                  <a:pt x="10" y="74"/>
                </a:lnTo>
                <a:lnTo>
                  <a:pt x="12" y="76"/>
                </a:lnTo>
                <a:lnTo>
                  <a:pt x="16" y="78"/>
                </a:lnTo>
                <a:lnTo>
                  <a:pt x="22" y="82"/>
                </a:lnTo>
                <a:lnTo>
                  <a:pt x="24" y="84"/>
                </a:lnTo>
                <a:lnTo>
                  <a:pt x="26" y="86"/>
                </a:lnTo>
                <a:lnTo>
                  <a:pt x="28" y="90"/>
                </a:lnTo>
                <a:lnTo>
                  <a:pt x="32" y="94"/>
                </a:lnTo>
                <a:lnTo>
                  <a:pt x="36" y="100"/>
                </a:lnTo>
                <a:lnTo>
                  <a:pt x="40" y="104"/>
                </a:lnTo>
                <a:lnTo>
                  <a:pt x="46" y="110"/>
                </a:lnTo>
                <a:lnTo>
                  <a:pt x="48" y="106"/>
                </a:lnTo>
                <a:lnTo>
                  <a:pt x="50" y="104"/>
                </a:lnTo>
                <a:lnTo>
                  <a:pt x="50" y="102"/>
                </a:lnTo>
                <a:lnTo>
                  <a:pt x="52" y="100"/>
                </a:lnTo>
                <a:lnTo>
                  <a:pt x="54" y="96"/>
                </a:lnTo>
                <a:lnTo>
                  <a:pt x="54" y="94"/>
                </a:lnTo>
                <a:lnTo>
                  <a:pt x="56" y="92"/>
                </a:lnTo>
                <a:lnTo>
                  <a:pt x="56" y="92"/>
                </a:lnTo>
                <a:lnTo>
                  <a:pt x="56" y="90"/>
                </a:lnTo>
                <a:lnTo>
                  <a:pt x="56" y="90"/>
                </a:lnTo>
                <a:lnTo>
                  <a:pt x="56" y="90"/>
                </a:lnTo>
                <a:lnTo>
                  <a:pt x="54" y="90"/>
                </a:lnTo>
                <a:lnTo>
                  <a:pt x="54" y="88"/>
                </a:lnTo>
                <a:lnTo>
                  <a:pt x="54" y="88"/>
                </a:lnTo>
                <a:lnTo>
                  <a:pt x="52" y="88"/>
                </a:lnTo>
                <a:lnTo>
                  <a:pt x="50" y="86"/>
                </a:lnTo>
                <a:lnTo>
                  <a:pt x="48" y="86"/>
                </a:lnTo>
                <a:lnTo>
                  <a:pt x="48" y="84"/>
                </a:lnTo>
                <a:lnTo>
                  <a:pt x="48" y="84"/>
                </a:lnTo>
                <a:lnTo>
                  <a:pt x="48" y="82"/>
                </a:lnTo>
                <a:lnTo>
                  <a:pt x="46" y="80"/>
                </a:lnTo>
                <a:lnTo>
                  <a:pt x="46" y="80"/>
                </a:lnTo>
                <a:lnTo>
                  <a:pt x="46" y="78"/>
                </a:lnTo>
                <a:lnTo>
                  <a:pt x="46" y="78"/>
                </a:lnTo>
                <a:lnTo>
                  <a:pt x="48" y="76"/>
                </a:lnTo>
                <a:lnTo>
                  <a:pt x="48" y="76"/>
                </a:lnTo>
                <a:lnTo>
                  <a:pt x="48" y="76"/>
                </a:lnTo>
                <a:lnTo>
                  <a:pt x="48" y="76"/>
                </a:lnTo>
                <a:lnTo>
                  <a:pt x="50" y="74"/>
                </a:lnTo>
                <a:lnTo>
                  <a:pt x="52" y="74"/>
                </a:lnTo>
                <a:lnTo>
                  <a:pt x="54" y="72"/>
                </a:lnTo>
                <a:lnTo>
                  <a:pt x="58" y="72"/>
                </a:lnTo>
                <a:lnTo>
                  <a:pt x="60" y="70"/>
                </a:lnTo>
                <a:lnTo>
                  <a:pt x="62" y="70"/>
                </a:lnTo>
                <a:lnTo>
                  <a:pt x="64" y="70"/>
                </a:lnTo>
                <a:lnTo>
                  <a:pt x="64" y="70"/>
                </a:lnTo>
                <a:lnTo>
                  <a:pt x="64" y="70"/>
                </a:lnTo>
                <a:lnTo>
                  <a:pt x="66" y="70"/>
                </a:lnTo>
                <a:lnTo>
                  <a:pt x="66" y="70"/>
                </a:lnTo>
                <a:lnTo>
                  <a:pt x="66" y="72"/>
                </a:lnTo>
                <a:lnTo>
                  <a:pt x="68" y="74"/>
                </a:lnTo>
                <a:lnTo>
                  <a:pt x="68" y="76"/>
                </a:lnTo>
                <a:lnTo>
                  <a:pt x="70" y="78"/>
                </a:lnTo>
                <a:lnTo>
                  <a:pt x="70" y="78"/>
                </a:lnTo>
                <a:lnTo>
                  <a:pt x="72" y="80"/>
                </a:lnTo>
                <a:lnTo>
                  <a:pt x="72" y="80"/>
                </a:lnTo>
                <a:lnTo>
                  <a:pt x="72" y="80"/>
                </a:lnTo>
                <a:lnTo>
                  <a:pt x="72" y="80"/>
                </a:lnTo>
                <a:lnTo>
                  <a:pt x="74" y="80"/>
                </a:lnTo>
                <a:lnTo>
                  <a:pt x="76" y="80"/>
                </a:lnTo>
                <a:lnTo>
                  <a:pt x="76" y="80"/>
                </a:lnTo>
                <a:lnTo>
                  <a:pt x="78" y="80"/>
                </a:lnTo>
                <a:lnTo>
                  <a:pt x="80" y="78"/>
                </a:lnTo>
                <a:lnTo>
                  <a:pt x="82" y="78"/>
                </a:lnTo>
                <a:lnTo>
                  <a:pt x="84" y="76"/>
                </a:lnTo>
                <a:lnTo>
                  <a:pt x="86" y="74"/>
                </a:lnTo>
                <a:lnTo>
                  <a:pt x="88" y="72"/>
                </a:lnTo>
                <a:lnTo>
                  <a:pt x="88" y="70"/>
                </a:lnTo>
                <a:lnTo>
                  <a:pt x="90" y="68"/>
                </a:lnTo>
                <a:lnTo>
                  <a:pt x="92" y="66"/>
                </a:lnTo>
                <a:lnTo>
                  <a:pt x="92" y="64"/>
                </a:lnTo>
                <a:lnTo>
                  <a:pt x="94" y="64"/>
                </a:lnTo>
                <a:lnTo>
                  <a:pt x="94" y="62"/>
                </a:lnTo>
                <a:lnTo>
                  <a:pt x="94" y="60"/>
                </a:lnTo>
                <a:lnTo>
                  <a:pt x="94" y="58"/>
                </a:lnTo>
                <a:lnTo>
                  <a:pt x="94" y="56"/>
                </a:lnTo>
                <a:lnTo>
                  <a:pt x="94" y="54"/>
                </a:lnTo>
                <a:lnTo>
                  <a:pt x="94" y="52"/>
                </a:lnTo>
                <a:lnTo>
                  <a:pt x="92" y="50"/>
                </a:lnTo>
                <a:lnTo>
                  <a:pt x="92" y="48"/>
                </a:lnTo>
                <a:lnTo>
                  <a:pt x="92" y="48"/>
                </a:lnTo>
                <a:lnTo>
                  <a:pt x="90" y="46"/>
                </a:lnTo>
                <a:lnTo>
                  <a:pt x="90" y="46"/>
                </a:lnTo>
                <a:lnTo>
                  <a:pt x="88" y="44"/>
                </a:lnTo>
                <a:lnTo>
                  <a:pt x="86" y="42"/>
                </a:lnTo>
                <a:lnTo>
                  <a:pt x="84" y="42"/>
                </a:lnTo>
                <a:lnTo>
                  <a:pt x="84" y="40"/>
                </a:lnTo>
                <a:lnTo>
                  <a:pt x="82" y="38"/>
                </a:lnTo>
                <a:lnTo>
                  <a:pt x="80" y="36"/>
                </a:lnTo>
                <a:lnTo>
                  <a:pt x="80" y="34"/>
                </a:lnTo>
                <a:lnTo>
                  <a:pt x="80" y="32"/>
                </a:lnTo>
                <a:lnTo>
                  <a:pt x="80" y="32"/>
                </a:lnTo>
                <a:lnTo>
                  <a:pt x="80" y="30"/>
                </a:lnTo>
                <a:lnTo>
                  <a:pt x="80" y="30"/>
                </a:lnTo>
                <a:lnTo>
                  <a:pt x="80" y="28"/>
                </a:lnTo>
                <a:lnTo>
                  <a:pt x="82" y="26"/>
                </a:lnTo>
                <a:lnTo>
                  <a:pt x="82" y="24"/>
                </a:lnTo>
                <a:lnTo>
                  <a:pt x="82" y="24"/>
                </a:lnTo>
                <a:lnTo>
                  <a:pt x="82" y="22"/>
                </a:lnTo>
                <a:lnTo>
                  <a:pt x="82" y="22"/>
                </a:lnTo>
                <a:lnTo>
                  <a:pt x="82" y="20"/>
                </a:lnTo>
                <a:lnTo>
                  <a:pt x="82" y="18"/>
                </a:lnTo>
                <a:lnTo>
                  <a:pt x="82" y="18"/>
                </a:lnTo>
                <a:lnTo>
                  <a:pt x="82" y="16"/>
                </a:lnTo>
                <a:lnTo>
                  <a:pt x="82" y="14"/>
                </a:lnTo>
                <a:lnTo>
                  <a:pt x="80" y="14"/>
                </a:lnTo>
                <a:lnTo>
                  <a:pt x="80" y="14"/>
                </a:lnTo>
                <a:lnTo>
                  <a:pt x="80" y="12"/>
                </a:lnTo>
                <a:lnTo>
                  <a:pt x="78" y="12"/>
                </a:lnTo>
                <a:lnTo>
                  <a:pt x="78" y="12"/>
                </a:lnTo>
                <a:lnTo>
                  <a:pt x="76" y="12"/>
                </a:lnTo>
                <a:lnTo>
                  <a:pt x="74" y="12"/>
                </a:lnTo>
                <a:lnTo>
                  <a:pt x="74" y="14"/>
                </a:lnTo>
                <a:lnTo>
                  <a:pt x="72" y="14"/>
                </a:lnTo>
                <a:lnTo>
                  <a:pt x="70" y="12"/>
                </a:lnTo>
                <a:lnTo>
                  <a:pt x="70" y="12"/>
                </a:lnTo>
                <a:lnTo>
                  <a:pt x="70" y="12"/>
                </a:lnTo>
                <a:lnTo>
                  <a:pt x="70" y="12"/>
                </a:lnTo>
                <a:lnTo>
                  <a:pt x="70" y="12"/>
                </a:lnTo>
                <a:lnTo>
                  <a:pt x="68" y="10"/>
                </a:lnTo>
                <a:lnTo>
                  <a:pt x="68" y="10"/>
                </a:lnTo>
                <a:lnTo>
                  <a:pt x="68" y="8"/>
                </a:lnTo>
                <a:lnTo>
                  <a:pt x="68" y="4"/>
                </a:lnTo>
                <a:lnTo>
                  <a:pt x="70" y="0"/>
                </a:lnTo>
                <a:lnTo>
                  <a:pt x="70"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12" name="Freeform 414"/>
          <p:cNvSpPr>
            <a:spLocks/>
          </p:cNvSpPr>
          <p:nvPr/>
        </p:nvSpPr>
        <p:spPr bwMode="auto">
          <a:xfrm>
            <a:off x="2966818" y="4145314"/>
            <a:ext cx="192965" cy="214254"/>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3" name="Freeform 415"/>
          <p:cNvSpPr>
            <a:spLocks/>
          </p:cNvSpPr>
          <p:nvPr/>
        </p:nvSpPr>
        <p:spPr bwMode="auto">
          <a:xfrm>
            <a:off x="2966818" y="4145314"/>
            <a:ext cx="192965" cy="214254"/>
          </a:xfrm>
          <a:custGeom>
            <a:avLst/>
            <a:gdLst>
              <a:gd name="T0" fmla="*/ 28 w 94"/>
              <a:gd name="T1" fmla="*/ 92 h 92"/>
              <a:gd name="T2" fmla="*/ 18 w 94"/>
              <a:gd name="T3" fmla="*/ 88 h 92"/>
              <a:gd name="T4" fmla="*/ 14 w 94"/>
              <a:gd name="T5" fmla="*/ 86 h 92"/>
              <a:gd name="T6" fmla="*/ 14 w 94"/>
              <a:gd name="T7" fmla="*/ 84 h 92"/>
              <a:gd name="T8" fmla="*/ 14 w 94"/>
              <a:gd name="T9" fmla="*/ 78 h 92"/>
              <a:gd name="T10" fmla="*/ 12 w 94"/>
              <a:gd name="T11" fmla="*/ 72 h 92"/>
              <a:gd name="T12" fmla="*/ 12 w 94"/>
              <a:gd name="T13" fmla="*/ 70 h 92"/>
              <a:gd name="T14" fmla="*/ 10 w 94"/>
              <a:gd name="T15" fmla="*/ 68 h 92"/>
              <a:gd name="T16" fmla="*/ 4 w 94"/>
              <a:gd name="T17" fmla="*/ 68 h 92"/>
              <a:gd name="T18" fmla="*/ 2 w 94"/>
              <a:gd name="T19" fmla="*/ 66 h 92"/>
              <a:gd name="T20" fmla="*/ 0 w 94"/>
              <a:gd name="T21" fmla="*/ 62 h 92"/>
              <a:gd name="T22" fmla="*/ 0 w 94"/>
              <a:gd name="T23" fmla="*/ 54 h 92"/>
              <a:gd name="T24" fmla="*/ 0 w 94"/>
              <a:gd name="T25" fmla="*/ 42 h 92"/>
              <a:gd name="T26" fmla="*/ 2 w 94"/>
              <a:gd name="T27" fmla="*/ 36 h 92"/>
              <a:gd name="T28" fmla="*/ 4 w 94"/>
              <a:gd name="T29" fmla="*/ 32 h 92"/>
              <a:gd name="T30" fmla="*/ 10 w 94"/>
              <a:gd name="T31" fmla="*/ 30 h 92"/>
              <a:gd name="T32" fmla="*/ 16 w 94"/>
              <a:gd name="T33" fmla="*/ 26 h 92"/>
              <a:gd name="T34" fmla="*/ 18 w 94"/>
              <a:gd name="T35" fmla="*/ 24 h 92"/>
              <a:gd name="T36" fmla="*/ 20 w 94"/>
              <a:gd name="T37" fmla="*/ 22 h 92"/>
              <a:gd name="T38" fmla="*/ 18 w 94"/>
              <a:gd name="T39" fmla="*/ 20 h 92"/>
              <a:gd name="T40" fmla="*/ 12 w 94"/>
              <a:gd name="T41" fmla="*/ 18 h 92"/>
              <a:gd name="T42" fmla="*/ 10 w 94"/>
              <a:gd name="T43" fmla="*/ 16 h 92"/>
              <a:gd name="T44" fmla="*/ 10 w 94"/>
              <a:gd name="T45" fmla="*/ 14 h 92"/>
              <a:gd name="T46" fmla="*/ 10 w 94"/>
              <a:gd name="T47" fmla="*/ 10 h 92"/>
              <a:gd name="T48" fmla="*/ 14 w 94"/>
              <a:gd name="T49" fmla="*/ 2 h 92"/>
              <a:gd name="T50" fmla="*/ 48 w 94"/>
              <a:gd name="T51" fmla="*/ 2 h 92"/>
              <a:gd name="T52" fmla="*/ 54 w 94"/>
              <a:gd name="T53" fmla="*/ 6 h 92"/>
              <a:gd name="T54" fmla="*/ 60 w 94"/>
              <a:gd name="T55" fmla="*/ 6 h 92"/>
              <a:gd name="T56" fmla="*/ 78 w 94"/>
              <a:gd name="T57" fmla="*/ 6 h 92"/>
              <a:gd name="T58" fmla="*/ 82 w 94"/>
              <a:gd name="T59" fmla="*/ 12 h 92"/>
              <a:gd name="T60" fmla="*/ 84 w 94"/>
              <a:gd name="T61" fmla="*/ 18 h 92"/>
              <a:gd name="T62" fmla="*/ 84 w 94"/>
              <a:gd name="T63" fmla="*/ 20 h 92"/>
              <a:gd name="T64" fmla="*/ 88 w 94"/>
              <a:gd name="T65" fmla="*/ 22 h 92"/>
              <a:gd name="T66" fmla="*/ 92 w 94"/>
              <a:gd name="T67" fmla="*/ 24 h 92"/>
              <a:gd name="T68" fmla="*/ 92 w 94"/>
              <a:gd name="T69" fmla="*/ 26 h 92"/>
              <a:gd name="T70" fmla="*/ 94 w 94"/>
              <a:gd name="T71" fmla="*/ 32 h 92"/>
              <a:gd name="T72" fmla="*/ 92 w 94"/>
              <a:gd name="T73" fmla="*/ 36 h 92"/>
              <a:gd name="T74" fmla="*/ 90 w 94"/>
              <a:gd name="T75" fmla="*/ 38 h 92"/>
              <a:gd name="T76" fmla="*/ 84 w 94"/>
              <a:gd name="T77" fmla="*/ 38 h 92"/>
              <a:gd name="T78" fmla="*/ 82 w 94"/>
              <a:gd name="T79" fmla="*/ 40 h 92"/>
              <a:gd name="T80" fmla="*/ 82 w 94"/>
              <a:gd name="T81" fmla="*/ 46 h 92"/>
              <a:gd name="T82" fmla="*/ 82 w 94"/>
              <a:gd name="T83" fmla="*/ 56 h 92"/>
              <a:gd name="T84" fmla="*/ 82 w 94"/>
              <a:gd name="T85" fmla="*/ 66 h 92"/>
              <a:gd name="T86" fmla="*/ 80 w 94"/>
              <a:gd name="T87" fmla="*/ 84 h 92"/>
              <a:gd name="T88" fmla="*/ 58 w 94"/>
              <a:gd name="T89" fmla="*/ 84 h 92"/>
              <a:gd name="T90" fmla="*/ 48 w 94"/>
              <a:gd name="T91" fmla="*/ 86 h 92"/>
              <a:gd name="T92" fmla="*/ 38 w 94"/>
              <a:gd name="T93" fmla="*/ 9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 h="92">
                <a:moveTo>
                  <a:pt x="30" y="92"/>
                </a:moveTo>
                <a:lnTo>
                  <a:pt x="30" y="92"/>
                </a:lnTo>
                <a:lnTo>
                  <a:pt x="28" y="92"/>
                </a:lnTo>
                <a:lnTo>
                  <a:pt x="24" y="90"/>
                </a:lnTo>
                <a:lnTo>
                  <a:pt x="20" y="90"/>
                </a:lnTo>
                <a:lnTo>
                  <a:pt x="18" y="88"/>
                </a:lnTo>
                <a:lnTo>
                  <a:pt x="16" y="86"/>
                </a:lnTo>
                <a:lnTo>
                  <a:pt x="16" y="86"/>
                </a:lnTo>
                <a:lnTo>
                  <a:pt x="14" y="86"/>
                </a:lnTo>
                <a:lnTo>
                  <a:pt x="14" y="86"/>
                </a:lnTo>
                <a:lnTo>
                  <a:pt x="14" y="84"/>
                </a:lnTo>
                <a:lnTo>
                  <a:pt x="14" y="84"/>
                </a:lnTo>
                <a:lnTo>
                  <a:pt x="14" y="82"/>
                </a:lnTo>
                <a:lnTo>
                  <a:pt x="14" y="80"/>
                </a:lnTo>
                <a:lnTo>
                  <a:pt x="14" y="78"/>
                </a:lnTo>
                <a:lnTo>
                  <a:pt x="14" y="76"/>
                </a:lnTo>
                <a:lnTo>
                  <a:pt x="14" y="72"/>
                </a:lnTo>
                <a:lnTo>
                  <a:pt x="12" y="72"/>
                </a:lnTo>
                <a:lnTo>
                  <a:pt x="12" y="70"/>
                </a:lnTo>
                <a:lnTo>
                  <a:pt x="12" y="70"/>
                </a:lnTo>
                <a:lnTo>
                  <a:pt x="12" y="70"/>
                </a:lnTo>
                <a:lnTo>
                  <a:pt x="12" y="70"/>
                </a:lnTo>
                <a:lnTo>
                  <a:pt x="12" y="68"/>
                </a:lnTo>
                <a:lnTo>
                  <a:pt x="10" y="68"/>
                </a:lnTo>
                <a:lnTo>
                  <a:pt x="8" y="68"/>
                </a:lnTo>
                <a:lnTo>
                  <a:pt x="8" y="68"/>
                </a:lnTo>
                <a:lnTo>
                  <a:pt x="4" y="68"/>
                </a:lnTo>
                <a:lnTo>
                  <a:pt x="4" y="68"/>
                </a:lnTo>
                <a:lnTo>
                  <a:pt x="4" y="66"/>
                </a:lnTo>
                <a:lnTo>
                  <a:pt x="2" y="66"/>
                </a:lnTo>
                <a:lnTo>
                  <a:pt x="2" y="66"/>
                </a:lnTo>
                <a:lnTo>
                  <a:pt x="2" y="64"/>
                </a:lnTo>
                <a:lnTo>
                  <a:pt x="0" y="62"/>
                </a:lnTo>
                <a:lnTo>
                  <a:pt x="0" y="60"/>
                </a:lnTo>
                <a:lnTo>
                  <a:pt x="0" y="54"/>
                </a:lnTo>
                <a:lnTo>
                  <a:pt x="0" y="54"/>
                </a:lnTo>
                <a:lnTo>
                  <a:pt x="0" y="50"/>
                </a:lnTo>
                <a:lnTo>
                  <a:pt x="0" y="46"/>
                </a:lnTo>
                <a:lnTo>
                  <a:pt x="0" y="42"/>
                </a:lnTo>
                <a:lnTo>
                  <a:pt x="2" y="38"/>
                </a:lnTo>
                <a:lnTo>
                  <a:pt x="2" y="36"/>
                </a:lnTo>
                <a:lnTo>
                  <a:pt x="2" y="36"/>
                </a:lnTo>
                <a:lnTo>
                  <a:pt x="4" y="34"/>
                </a:lnTo>
                <a:lnTo>
                  <a:pt x="4" y="34"/>
                </a:lnTo>
                <a:lnTo>
                  <a:pt x="4" y="32"/>
                </a:lnTo>
                <a:lnTo>
                  <a:pt x="6" y="32"/>
                </a:lnTo>
                <a:lnTo>
                  <a:pt x="6" y="32"/>
                </a:lnTo>
                <a:lnTo>
                  <a:pt x="10" y="30"/>
                </a:lnTo>
                <a:lnTo>
                  <a:pt x="12" y="28"/>
                </a:lnTo>
                <a:lnTo>
                  <a:pt x="14" y="28"/>
                </a:lnTo>
                <a:lnTo>
                  <a:pt x="16" y="26"/>
                </a:lnTo>
                <a:lnTo>
                  <a:pt x="18" y="26"/>
                </a:lnTo>
                <a:lnTo>
                  <a:pt x="18" y="26"/>
                </a:lnTo>
                <a:lnTo>
                  <a:pt x="18" y="24"/>
                </a:lnTo>
                <a:lnTo>
                  <a:pt x="20" y="24"/>
                </a:lnTo>
                <a:lnTo>
                  <a:pt x="20" y="22"/>
                </a:lnTo>
                <a:lnTo>
                  <a:pt x="20" y="22"/>
                </a:lnTo>
                <a:lnTo>
                  <a:pt x="20" y="22"/>
                </a:lnTo>
                <a:lnTo>
                  <a:pt x="18" y="22"/>
                </a:lnTo>
                <a:lnTo>
                  <a:pt x="18" y="20"/>
                </a:lnTo>
                <a:lnTo>
                  <a:pt x="16" y="20"/>
                </a:lnTo>
                <a:lnTo>
                  <a:pt x="14" y="18"/>
                </a:lnTo>
                <a:lnTo>
                  <a:pt x="12" y="18"/>
                </a:lnTo>
                <a:lnTo>
                  <a:pt x="12" y="16"/>
                </a:lnTo>
                <a:lnTo>
                  <a:pt x="10" y="16"/>
                </a:lnTo>
                <a:lnTo>
                  <a:pt x="10" y="16"/>
                </a:lnTo>
                <a:lnTo>
                  <a:pt x="10" y="14"/>
                </a:lnTo>
                <a:lnTo>
                  <a:pt x="10" y="14"/>
                </a:lnTo>
                <a:lnTo>
                  <a:pt x="10" y="14"/>
                </a:lnTo>
                <a:lnTo>
                  <a:pt x="10" y="12"/>
                </a:lnTo>
                <a:lnTo>
                  <a:pt x="10" y="10"/>
                </a:lnTo>
                <a:lnTo>
                  <a:pt x="10" y="10"/>
                </a:lnTo>
                <a:lnTo>
                  <a:pt x="12" y="8"/>
                </a:lnTo>
                <a:lnTo>
                  <a:pt x="14" y="4"/>
                </a:lnTo>
                <a:lnTo>
                  <a:pt x="14" y="2"/>
                </a:lnTo>
                <a:lnTo>
                  <a:pt x="28" y="2"/>
                </a:lnTo>
                <a:lnTo>
                  <a:pt x="44" y="0"/>
                </a:lnTo>
                <a:lnTo>
                  <a:pt x="48" y="2"/>
                </a:lnTo>
                <a:lnTo>
                  <a:pt x="52" y="4"/>
                </a:lnTo>
                <a:lnTo>
                  <a:pt x="52" y="4"/>
                </a:lnTo>
                <a:lnTo>
                  <a:pt x="54" y="6"/>
                </a:lnTo>
                <a:lnTo>
                  <a:pt x="54" y="6"/>
                </a:lnTo>
                <a:lnTo>
                  <a:pt x="56" y="6"/>
                </a:lnTo>
                <a:lnTo>
                  <a:pt x="60" y="6"/>
                </a:lnTo>
                <a:lnTo>
                  <a:pt x="66" y="6"/>
                </a:lnTo>
                <a:lnTo>
                  <a:pt x="70" y="6"/>
                </a:lnTo>
                <a:lnTo>
                  <a:pt x="78" y="6"/>
                </a:lnTo>
                <a:lnTo>
                  <a:pt x="82" y="6"/>
                </a:lnTo>
                <a:lnTo>
                  <a:pt x="82" y="8"/>
                </a:lnTo>
                <a:lnTo>
                  <a:pt x="82" y="12"/>
                </a:lnTo>
                <a:lnTo>
                  <a:pt x="82" y="14"/>
                </a:lnTo>
                <a:lnTo>
                  <a:pt x="82" y="16"/>
                </a:lnTo>
                <a:lnTo>
                  <a:pt x="84" y="18"/>
                </a:lnTo>
                <a:lnTo>
                  <a:pt x="84" y="20"/>
                </a:lnTo>
                <a:lnTo>
                  <a:pt x="84" y="20"/>
                </a:lnTo>
                <a:lnTo>
                  <a:pt x="84" y="20"/>
                </a:lnTo>
                <a:lnTo>
                  <a:pt x="84" y="22"/>
                </a:lnTo>
                <a:lnTo>
                  <a:pt x="86" y="22"/>
                </a:lnTo>
                <a:lnTo>
                  <a:pt x="88" y="22"/>
                </a:lnTo>
                <a:lnTo>
                  <a:pt x="90" y="24"/>
                </a:lnTo>
                <a:lnTo>
                  <a:pt x="90" y="24"/>
                </a:lnTo>
                <a:lnTo>
                  <a:pt x="92" y="24"/>
                </a:lnTo>
                <a:lnTo>
                  <a:pt x="92" y="24"/>
                </a:lnTo>
                <a:lnTo>
                  <a:pt x="92" y="26"/>
                </a:lnTo>
                <a:lnTo>
                  <a:pt x="92" y="26"/>
                </a:lnTo>
                <a:lnTo>
                  <a:pt x="94" y="28"/>
                </a:lnTo>
                <a:lnTo>
                  <a:pt x="94" y="30"/>
                </a:lnTo>
                <a:lnTo>
                  <a:pt x="94" y="32"/>
                </a:lnTo>
                <a:lnTo>
                  <a:pt x="92" y="32"/>
                </a:lnTo>
                <a:lnTo>
                  <a:pt x="92" y="34"/>
                </a:lnTo>
                <a:lnTo>
                  <a:pt x="92" y="36"/>
                </a:lnTo>
                <a:lnTo>
                  <a:pt x="92" y="36"/>
                </a:lnTo>
                <a:lnTo>
                  <a:pt x="90" y="38"/>
                </a:lnTo>
                <a:lnTo>
                  <a:pt x="90" y="38"/>
                </a:lnTo>
                <a:lnTo>
                  <a:pt x="88" y="38"/>
                </a:lnTo>
                <a:lnTo>
                  <a:pt x="86" y="38"/>
                </a:lnTo>
                <a:lnTo>
                  <a:pt x="84" y="38"/>
                </a:lnTo>
                <a:lnTo>
                  <a:pt x="84" y="38"/>
                </a:lnTo>
                <a:lnTo>
                  <a:pt x="84" y="38"/>
                </a:lnTo>
                <a:lnTo>
                  <a:pt x="82" y="40"/>
                </a:lnTo>
                <a:lnTo>
                  <a:pt x="82" y="42"/>
                </a:lnTo>
                <a:lnTo>
                  <a:pt x="82" y="42"/>
                </a:lnTo>
                <a:lnTo>
                  <a:pt x="82" y="46"/>
                </a:lnTo>
                <a:lnTo>
                  <a:pt x="82" y="48"/>
                </a:lnTo>
                <a:lnTo>
                  <a:pt x="82" y="52"/>
                </a:lnTo>
                <a:lnTo>
                  <a:pt x="82" y="56"/>
                </a:lnTo>
                <a:lnTo>
                  <a:pt x="82" y="60"/>
                </a:lnTo>
                <a:lnTo>
                  <a:pt x="82" y="64"/>
                </a:lnTo>
                <a:lnTo>
                  <a:pt x="82" y="66"/>
                </a:lnTo>
                <a:lnTo>
                  <a:pt x="82" y="74"/>
                </a:lnTo>
                <a:lnTo>
                  <a:pt x="84" y="84"/>
                </a:lnTo>
                <a:lnTo>
                  <a:pt x="80" y="84"/>
                </a:lnTo>
                <a:lnTo>
                  <a:pt x="70" y="84"/>
                </a:lnTo>
                <a:lnTo>
                  <a:pt x="62" y="84"/>
                </a:lnTo>
                <a:lnTo>
                  <a:pt x="58" y="84"/>
                </a:lnTo>
                <a:lnTo>
                  <a:pt x="52" y="84"/>
                </a:lnTo>
                <a:lnTo>
                  <a:pt x="50" y="86"/>
                </a:lnTo>
                <a:lnTo>
                  <a:pt x="48" y="86"/>
                </a:lnTo>
                <a:lnTo>
                  <a:pt x="46" y="86"/>
                </a:lnTo>
                <a:lnTo>
                  <a:pt x="44" y="86"/>
                </a:lnTo>
                <a:lnTo>
                  <a:pt x="38" y="90"/>
                </a:lnTo>
                <a:lnTo>
                  <a:pt x="30" y="9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14" name="Freeform 416"/>
          <p:cNvSpPr>
            <a:spLocks/>
          </p:cNvSpPr>
          <p:nvPr/>
        </p:nvSpPr>
        <p:spPr bwMode="auto">
          <a:xfrm>
            <a:off x="3504653" y="4489980"/>
            <a:ext cx="45162" cy="27948"/>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5" name="Freeform 417"/>
          <p:cNvSpPr>
            <a:spLocks/>
          </p:cNvSpPr>
          <p:nvPr/>
        </p:nvSpPr>
        <p:spPr bwMode="auto">
          <a:xfrm>
            <a:off x="3504653" y="4489980"/>
            <a:ext cx="45162" cy="27948"/>
          </a:xfrm>
          <a:custGeom>
            <a:avLst/>
            <a:gdLst>
              <a:gd name="T0" fmla="*/ 22 w 22"/>
              <a:gd name="T1" fmla="*/ 0 h 12"/>
              <a:gd name="T2" fmla="*/ 2 w 22"/>
              <a:gd name="T3" fmla="*/ 2 h 12"/>
              <a:gd name="T4" fmla="*/ 0 w 22"/>
              <a:gd name="T5" fmla="*/ 8 h 12"/>
              <a:gd name="T6" fmla="*/ 2 w 22"/>
              <a:gd name="T7" fmla="*/ 10 h 12"/>
              <a:gd name="T8" fmla="*/ 2 w 22"/>
              <a:gd name="T9" fmla="*/ 12 h 12"/>
              <a:gd name="T10" fmla="*/ 4 w 22"/>
              <a:gd name="T11" fmla="*/ 12 h 12"/>
              <a:gd name="T12" fmla="*/ 4 w 22"/>
              <a:gd name="T13" fmla="*/ 12 h 12"/>
              <a:gd name="T14" fmla="*/ 6 w 22"/>
              <a:gd name="T15" fmla="*/ 12 h 12"/>
              <a:gd name="T16" fmla="*/ 8 w 22"/>
              <a:gd name="T17" fmla="*/ 12 h 12"/>
              <a:gd name="T18" fmla="*/ 10 w 22"/>
              <a:gd name="T19" fmla="*/ 12 h 12"/>
              <a:gd name="T20" fmla="*/ 12 w 22"/>
              <a:gd name="T21" fmla="*/ 12 h 12"/>
              <a:gd name="T22" fmla="*/ 14 w 22"/>
              <a:gd name="T23" fmla="*/ 12 h 12"/>
              <a:gd name="T24" fmla="*/ 16 w 22"/>
              <a:gd name="T25" fmla="*/ 12 h 12"/>
              <a:gd name="T26" fmla="*/ 18 w 22"/>
              <a:gd name="T27" fmla="*/ 12 h 12"/>
              <a:gd name="T28" fmla="*/ 18 w 22"/>
              <a:gd name="T29" fmla="*/ 12 h 12"/>
              <a:gd name="T30" fmla="*/ 18 w 22"/>
              <a:gd name="T31" fmla="*/ 10 h 12"/>
              <a:gd name="T32" fmla="*/ 20 w 22"/>
              <a:gd name="T33" fmla="*/ 10 h 12"/>
              <a:gd name="T34" fmla="*/ 20 w 22"/>
              <a:gd name="T35" fmla="*/ 10 h 12"/>
              <a:gd name="T36" fmla="*/ 20 w 22"/>
              <a:gd name="T37" fmla="*/ 8 h 12"/>
              <a:gd name="T38" fmla="*/ 22 w 22"/>
              <a:gd name="T39" fmla="*/ 6 h 12"/>
              <a:gd name="T40" fmla="*/ 22 w 22"/>
              <a:gd name="T41" fmla="*/ 4 h 12"/>
              <a:gd name="T42" fmla="*/ 22 w 22"/>
              <a:gd name="T43" fmla="*/ 2 h 12"/>
              <a:gd name="T44" fmla="*/ 22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22" y="0"/>
                </a:moveTo>
                <a:lnTo>
                  <a:pt x="2" y="2"/>
                </a:lnTo>
                <a:lnTo>
                  <a:pt x="0" y="8"/>
                </a:lnTo>
                <a:lnTo>
                  <a:pt x="2" y="10"/>
                </a:lnTo>
                <a:lnTo>
                  <a:pt x="2" y="12"/>
                </a:lnTo>
                <a:lnTo>
                  <a:pt x="4" y="12"/>
                </a:lnTo>
                <a:lnTo>
                  <a:pt x="4" y="12"/>
                </a:lnTo>
                <a:lnTo>
                  <a:pt x="6" y="12"/>
                </a:lnTo>
                <a:lnTo>
                  <a:pt x="8" y="12"/>
                </a:lnTo>
                <a:lnTo>
                  <a:pt x="10" y="12"/>
                </a:lnTo>
                <a:lnTo>
                  <a:pt x="12" y="12"/>
                </a:lnTo>
                <a:lnTo>
                  <a:pt x="14" y="12"/>
                </a:lnTo>
                <a:lnTo>
                  <a:pt x="16" y="12"/>
                </a:lnTo>
                <a:lnTo>
                  <a:pt x="18" y="12"/>
                </a:lnTo>
                <a:lnTo>
                  <a:pt x="18" y="12"/>
                </a:lnTo>
                <a:lnTo>
                  <a:pt x="18" y="10"/>
                </a:lnTo>
                <a:lnTo>
                  <a:pt x="20" y="10"/>
                </a:lnTo>
                <a:lnTo>
                  <a:pt x="20" y="10"/>
                </a:lnTo>
                <a:lnTo>
                  <a:pt x="20" y="8"/>
                </a:lnTo>
                <a:lnTo>
                  <a:pt x="22" y="6"/>
                </a:lnTo>
                <a:lnTo>
                  <a:pt x="22" y="4"/>
                </a:lnTo>
                <a:lnTo>
                  <a:pt x="22" y="2"/>
                </a:lnTo>
                <a:lnTo>
                  <a:pt x="22"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16" name="Freeform 418"/>
          <p:cNvSpPr>
            <a:spLocks/>
          </p:cNvSpPr>
          <p:nvPr/>
        </p:nvSpPr>
        <p:spPr bwMode="auto">
          <a:xfrm>
            <a:off x="4075332" y="4587794"/>
            <a:ext cx="57479" cy="65207"/>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7" name="Freeform 419"/>
          <p:cNvSpPr>
            <a:spLocks/>
          </p:cNvSpPr>
          <p:nvPr/>
        </p:nvSpPr>
        <p:spPr bwMode="auto">
          <a:xfrm>
            <a:off x="4116388" y="4580163"/>
            <a:ext cx="57479" cy="65207"/>
          </a:xfrm>
          <a:custGeom>
            <a:avLst/>
            <a:gdLst>
              <a:gd name="T0" fmla="*/ 14 w 28"/>
              <a:gd name="T1" fmla="*/ 0 h 28"/>
              <a:gd name="T2" fmla="*/ 14 w 28"/>
              <a:gd name="T3" fmla="*/ 0 h 28"/>
              <a:gd name="T4" fmla="*/ 12 w 28"/>
              <a:gd name="T5" fmla="*/ 0 h 28"/>
              <a:gd name="T6" fmla="*/ 10 w 28"/>
              <a:gd name="T7" fmla="*/ 0 h 28"/>
              <a:gd name="T8" fmla="*/ 8 w 28"/>
              <a:gd name="T9" fmla="*/ 2 h 28"/>
              <a:gd name="T10" fmla="*/ 6 w 28"/>
              <a:gd name="T11" fmla="*/ 2 h 28"/>
              <a:gd name="T12" fmla="*/ 6 w 28"/>
              <a:gd name="T13" fmla="*/ 2 h 28"/>
              <a:gd name="T14" fmla="*/ 6 w 28"/>
              <a:gd name="T15" fmla="*/ 2 h 28"/>
              <a:gd name="T16" fmla="*/ 6 w 28"/>
              <a:gd name="T17" fmla="*/ 4 h 28"/>
              <a:gd name="T18" fmla="*/ 6 w 28"/>
              <a:gd name="T19" fmla="*/ 4 h 28"/>
              <a:gd name="T20" fmla="*/ 6 w 28"/>
              <a:gd name="T21" fmla="*/ 4 h 28"/>
              <a:gd name="T22" fmla="*/ 6 w 28"/>
              <a:gd name="T23" fmla="*/ 6 h 28"/>
              <a:gd name="T24" fmla="*/ 6 w 28"/>
              <a:gd name="T25" fmla="*/ 6 h 28"/>
              <a:gd name="T26" fmla="*/ 6 w 28"/>
              <a:gd name="T27" fmla="*/ 8 h 28"/>
              <a:gd name="T28" fmla="*/ 6 w 28"/>
              <a:gd name="T29" fmla="*/ 10 h 28"/>
              <a:gd name="T30" fmla="*/ 6 w 28"/>
              <a:gd name="T31" fmla="*/ 10 h 28"/>
              <a:gd name="T32" fmla="*/ 6 w 28"/>
              <a:gd name="T33" fmla="*/ 12 h 28"/>
              <a:gd name="T34" fmla="*/ 6 w 28"/>
              <a:gd name="T35" fmla="*/ 12 h 28"/>
              <a:gd name="T36" fmla="*/ 6 w 28"/>
              <a:gd name="T37" fmla="*/ 12 h 28"/>
              <a:gd name="T38" fmla="*/ 6 w 28"/>
              <a:gd name="T39" fmla="*/ 14 h 28"/>
              <a:gd name="T40" fmla="*/ 6 w 28"/>
              <a:gd name="T41" fmla="*/ 14 h 28"/>
              <a:gd name="T42" fmla="*/ 4 w 28"/>
              <a:gd name="T43" fmla="*/ 16 h 28"/>
              <a:gd name="T44" fmla="*/ 2 w 28"/>
              <a:gd name="T45" fmla="*/ 16 h 28"/>
              <a:gd name="T46" fmla="*/ 2 w 28"/>
              <a:gd name="T47" fmla="*/ 18 h 28"/>
              <a:gd name="T48" fmla="*/ 2 w 28"/>
              <a:gd name="T49" fmla="*/ 18 h 28"/>
              <a:gd name="T50" fmla="*/ 2 w 28"/>
              <a:gd name="T51" fmla="*/ 20 h 28"/>
              <a:gd name="T52" fmla="*/ 0 w 28"/>
              <a:gd name="T53" fmla="*/ 20 h 28"/>
              <a:gd name="T54" fmla="*/ 0 w 28"/>
              <a:gd name="T55" fmla="*/ 22 h 28"/>
              <a:gd name="T56" fmla="*/ 0 w 28"/>
              <a:gd name="T57" fmla="*/ 22 h 28"/>
              <a:gd name="T58" fmla="*/ 0 w 28"/>
              <a:gd name="T59" fmla="*/ 24 h 28"/>
              <a:gd name="T60" fmla="*/ 2 w 28"/>
              <a:gd name="T61" fmla="*/ 26 h 28"/>
              <a:gd name="T62" fmla="*/ 2 w 28"/>
              <a:gd name="T63" fmla="*/ 26 h 28"/>
              <a:gd name="T64" fmla="*/ 2 w 28"/>
              <a:gd name="T65" fmla="*/ 28 h 28"/>
              <a:gd name="T66" fmla="*/ 2 w 28"/>
              <a:gd name="T67" fmla="*/ 28 h 28"/>
              <a:gd name="T68" fmla="*/ 2 w 28"/>
              <a:gd name="T69" fmla="*/ 28 h 28"/>
              <a:gd name="T70" fmla="*/ 4 w 28"/>
              <a:gd name="T71" fmla="*/ 28 h 28"/>
              <a:gd name="T72" fmla="*/ 6 w 28"/>
              <a:gd name="T73" fmla="*/ 28 h 28"/>
              <a:gd name="T74" fmla="*/ 6 w 28"/>
              <a:gd name="T75" fmla="*/ 26 h 28"/>
              <a:gd name="T76" fmla="*/ 10 w 28"/>
              <a:gd name="T77" fmla="*/ 26 h 28"/>
              <a:gd name="T78" fmla="*/ 10 w 28"/>
              <a:gd name="T79" fmla="*/ 26 h 28"/>
              <a:gd name="T80" fmla="*/ 12 w 28"/>
              <a:gd name="T81" fmla="*/ 26 h 28"/>
              <a:gd name="T82" fmla="*/ 16 w 28"/>
              <a:gd name="T83" fmla="*/ 26 h 28"/>
              <a:gd name="T84" fmla="*/ 18 w 28"/>
              <a:gd name="T85" fmla="*/ 26 h 28"/>
              <a:gd name="T86" fmla="*/ 20 w 28"/>
              <a:gd name="T87" fmla="*/ 26 h 28"/>
              <a:gd name="T88" fmla="*/ 22 w 28"/>
              <a:gd name="T89" fmla="*/ 26 h 28"/>
              <a:gd name="T90" fmla="*/ 22 w 28"/>
              <a:gd name="T91" fmla="*/ 26 h 28"/>
              <a:gd name="T92" fmla="*/ 24 w 28"/>
              <a:gd name="T93" fmla="*/ 26 h 28"/>
              <a:gd name="T94" fmla="*/ 24 w 28"/>
              <a:gd name="T95" fmla="*/ 24 h 28"/>
              <a:gd name="T96" fmla="*/ 26 w 28"/>
              <a:gd name="T97" fmla="*/ 22 h 28"/>
              <a:gd name="T98" fmla="*/ 28 w 28"/>
              <a:gd name="T99" fmla="*/ 20 h 28"/>
              <a:gd name="T100" fmla="*/ 28 w 28"/>
              <a:gd name="T101" fmla="*/ 20 h 28"/>
              <a:gd name="T102" fmla="*/ 24 w 28"/>
              <a:gd name="T103" fmla="*/ 2 h 28"/>
              <a:gd name="T104" fmla="*/ 14 w 2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28">
                <a:moveTo>
                  <a:pt x="14" y="0"/>
                </a:moveTo>
                <a:lnTo>
                  <a:pt x="14" y="0"/>
                </a:lnTo>
                <a:lnTo>
                  <a:pt x="12" y="0"/>
                </a:lnTo>
                <a:lnTo>
                  <a:pt x="10" y="0"/>
                </a:lnTo>
                <a:lnTo>
                  <a:pt x="8" y="2"/>
                </a:lnTo>
                <a:lnTo>
                  <a:pt x="6" y="2"/>
                </a:lnTo>
                <a:lnTo>
                  <a:pt x="6" y="2"/>
                </a:lnTo>
                <a:lnTo>
                  <a:pt x="6" y="2"/>
                </a:lnTo>
                <a:lnTo>
                  <a:pt x="6" y="4"/>
                </a:lnTo>
                <a:lnTo>
                  <a:pt x="6" y="4"/>
                </a:lnTo>
                <a:lnTo>
                  <a:pt x="6" y="4"/>
                </a:lnTo>
                <a:lnTo>
                  <a:pt x="6" y="6"/>
                </a:lnTo>
                <a:lnTo>
                  <a:pt x="6" y="6"/>
                </a:lnTo>
                <a:lnTo>
                  <a:pt x="6" y="8"/>
                </a:lnTo>
                <a:lnTo>
                  <a:pt x="6" y="10"/>
                </a:lnTo>
                <a:lnTo>
                  <a:pt x="6" y="10"/>
                </a:lnTo>
                <a:lnTo>
                  <a:pt x="6" y="12"/>
                </a:lnTo>
                <a:lnTo>
                  <a:pt x="6" y="12"/>
                </a:lnTo>
                <a:lnTo>
                  <a:pt x="6" y="12"/>
                </a:lnTo>
                <a:lnTo>
                  <a:pt x="6" y="14"/>
                </a:lnTo>
                <a:lnTo>
                  <a:pt x="6" y="14"/>
                </a:lnTo>
                <a:lnTo>
                  <a:pt x="4" y="16"/>
                </a:lnTo>
                <a:lnTo>
                  <a:pt x="2" y="16"/>
                </a:lnTo>
                <a:lnTo>
                  <a:pt x="2" y="18"/>
                </a:lnTo>
                <a:lnTo>
                  <a:pt x="2" y="18"/>
                </a:lnTo>
                <a:lnTo>
                  <a:pt x="2" y="20"/>
                </a:lnTo>
                <a:lnTo>
                  <a:pt x="0" y="20"/>
                </a:lnTo>
                <a:lnTo>
                  <a:pt x="0" y="22"/>
                </a:lnTo>
                <a:lnTo>
                  <a:pt x="0" y="22"/>
                </a:lnTo>
                <a:lnTo>
                  <a:pt x="0" y="24"/>
                </a:lnTo>
                <a:lnTo>
                  <a:pt x="2" y="26"/>
                </a:lnTo>
                <a:lnTo>
                  <a:pt x="2" y="26"/>
                </a:lnTo>
                <a:lnTo>
                  <a:pt x="2" y="28"/>
                </a:lnTo>
                <a:lnTo>
                  <a:pt x="2" y="28"/>
                </a:lnTo>
                <a:lnTo>
                  <a:pt x="2" y="28"/>
                </a:lnTo>
                <a:lnTo>
                  <a:pt x="4" y="28"/>
                </a:lnTo>
                <a:lnTo>
                  <a:pt x="6" y="28"/>
                </a:lnTo>
                <a:lnTo>
                  <a:pt x="6" y="26"/>
                </a:lnTo>
                <a:lnTo>
                  <a:pt x="10" y="26"/>
                </a:lnTo>
                <a:lnTo>
                  <a:pt x="10" y="26"/>
                </a:lnTo>
                <a:lnTo>
                  <a:pt x="12" y="26"/>
                </a:lnTo>
                <a:lnTo>
                  <a:pt x="16" y="26"/>
                </a:lnTo>
                <a:lnTo>
                  <a:pt x="18" y="26"/>
                </a:lnTo>
                <a:lnTo>
                  <a:pt x="20" y="26"/>
                </a:lnTo>
                <a:lnTo>
                  <a:pt x="22" y="26"/>
                </a:lnTo>
                <a:lnTo>
                  <a:pt x="22" y="26"/>
                </a:lnTo>
                <a:lnTo>
                  <a:pt x="24" y="26"/>
                </a:lnTo>
                <a:lnTo>
                  <a:pt x="24" y="24"/>
                </a:lnTo>
                <a:lnTo>
                  <a:pt x="26" y="22"/>
                </a:lnTo>
                <a:lnTo>
                  <a:pt x="28" y="20"/>
                </a:lnTo>
                <a:lnTo>
                  <a:pt x="28" y="20"/>
                </a:lnTo>
                <a:lnTo>
                  <a:pt x="24" y="2"/>
                </a:lnTo>
                <a:lnTo>
                  <a:pt x="14"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18" name="Freeform 420"/>
          <p:cNvSpPr>
            <a:spLocks/>
          </p:cNvSpPr>
          <p:nvPr/>
        </p:nvSpPr>
        <p:spPr bwMode="auto">
          <a:xfrm>
            <a:off x="3057140" y="3963668"/>
            <a:ext cx="238127" cy="200278"/>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19" name="Freeform 421"/>
          <p:cNvSpPr>
            <a:spLocks/>
          </p:cNvSpPr>
          <p:nvPr/>
        </p:nvSpPr>
        <p:spPr bwMode="auto">
          <a:xfrm>
            <a:off x="3057140" y="3963668"/>
            <a:ext cx="238127" cy="200278"/>
          </a:xfrm>
          <a:custGeom>
            <a:avLst/>
            <a:gdLst>
              <a:gd name="T0" fmla="*/ 116 w 116"/>
              <a:gd name="T1" fmla="*/ 46 h 86"/>
              <a:gd name="T2" fmla="*/ 114 w 116"/>
              <a:gd name="T3" fmla="*/ 54 h 86"/>
              <a:gd name="T4" fmla="*/ 112 w 116"/>
              <a:gd name="T5" fmla="*/ 58 h 86"/>
              <a:gd name="T6" fmla="*/ 110 w 116"/>
              <a:gd name="T7" fmla="*/ 60 h 86"/>
              <a:gd name="T8" fmla="*/ 104 w 116"/>
              <a:gd name="T9" fmla="*/ 62 h 86"/>
              <a:gd name="T10" fmla="*/ 96 w 116"/>
              <a:gd name="T11" fmla="*/ 62 h 86"/>
              <a:gd name="T12" fmla="*/ 94 w 116"/>
              <a:gd name="T13" fmla="*/ 64 h 86"/>
              <a:gd name="T14" fmla="*/ 90 w 116"/>
              <a:gd name="T15" fmla="*/ 70 h 86"/>
              <a:gd name="T16" fmla="*/ 84 w 116"/>
              <a:gd name="T17" fmla="*/ 78 h 86"/>
              <a:gd name="T18" fmla="*/ 68 w 116"/>
              <a:gd name="T19" fmla="*/ 78 h 86"/>
              <a:gd name="T20" fmla="*/ 64 w 116"/>
              <a:gd name="T21" fmla="*/ 78 h 86"/>
              <a:gd name="T22" fmla="*/ 56 w 116"/>
              <a:gd name="T23" fmla="*/ 72 h 86"/>
              <a:gd name="T24" fmla="*/ 52 w 116"/>
              <a:gd name="T25" fmla="*/ 70 h 86"/>
              <a:gd name="T26" fmla="*/ 48 w 116"/>
              <a:gd name="T27" fmla="*/ 70 h 86"/>
              <a:gd name="T28" fmla="*/ 46 w 116"/>
              <a:gd name="T29" fmla="*/ 72 h 86"/>
              <a:gd name="T30" fmla="*/ 42 w 116"/>
              <a:gd name="T31" fmla="*/ 76 h 86"/>
              <a:gd name="T32" fmla="*/ 38 w 116"/>
              <a:gd name="T33" fmla="*/ 84 h 86"/>
              <a:gd name="T34" fmla="*/ 22 w 116"/>
              <a:gd name="T35" fmla="*/ 84 h 86"/>
              <a:gd name="T36" fmla="*/ 12 w 116"/>
              <a:gd name="T37" fmla="*/ 84 h 86"/>
              <a:gd name="T38" fmla="*/ 8 w 116"/>
              <a:gd name="T39" fmla="*/ 82 h 86"/>
              <a:gd name="T40" fmla="*/ 2 w 116"/>
              <a:gd name="T41" fmla="*/ 74 h 86"/>
              <a:gd name="T42" fmla="*/ 4 w 116"/>
              <a:gd name="T43" fmla="*/ 60 h 86"/>
              <a:gd name="T44" fmla="*/ 8 w 116"/>
              <a:gd name="T45" fmla="*/ 54 h 86"/>
              <a:gd name="T46" fmla="*/ 14 w 116"/>
              <a:gd name="T47" fmla="*/ 46 h 86"/>
              <a:gd name="T48" fmla="*/ 18 w 116"/>
              <a:gd name="T49" fmla="*/ 38 h 86"/>
              <a:gd name="T50" fmla="*/ 24 w 116"/>
              <a:gd name="T51" fmla="*/ 26 h 86"/>
              <a:gd name="T52" fmla="*/ 26 w 116"/>
              <a:gd name="T53" fmla="*/ 24 h 86"/>
              <a:gd name="T54" fmla="*/ 32 w 116"/>
              <a:gd name="T55" fmla="*/ 22 h 86"/>
              <a:gd name="T56" fmla="*/ 42 w 116"/>
              <a:gd name="T57" fmla="*/ 20 h 86"/>
              <a:gd name="T58" fmla="*/ 44 w 116"/>
              <a:gd name="T59" fmla="*/ 18 h 86"/>
              <a:gd name="T60" fmla="*/ 50 w 116"/>
              <a:gd name="T61" fmla="*/ 12 h 86"/>
              <a:gd name="T62" fmla="*/ 54 w 116"/>
              <a:gd name="T63" fmla="*/ 6 h 86"/>
              <a:gd name="T64" fmla="*/ 58 w 116"/>
              <a:gd name="T65" fmla="*/ 2 h 86"/>
              <a:gd name="T66" fmla="*/ 60 w 116"/>
              <a:gd name="T67" fmla="*/ 0 h 86"/>
              <a:gd name="T68" fmla="*/ 68 w 116"/>
              <a:gd name="T69" fmla="*/ 0 h 86"/>
              <a:gd name="T70" fmla="*/ 80 w 116"/>
              <a:gd name="T71" fmla="*/ 2 h 86"/>
              <a:gd name="T72" fmla="*/ 86 w 116"/>
              <a:gd name="T73" fmla="*/ 8 h 86"/>
              <a:gd name="T74" fmla="*/ 88 w 116"/>
              <a:gd name="T75" fmla="*/ 12 h 86"/>
              <a:gd name="T76" fmla="*/ 94 w 116"/>
              <a:gd name="T77" fmla="*/ 14 h 86"/>
              <a:gd name="T78" fmla="*/ 96 w 116"/>
              <a:gd name="T79" fmla="*/ 16 h 86"/>
              <a:gd name="T80" fmla="*/ 98 w 116"/>
              <a:gd name="T81" fmla="*/ 20 h 86"/>
              <a:gd name="T82" fmla="*/ 96 w 116"/>
              <a:gd name="T83" fmla="*/ 26 h 86"/>
              <a:gd name="T84" fmla="*/ 96 w 116"/>
              <a:gd name="T85" fmla="*/ 30 h 86"/>
              <a:gd name="T86" fmla="*/ 98 w 116"/>
              <a:gd name="T87" fmla="*/ 32 h 86"/>
              <a:gd name="T88" fmla="*/ 102 w 116"/>
              <a:gd name="T89" fmla="*/ 32 h 86"/>
              <a:gd name="T90" fmla="*/ 106 w 116"/>
              <a:gd name="T91" fmla="*/ 32 h 86"/>
              <a:gd name="T92" fmla="*/ 108 w 116"/>
              <a:gd name="T93" fmla="*/ 34 h 86"/>
              <a:gd name="T94" fmla="*/ 112 w 116"/>
              <a:gd name="T9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86">
                <a:moveTo>
                  <a:pt x="116" y="44"/>
                </a:moveTo>
                <a:lnTo>
                  <a:pt x="116" y="44"/>
                </a:lnTo>
                <a:lnTo>
                  <a:pt x="116" y="46"/>
                </a:lnTo>
                <a:lnTo>
                  <a:pt x="114" y="50"/>
                </a:lnTo>
                <a:lnTo>
                  <a:pt x="114" y="52"/>
                </a:lnTo>
                <a:lnTo>
                  <a:pt x="114" y="54"/>
                </a:lnTo>
                <a:lnTo>
                  <a:pt x="112" y="56"/>
                </a:lnTo>
                <a:lnTo>
                  <a:pt x="112" y="58"/>
                </a:lnTo>
                <a:lnTo>
                  <a:pt x="112" y="58"/>
                </a:lnTo>
                <a:lnTo>
                  <a:pt x="110" y="60"/>
                </a:lnTo>
                <a:lnTo>
                  <a:pt x="110" y="60"/>
                </a:lnTo>
                <a:lnTo>
                  <a:pt x="110" y="60"/>
                </a:lnTo>
                <a:lnTo>
                  <a:pt x="108" y="60"/>
                </a:lnTo>
                <a:lnTo>
                  <a:pt x="106" y="60"/>
                </a:lnTo>
                <a:lnTo>
                  <a:pt x="104" y="62"/>
                </a:lnTo>
                <a:lnTo>
                  <a:pt x="102" y="62"/>
                </a:lnTo>
                <a:lnTo>
                  <a:pt x="98" y="62"/>
                </a:lnTo>
                <a:lnTo>
                  <a:pt x="96" y="62"/>
                </a:lnTo>
                <a:lnTo>
                  <a:pt x="96" y="64"/>
                </a:lnTo>
                <a:lnTo>
                  <a:pt x="96" y="64"/>
                </a:lnTo>
                <a:lnTo>
                  <a:pt x="94" y="64"/>
                </a:lnTo>
                <a:lnTo>
                  <a:pt x="94" y="64"/>
                </a:lnTo>
                <a:lnTo>
                  <a:pt x="92" y="66"/>
                </a:lnTo>
                <a:lnTo>
                  <a:pt x="90" y="70"/>
                </a:lnTo>
                <a:lnTo>
                  <a:pt x="88" y="72"/>
                </a:lnTo>
                <a:lnTo>
                  <a:pt x="84" y="76"/>
                </a:lnTo>
                <a:lnTo>
                  <a:pt x="84" y="78"/>
                </a:lnTo>
                <a:lnTo>
                  <a:pt x="78" y="80"/>
                </a:lnTo>
                <a:lnTo>
                  <a:pt x="72" y="80"/>
                </a:lnTo>
                <a:lnTo>
                  <a:pt x="68" y="78"/>
                </a:lnTo>
                <a:lnTo>
                  <a:pt x="66" y="78"/>
                </a:lnTo>
                <a:lnTo>
                  <a:pt x="64" y="78"/>
                </a:lnTo>
                <a:lnTo>
                  <a:pt x="64" y="78"/>
                </a:lnTo>
                <a:lnTo>
                  <a:pt x="62" y="76"/>
                </a:lnTo>
                <a:lnTo>
                  <a:pt x="60" y="74"/>
                </a:lnTo>
                <a:lnTo>
                  <a:pt x="56" y="72"/>
                </a:lnTo>
                <a:lnTo>
                  <a:pt x="56" y="72"/>
                </a:lnTo>
                <a:lnTo>
                  <a:pt x="54" y="72"/>
                </a:lnTo>
                <a:lnTo>
                  <a:pt x="52" y="70"/>
                </a:lnTo>
                <a:lnTo>
                  <a:pt x="50" y="70"/>
                </a:lnTo>
                <a:lnTo>
                  <a:pt x="48" y="70"/>
                </a:lnTo>
                <a:lnTo>
                  <a:pt x="48" y="70"/>
                </a:lnTo>
                <a:lnTo>
                  <a:pt x="46" y="70"/>
                </a:lnTo>
                <a:lnTo>
                  <a:pt x="46" y="72"/>
                </a:lnTo>
                <a:lnTo>
                  <a:pt x="46" y="72"/>
                </a:lnTo>
                <a:lnTo>
                  <a:pt x="44" y="72"/>
                </a:lnTo>
                <a:lnTo>
                  <a:pt x="44" y="74"/>
                </a:lnTo>
                <a:lnTo>
                  <a:pt x="42" y="76"/>
                </a:lnTo>
                <a:lnTo>
                  <a:pt x="40" y="78"/>
                </a:lnTo>
                <a:lnTo>
                  <a:pt x="40" y="84"/>
                </a:lnTo>
                <a:lnTo>
                  <a:pt x="38" y="84"/>
                </a:lnTo>
                <a:lnTo>
                  <a:pt x="34" y="84"/>
                </a:lnTo>
                <a:lnTo>
                  <a:pt x="26" y="86"/>
                </a:lnTo>
                <a:lnTo>
                  <a:pt x="22" y="84"/>
                </a:lnTo>
                <a:lnTo>
                  <a:pt x="18" y="84"/>
                </a:lnTo>
                <a:lnTo>
                  <a:pt x="12" y="84"/>
                </a:lnTo>
                <a:lnTo>
                  <a:pt x="12" y="84"/>
                </a:lnTo>
                <a:lnTo>
                  <a:pt x="10" y="84"/>
                </a:lnTo>
                <a:lnTo>
                  <a:pt x="8" y="84"/>
                </a:lnTo>
                <a:lnTo>
                  <a:pt x="8" y="82"/>
                </a:lnTo>
                <a:lnTo>
                  <a:pt x="4" y="80"/>
                </a:lnTo>
                <a:lnTo>
                  <a:pt x="0" y="78"/>
                </a:lnTo>
                <a:lnTo>
                  <a:pt x="2" y="74"/>
                </a:lnTo>
                <a:lnTo>
                  <a:pt x="2" y="70"/>
                </a:lnTo>
                <a:lnTo>
                  <a:pt x="4" y="62"/>
                </a:lnTo>
                <a:lnTo>
                  <a:pt x="4" y="60"/>
                </a:lnTo>
                <a:lnTo>
                  <a:pt x="6" y="58"/>
                </a:lnTo>
                <a:lnTo>
                  <a:pt x="6" y="56"/>
                </a:lnTo>
                <a:lnTo>
                  <a:pt x="8" y="54"/>
                </a:lnTo>
                <a:lnTo>
                  <a:pt x="10" y="50"/>
                </a:lnTo>
                <a:lnTo>
                  <a:pt x="14" y="46"/>
                </a:lnTo>
                <a:lnTo>
                  <a:pt x="14" y="46"/>
                </a:lnTo>
                <a:lnTo>
                  <a:pt x="16" y="44"/>
                </a:lnTo>
                <a:lnTo>
                  <a:pt x="16" y="42"/>
                </a:lnTo>
                <a:lnTo>
                  <a:pt x="18" y="38"/>
                </a:lnTo>
                <a:lnTo>
                  <a:pt x="20" y="32"/>
                </a:lnTo>
                <a:lnTo>
                  <a:pt x="22" y="28"/>
                </a:lnTo>
                <a:lnTo>
                  <a:pt x="24" y="26"/>
                </a:lnTo>
                <a:lnTo>
                  <a:pt x="24" y="26"/>
                </a:lnTo>
                <a:lnTo>
                  <a:pt x="24" y="26"/>
                </a:lnTo>
                <a:lnTo>
                  <a:pt x="26" y="24"/>
                </a:lnTo>
                <a:lnTo>
                  <a:pt x="26" y="24"/>
                </a:lnTo>
                <a:lnTo>
                  <a:pt x="28" y="22"/>
                </a:lnTo>
                <a:lnTo>
                  <a:pt x="32" y="22"/>
                </a:lnTo>
                <a:lnTo>
                  <a:pt x="34" y="22"/>
                </a:lnTo>
                <a:lnTo>
                  <a:pt x="40" y="20"/>
                </a:lnTo>
                <a:lnTo>
                  <a:pt x="42" y="20"/>
                </a:lnTo>
                <a:lnTo>
                  <a:pt x="42" y="20"/>
                </a:lnTo>
                <a:lnTo>
                  <a:pt x="44" y="18"/>
                </a:lnTo>
                <a:lnTo>
                  <a:pt x="44" y="18"/>
                </a:lnTo>
                <a:lnTo>
                  <a:pt x="46" y="18"/>
                </a:lnTo>
                <a:lnTo>
                  <a:pt x="48" y="16"/>
                </a:lnTo>
                <a:lnTo>
                  <a:pt x="50" y="12"/>
                </a:lnTo>
                <a:lnTo>
                  <a:pt x="52" y="10"/>
                </a:lnTo>
                <a:lnTo>
                  <a:pt x="52" y="8"/>
                </a:lnTo>
                <a:lnTo>
                  <a:pt x="54" y="6"/>
                </a:lnTo>
                <a:lnTo>
                  <a:pt x="56" y="4"/>
                </a:lnTo>
                <a:lnTo>
                  <a:pt x="56" y="2"/>
                </a:lnTo>
                <a:lnTo>
                  <a:pt x="58" y="2"/>
                </a:lnTo>
                <a:lnTo>
                  <a:pt x="58" y="2"/>
                </a:lnTo>
                <a:lnTo>
                  <a:pt x="60" y="0"/>
                </a:lnTo>
                <a:lnTo>
                  <a:pt x="60" y="0"/>
                </a:lnTo>
                <a:lnTo>
                  <a:pt x="62" y="0"/>
                </a:lnTo>
                <a:lnTo>
                  <a:pt x="64" y="0"/>
                </a:lnTo>
                <a:lnTo>
                  <a:pt x="68" y="0"/>
                </a:lnTo>
                <a:lnTo>
                  <a:pt x="72" y="0"/>
                </a:lnTo>
                <a:lnTo>
                  <a:pt x="76" y="2"/>
                </a:lnTo>
                <a:lnTo>
                  <a:pt x="80" y="2"/>
                </a:lnTo>
                <a:lnTo>
                  <a:pt x="82" y="2"/>
                </a:lnTo>
                <a:lnTo>
                  <a:pt x="84" y="6"/>
                </a:lnTo>
                <a:lnTo>
                  <a:pt x="86" y="8"/>
                </a:lnTo>
                <a:lnTo>
                  <a:pt x="86" y="10"/>
                </a:lnTo>
                <a:lnTo>
                  <a:pt x="88" y="10"/>
                </a:lnTo>
                <a:lnTo>
                  <a:pt x="88" y="12"/>
                </a:lnTo>
                <a:lnTo>
                  <a:pt x="90" y="12"/>
                </a:lnTo>
                <a:lnTo>
                  <a:pt x="92" y="14"/>
                </a:lnTo>
                <a:lnTo>
                  <a:pt x="94" y="14"/>
                </a:lnTo>
                <a:lnTo>
                  <a:pt x="94" y="14"/>
                </a:lnTo>
                <a:lnTo>
                  <a:pt x="96" y="16"/>
                </a:lnTo>
                <a:lnTo>
                  <a:pt x="96" y="16"/>
                </a:lnTo>
                <a:lnTo>
                  <a:pt x="96" y="16"/>
                </a:lnTo>
                <a:lnTo>
                  <a:pt x="96" y="18"/>
                </a:lnTo>
                <a:lnTo>
                  <a:pt x="98" y="20"/>
                </a:lnTo>
                <a:lnTo>
                  <a:pt x="98" y="22"/>
                </a:lnTo>
                <a:lnTo>
                  <a:pt x="96" y="24"/>
                </a:lnTo>
                <a:lnTo>
                  <a:pt x="96" y="26"/>
                </a:lnTo>
                <a:lnTo>
                  <a:pt x="96" y="28"/>
                </a:lnTo>
                <a:lnTo>
                  <a:pt x="96" y="28"/>
                </a:lnTo>
                <a:lnTo>
                  <a:pt x="96" y="30"/>
                </a:lnTo>
                <a:lnTo>
                  <a:pt x="98" y="30"/>
                </a:lnTo>
                <a:lnTo>
                  <a:pt x="98" y="30"/>
                </a:lnTo>
                <a:lnTo>
                  <a:pt x="98" y="32"/>
                </a:lnTo>
                <a:lnTo>
                  <a:pt x="98" y="32"/>
                </a:lnTo>
                <a:lnTo>
                  <a:pt x="100" y="32"/>
                </a:lnTo>
                <a:lnTo>
                  <a:pt x="102" y="32"/>
                </a:lnTo>
                <a:lnTo>
                  <a:pt x="102" y="32"/>
                </a:lnTo>
                <a:lnTo>
                  <a:pt x="106" y="32"/>
                </a:lnTo>
                <a:lnTo>
                  <a:pt x="106" y="32"/>
                </a:lnTo>
                <a:lnTo>
                  <a:pt x="108" y="32"/>
                </a:lnTo>
                <a:lnTo>
                  <a:pt x="108" y="32"/>
                </a:lnTo>
                <a:lnTo>
                  <a:pt x="108" y="34"/>
                </a:lnTo>
                <a:lnTo>
                  <a:pt x="110" y="34"/>
                </a:lnTo>
                <a:lnTo>
                  <a:pt x="112" y="36"/>
                </a:lnTo>
                <a:lnTo>
                  <a:pt x="112" y="38"/>
                </a:lnTo>
                <a:lnTo>
                  <a:pt x="114" y="42"/>
                </a:lnTo>
                <a:lnTo>
                  <a:pt x="116" y="4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20" name="Freeform 422"/>
          <p:cNvSpPr>
            <a:spLocks/>
          </p:cNvSpPr>
          <p:nvPr/>
        </p:nvSpPr>
        <p:spPr bwMode="auto">
          <a:xfrm>
            <a:off x="2773855" y="4052163"/>
            <a:ext cx="234019" cy="214254"/>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1" name="Freeform 423"/>
          <p:cNvSpPr>
            <a:spLocks/>
          </p:cNvSpPr>
          <p:nvPr/>
        </p:nvSpPr>
        <p:spPr bwMode="auto">
          <a:xfrm>
            <a:off x="2773855" y="4052163"/>
            <a:ext cx="234019" cy="214254"/>
          </a:xfrm>
          <a:custGeom>
            <a:avLst/>
            <a:gdLst>
              <a:gd name="T0" fmla="*/ 0 w 114"/>
              <a:gd name="T1" fmla="*/ 14 h 92"/>
              <a:gd name="T2" fmla="*/ 6 w 114"/>
              <a:gd name="T3" fmla="*/ 8 h 92"/>
              <a:gd name="T4" fmla="*/ 10 w 114"/>
              <a:gd name="T5" fmla="*/ 6 h 92"/>
              <a:gd name="T6" fmla="*/ 18 w 114"/>
              <a:gd name="T7" fmla="*/ 2 h 92"/>
              <a:gd name="T8" fmla="*/ 34 w 114"/>
              <a:gd name="T9" fmla="*/ 2 h 92"/>
              <a:gd name="T10" fmla="*/ 46 w 114"/>
              <a:gd name="T11" fmla="*/ 4 h 92"/>
              <a:gd name="T12" fmla="*/ 62 w 114"/>
              <a:gd name="T13" fmla="*/ 4 h 92"/>
              <a:gd name="T14" fmla="*/ 80 w 114"/>
              <a:gd name="T15" fmla="*/ 8 h 92"/>
              <a:gd name="T16" fmla="*/ 90 w 114"/>
              <a:gd name="T17" fmla="*/ 10 h 92"/>
              <a:gd name="T18" fmla="*/ 94 w 114"/>
              <a:gd name="T19" fmla="*/ 12 h 92"/>
              <a:gd name="T20" fmla="*/ 100 w 114"/>
              <a:gd name="T21" fmla="*/ 16 h 92"/>
              <a:gd name="T22" fmla="*/ 104 w 114"/>
              <a:gd name="T23" fmla="*/ 22 h 92"/>
              <a:gd name="T24" fmla="*/ 104 w 114"/>
              <a:gd name="T25" fmla="*/ 26 h 92"/>
              <a:gd name="T26" fmla="*/ 108 w 114"/>
              <a:gd name="T27" fmla="*/ 34 h 92"/>
              <a:gd name="T28" fmla="*/ 108 w 114"/>
              <a:gd name="T29" fmla="*/ 44 h 92"/>
              <a:gd name="T30" fmla="*/ 104 w 114"/>
              <a:gd name="T31" fmla="*/ 50 h 92"/>
              <a:gd name="T32" fmla="*/ 104 w 114"/>
              <a:gd name="T33" fmla="*/ 54 h 92"/>
              <a:gd name="T34" fmla="*/ 104 w 114"/>
              <a:gd name="T35" fmla="*/ 56 h 92"/>
              <a:gd name="T36" fmla="*/ 108 w 114"/>
              <a:gd name="T37" fmla="*/ 58 h 92"/>
              <a:gd name="T38" fmla="*/ 112 w 114"/>
              <a:gd name="T39" fmla="*/ 62 h 92"/>
              <a:gd name="T40" fmla="*/ 114 w 114"/>
              <a:gd name="T41" fmla="*/ 62 h 92"/>
              <a:gd name="T42" fmla="*/ 112 w 114"/>
              <a:gd name="T43" fmla="*/ 66 h 92"/>
              <a:gd name="T44" fmla="*/ 108 w 114"/>
              <a:gd name="T45" fmla="*/ 68 h 92"/>
              <a:gd name="T46" fmla="*/ 100 w 114"/>
              <a:gd name="T47" fmla="*/ 72 h 92"/>
              <a:gd name="T48" fmla="*/ 98 w 114"/>
              <a:gd name="T49" fmla="*/ 74 h 92"/>
              <a:gd name="T50" fmla="*/ 96 w 114"/>
              <a:gd name="T51" fmla="*/ 76 h 92"/>
              <a:gd name="T52" fmla="*/ 94 w 114"/>
              <a:gd name="T53" fmla="*/ 84 h 92"/>
              <a:gd name="T54" fmla="*/ 92 w 114"/>
              <a:gd name="T55" fmla="*/ 92 h 92"/>
              <a:gd name="T56" fmla="*/ 84 w 114"/>
              <a:gd name="T57" fmla="*/ 90 h 92"/>
              <a:gd name="T58" fmla="*/ 80 w 114"/>
              <a:gd name="T59" fmla="*/ 88 h 92"/>
              <a:gd name="T60" fmla="*/ 78 w 114"/>
              <a:gd name="T61" fmla="*/ 82 h 92"/>
              <a:gd name="T62" fmla="*/ 72 w 114"/>
              <a:gd name="T63" fmla="*/ 72 h 92"/>
              <a:gd name="T64" fmla="*/ 72 w 114"/>
              <a:gd name="T65" fmla="*/ 62 h 92"/>
              <a:gd name="T66" fmla="*/ 70 w 114"/>
              <a:gd name="T67" fmla="*/ 56 h 92"/>
              <a:gd name="T68" fmla="*/ 66 w 114"/>
              <a:gd name="T69" fmla="*/ 52 h 92"/>
              <a:gd name="T70" fmla="*/ 58 w 114"/>
              <a:gd name="T71" fmla="*/ 48 h 92"/>
              <a:gd name="T72" fmla="*/ 54 w 114"/>
              <a:gd name="T73" fmla="*/ 46 h 92"/>
              <a:gd name="T74" fmla="*/ 52 w 114"/>
              <a:gd name="T75" fmla="*/ 46 h 92"/>
              <a:gd name="T76" fmla="*/ 46 w 114"/>
              <a:gd name="T77" fmla="*/ 50 h 92"/>
              <a:gd name="T78" fmla="*/ 40 w 114"/>
              <a:gd name="T79" fmla="*/ 52 h 92"/>
              <a:gd name="T80" fmla="*/ 32 w 114"/>
              <a:gd name="T81" fmla="*/ 56 h 92"/>
              <a:gd name="T82" fmla="*/ 18 w 114"/>
              <a:gd name="T83" fmla="*/ 50 h 92"/>
              <a:gd name="T84" fmla="*/ 8 w 114"/>
              <a:gd name="T85" fmla="*/ 40 h 92"/>
              <a:gd name="T86" fmla="*/ 6 w 114"/>
              <a:gd name="T87" fmla="*/ 36 h 92"/>
              <a:gd name="T88" fmla="*/ 2 w 114"/>
              <a:gd name="T89"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 h="92">
                <a:moveTo>
                  <a:pt x="0" y="16"/>
                </a:moveTo>
                <a:lnTo>
                  <a:pt x="0" y="16"/>
                </a:lnTo>
                <a:lnTo>
                  <a:pt x="0" y="14"/>
                </a:lnTo>
                <a:lnTo>
                  <a:pt x="2" y="12"/>
                </a:lnTo>
                <a:lnTo>
                  <a:pt x="6" y="8"/>
                </a:lnTo>
                <a:lnTo>
                  <a:pt x="6" y="8"/>
                </a:lnTo>
                <a:lnTo>
                  <a:pt x="8" y="6"/>
                </a:lnTo>
                <a:lnTo>
                  <a:pt x="8" y="6"/>
                </a:lnTo>
                <a:lnTo>
                  <a:pt x="10" y="6"/>
                </a:lnTo>
                <a:lnTo>
                  <a:pt x="12" y="4"/>
                </a:lnTo>
                <a:lnTo>
                  <a:pt x="14" y="2"/>
                </a:lnTo>
                <a:lnTo>
                  <a:pt x="18" y="2"/>
                </a:lnTo>
                <a:lnTo>
                  <a:pt x="22" y="0"/>
                </a:lnTo>
                <a:lnTo>
                  <a:pt x="26" y="0"/>
                </a:lnTo>
                <a:lnTo>
                  <a:pt x="34" y="2"/>
                </a:lnTo>
                <a:lnTo>
                  <a:pt x="40" y="2"/>
                </a:lnTo>
                <a:lnTo>
                  <a:pt x="42" y="4"/>
                </a:lnTo>
                <a:lnTo>
                  <a:pt x="46" y="4"/>
                </a:lnTo>
                <a:lnTo>
                  <a:pt x="50" y="4"/>
                </a:lnTo>
                <a:lnTo>
                  <a:pt x="54" y="4"/>
                </a:lnTo>
                <a:lnTo>
                  <a:pt x="62" y="4"/>
                </a:lnTo>
                <a:lnTo>
                  <a:pt x="68" y="6"/>
                </a:lnTo>
                <a:lnTo>
                  <a:pt x="76" y="8"/>
                </a:lnTo>
                <a:lnTo>
                  <a:pt x="80" y="8"/>
                </a:lnTo>
                <a:lnTo>
                  <a:pt x="84" y="10"/>
                </a:lnTo>
                <a:lnTo>
                  <a:pt x="88" y="10"/>
                </a:lnTo>
                <a:lnTo>
                  <a:pt x="90" y="10"/>
                </a:lnTo>
                <a:lnTo>
                  <a:pt x="92" y="12"/>
                </a:lnTo>
                <a:lnTo>
                  <a:pt x="92" y="12"/>
                </a:lnTo>
                <a:lnTo>
                  <a:pt x="94" y="12"/>
                </a:lnTo>
                <a:lnTo>
                  <a:pt x="96" y="14"/>
                </a:lnTo>
                <a:lnTo>
                  <a:pt x="98" y="16"/>
                </a:lnTo>
                <a:lnTo>
                  <a:pt x="100" y="16"/>
                </a:lnTo>
                <a:lnTo>
                  <a:pt x="100" y="18"/>
                </a:lnTo>
                <a:lnTo>
                  <a:pt x="102" y="20"/>
                </a:lnTo>
                <a:lnTo>
                  <a:pt x="104" y="22"/>
                </a:lnTo>
                <a:lnTo>
                  <a:pt x="104" y="22"/>
                </a:lnTo>
                <a:lnTo>
                  <a:pt x="104" y="24"/>
                </a:lnTo>
                <a:lnTo>
                  <a:pt x="104" y="26"/>
                </a:lnTo>
                <a:lnTo>
                  <a:pt x="106" y="28"/>
                </a:lnTo>
                <a:lnTo>
                  <a:pt x="106" y="32"/>
                </a:lnTo>
                <a:lnTo>
                  <a:pt x="108" y="34"/>
                </a:lnTo>
                <a:lnTo>
                  <a:pt x="108" y="40"/>
                </a:lnTo>
                <a:lnTo>
                  <a:pt x="108" y="42"/>
                </a:lnTo>
                <a:lnTo>
                  <a:pt x="108" y="44"/>
                </a:lnTo>
                <a:lnTo>
                  <a:pt x="106" y="48"/>
                </a:lnTo>
                <a:lnTo>
                  <a:pt x="104" y="50"/>
                </a:lnTo>
                <a:lnTo>
                  <a:pt x="104" y="50"/>
                </a:lnTo>
                <a:lnTo>
                  <a:pt x="104" y="52"/>
                </a:lnTo>
                <a:lnTo>
                  <a:pt x="104" y="54"/>
                </a:lnTo>
                <a:lnTo>
                  <a:pt x="104" y="54"/>
                </a:lnTo>
                <a:lnTo>
                  <a:pt x="104" y="54"/>
                </a:lnTo>
                <a:lnTo>
                  <a:pt x="104" y="56"/>
                </a:lnTo>
                <a:lnTo>
                  <a:pt x="104" y="56"/>
                </a:lnTo>
                <a:lnTo>
                  <a:pt x="106" y="56"/>
                </a:lnTo>
                <a:lnTo>
                  <a:pt x="106" y="58"/>
                </a:lnTo>
                <a:lnTo>
                  <a:pt x="108" y="58"/>
                </a:lnTo>
                <a:lnTo>
                  <a:pt x="110" y="60"/>
                </a:lnTo>
                <a:lnTo>
                  <a:pt x="112" y="60"/>
                </a:lnTo>
                <a:lnTo>
                  <a:pt x="112" y="62"/>
                </a:lnTo>
                <a:lnTo>
                  <a:pt x="112" y="62"/>
                </a:lnTo>
                <a:lnTo>
                  <a:pt x="114" y="62"/>
                </a:lnTo>
                <a:lnTo>
                  <a:pt x="114" y="62"/>
                </a:lnTo>
                <a:lnTo>
                  <a:pt x="114" y="64"/>
                </a:lnTo>
                <a:lnTo>
                  <a:pt x="112" y="64"/>
                </a:lnTo>
                <a:lnTo>
                  <a:pt x="112" y="66"/>
                </a:lnTo>
                <a:lnTo>
                  <a:pt x="110" y="66"/>
                </a:lnTo>
                <a:lnTo>
                  <a:pt x="110" y="66"/>
                </a:lnTo>
                <a:lnTo>
                  <a:pt x="108" y="68"/>
                </a:lnTo>
                <a:lnTo>
                  <a:pt x="106" y="68"/>
                </a:lnTo>
                <a:lnTo>
                  <a:pt x="104" y="70"/>
                </a:lnTo>
                <a:lnTo>
                  <a:pt x="100" y="72"/>
                </a:lnTo>
                <a:lnTo>
                  <a:pt x="100" y="72"/>
                </a:lnTo>
                <a:lnTo>
                  <a:pt x="98" y="72"/>
                </a:lnTo>
                <a:lnTo>
                  <a:pt x="98" y="74"/>
                </a:lnTo>
                <a:lnTo>
                  <a:pt x="96" y="74"/>
                </a:lnTo>
                <a:lnTo>
                  <a:pt x="96" y="74"/>
                </a:lnTo>
                <a:lnTo>
                  <a:pt x="96" y="76"/>
                </a:lnTo>
                <a:lnTo>
                  <a:pt x="96" y="78"/>
                </a:lnTo>
                <a:lnTo>
                  <a:pt x="94" y="82"/>
                </a:lnTo>
                <a:lnTo>
                  <a:pt x="94" y="84"/>
                </a:lnTo>
                <a:lnTo>
                  <a:pt x="94" y="90"/>
                </a:lnTo>
                <a:lnTo>
                  <a:pt x="92" y="92"/>
                </a:lnTo>
                <a:lnTo>
                  <a:pt x="92" y="92"/>
                </a:lnTo>
                <a:lnTo>
                  <a:pt x="88" y="92"/>
                </a:lnTo>
                <a:lnTo>
                  <a:pt x="86" y="92"/>
                </a:lnTo>
                <a:lnTo>
                  <a:pt x="84" y="90"/>
                </a:lnTo>
                <a:lnTo>
                  <a:pt x="82" y="90"/>
                </a:lnTo>
                <a:lnTo>
                  <a:pt x="82" y="90"/>
                </a:lnTo>
                <a:lnTo>
                  <a:pt x="80" y="88"/>
                </a:lnTo>
                <a:lnTo>
                  <a:pt x="80" y="88"/>
                </a:lnTo>
                <a:lnTo>
                  <a:pt x="78" y="86"/>
                </a:lnTo>
                <a:lnTo>
                  <a:pt x="78" y="82"/>
                </a:lnTo>
                <a:lnTo>
                  <a:pt x="76" y="80"/>
                </a:lnTo>
                <a:lnTo>
                  <a:pt x="74" y="74"/>
                </a:lnTo>
                <a:lnTo>
                  <a:pt x="72" y="72"/>
                </a:lnTo>
                <a:lnTo>
                  <a:pt x="72" y="70"/>
                </a:lnTo>
                <a:lnTo>
                  <a:pt x="72" y="64"/>
                </a:lnTo>
                <a:lnTo>
                  <a:pt x="72" y="62"/>
                </a:lnTo>
                <a:lnTo>
                  <a:pt x="70" y="60"/>
                </a:lnTo>
                <a:lnTo>
                  <a:pt x="70" y="58"/>
                </a:lnTo>
                <a:lnTo>
                  <a:pt x="70" y="56"/>
                </a:lnTo>
                <a:lnTo>
                  <a:pt x="68" y="56"/>
                </a:lnTo>
                <a:lnTo>
                  <a:pt x="68" y="54"/>
                </a:lnTo>
                <a:lnTo>
                  <a:pt x="66" y="52"/>
                </a:lnTo>
                <a:lnTo>
                  <a:pt x="64" y="52"/>
                </a:lnTo>
                <a:lnTo>
                  <a:pt x="62" y="50"/>
                </a:lnTo>
                <a:lnTo>
                  <a:pt x="58" y="48"/>
                </a:lnTo>
                <a:lnTo>
                  <a:pt x="56" y="48"/>
                </a:lnTo>
                <a:lnTo>
                  <a:pt x="54" y="46"/>
                </a:lnTo>
                <a:lnTo>
                  <a:pt x="54" y="46"/>
                </a:lnTo>
                <a:lnTo>
                  <a:pt x="52" y="46"/>
                </a:lnTo>
                <a:lnTo>
                  <a:pt x="52" y="46"/>
                </a:lnTo>
                <a:lnTo>
                  <a:pt x="52" y="46"/>
                </a:lnTo>
                <a:lnTo>
                  <a:pt x="50" y="48"/>
                </a:lnTo>
                <a:lnTo>
                  <a:pt x="48" y="48"/>
                </a:lnTo>
                <a:lnTo>
                  <a:pt x="46" y="50"/>
                </a:lnTo>
                <a:lnTo>
                  <a:pt x="42" y="52"/>
                </a:lnTo>
                <a:lnTo>
                  <a:pt x="42" y="52"/>
                </a:lnTo>
                <a:lnTo>
                  <a:pt x="40" y="52"/>
                </a:lnTo>
                <a:lnTo>
                  <a:pt x="38" y="54"/>
                </a:lnTo>
                <a:lnTo>
                  <a:pt x="36" y="54"/>
                </a:lnTo>
                <a:lnTo>
                  <a:pt x="32" y="56"/>
                </a:lnTo>
                <a:lnTo>
                  <a:pt x="24" y="56"/>
                </a:lnTo>
                <a:lnTo>
                  <a:pt x="22" y="54"/>
                </a:lnTo>
                <a:lnTo>
                  <a:pt x="18" y="50"/>
                </a:lnTo>
                <a:lnTo>
                  <a:pt x="14" y="46"/>
                </a:lnTo>
                <a:lnTo>
                  <a:pt x="12" y="44"/>
                </a:lnTo>
                <a:lnTo>
                  <a:pt x="8" y="40"/>
                </a:lnTo>
                <a:lnTo>
                  <a:pt x="8" y="40"/>
                </a:lnTo>
                <a:lnTo>
                  <a:pt x="8" y="38"/>
                </a:lnTo>
                <a:lnTo>
                  <a:pt x="6" y="36"/>
                </a:lnTo>
                <a:lnTo>
                  <a:pt x="4" y="32"/>
                </a:lnTo>
                <a:lnTo>
                  <a:pt x="4" y="28"/>
                </a:lnTo>
                <a:lnTo>
                  <a:pt x="2" y="26"/>
                </a:lnTo>
                <a:lnTo>
                  <a:pt x="0" y="18"/>
                </a:lnTo>
                <a:lnTo>
                  <a:pt x="0" y="1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22" name="Freeform 424"/>
          <p:cNvSpPr>
            <a:spLocks/>
          </p:cNvSpPr>
          <p:nvPr/>
        </p:nvSpPr>
        <p:spPr bwMode="auto">
          <a:xfrm>
            <a:off x="3135144" y="4126684"/>
            <a:ext cx="110853" cy="223569"/>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3" name="Freeform 425"/>
          <p:cNvSpPr>
            <a:spLocks/>
          </p:cNvSpPr>
          <p:nvPr/>
        </p:nvSpPr>
        <p:spPr bwMode="auto">
          <a:xfrm>
            <a:off x="3135144" y="4126684"/>
            <a:ext cx="110853" cy="223569"/>
          </a:xfrm>
          <a:custGeom>
            <a:avLst/>
            <a:gdLst>
              <a:gd name="T0" fmla="*/ 0 w 54"/>
              <a:gd name="T1" fmla="*/ 84 h 96"/>
              <a:gd name="T2" fmla="*/ 0 w 54"/>
              <a:gd name="T3" fmla="*/ 68 h 96"/>
              <a:gd name="T4" fmla="*/ 0 w 54"/>
              <a:gd name="T5" fmla="*/ 56 h 96"/>
              <a:gd name="T6" fmla="*/ 0 w 54"/>
              <a:gd name="T7" fmla="*/ 50 h 96"/>
              <a:gd name="T8" fmla="*/ 2 w 54"/>
              <a:gd name="T9" fmla="*/ 46 h 96"/>
              <a:gd name="T10" fmla="*/ 6 w 54"/>
              <a:gd name="T11" fmla="*/ 46 h 96"/>
              <a:gd name="T12" fmla="*/ 10 w 54"/>
              <a:gd name="T13" fmla="*/ 44 h 96"/>
              <a:gd name="T14" fmla="*/ 12 w 54"/>
              <a:gd name="T15" fmla="*/ 42 h 96"/>
              <a:gd name="T16" fmla="*/ 12 w 54"/>
              <a:gd name="T17" fmla="*/ 36 h 96"/>
              <a:gd name="T18" fmla="*/ 10 w 54"/>
              <a:gd name="T19" fmla="*/ 34 h 96"/>
              <a:gd name="T20" fmla="*/ 8 w 54"/>
              <a:gd name="T21" fmla="*/ 32 h 96"/>
              <a:gd name="T22" fmla="*/ 2 w 54"/>
              <a:gd name="T23" fmla="*/ 30 h 96"/>
              <a:gd name="T24" fmla="*/ 2 w 54"/>
              <a:gd name="T25" fmla="*/ 28 h 96"/>
              <a:gd name="T26" fmla="*/ 0 w 54"/>
              <a:gd name="T27" fmla="*/ 22 h 96"/>
              <a:gd name="T28" fmla="*/ 0 w 54"/>
              <a:gd name="T29" fmla="*/ 14 h 96"/>
              <a:gd name="T30" fmla="*/ 4 w 54"/>
              <a:gd name="T31" fmla="*/ 6 h 96"/>
              <a:gd name="T32" fmla="*/ 8 w 54"/>
              <a:gd name="T33" fmla="*/ 2 h 96"/>
              <a:gd name="T34" fmla="*/ 10 w 54"/>
              <a:gd name="T35" fmla="*/ 0 h 96"/>
              <a:gd name="T36" fmla="*/ 14 w 54"/>
              <a:gd name="T37" fmla="*/ 0 h 96"/>
              <a:gd name="T38" fmla="*/ 20 w 54"/>
              <a:gd name="T39" fmla="*/ 2 h 96"/>
              <a:gd name="T40" fmla="*/ 26 w 54"/>
              <a:gd name="T41" fmla="*/ 6 h 96"/>
              <a:gd name="T42" fmla="*/ 30 w 54"/>
              <a:gd name="T43" fmla="*/ 8 h 96"/>
              <a:gd name="T44" fmla="*/ 40 w 54"/>
              <a:gd name="T45" fmla="*/ 12 h 96"/>
              <a:gd name="T46" fmla="*/ 40 w 54"/>
              <a:gd name="T47" fmla="*/ 20 h 96"/>
              <a:gd name="T48" fmla="*/ 40 w 54"/>
              <a:gd name="T49" fmla="*/ 24 h 96"/>
              <a:gd name="T50" fmla="*/ 44 w 54"/>
              <a:gd name="T51" fmla="*/ 26 h 96"/>
              <a:gd name="T52" fmla="*/ 46 w 54"/>
              <a:gd name="T53" fmla="*/ 28 h 96"/>
              <a:gd name="T54" fmla="*/ 48 w 54"/>
              <a:gd name="T55" fmla="*/ 30 h 96"/>
              <a:gd name="T56" fmla="*/ 46 w 54"/>
              <a:gd name="T57" fmla="*/ 38 h 96"/>
              <a:gd name="T58" fmla="*/ 46 w 54"/>
              <a:gd name="T59" fmla="*/ 44 h 96"/>
              <a:gd name="T60" fmla="*/ 48 w 54"/>
              <a:gd name="T61" fmla="*/ 60 h 96"/>
              <a:gd name="T62" fmla="*/ 54 w 54"/>
              <a:gd name="T63" fmla="*/ 80 h 96"/>
              <a:gd name="T64" fmla="*/ 50 w 54"/>
              <a:gd name="T65" fmla="*/ 84 h 96"/>
              <a:gd name="T66" fmla="*/ 46 w 54"/>
              <a:gd name="T67" fmla="*/ 88 h 96"/>
              <a:gd name="T68" fmla="*/ 44 w 54"/>
              <a:gd name="T69" fmla="*/ 88 h 96"/>
              <a:gd name="T70" fmla="*/ 40 w 54"/>
              <a:gd name="T71" fmla="*/ 86 h 96"/>
              <a:gd name="T72" fmla="*/ 36 w 54"/>
              <a:gd name="T73" fmla="*/ 86 h 96"/>
              <a:gd name="T74" fmla="*/ 34 w 54"/>
              <a:gd name="T75" fmla="*/ 88 h 96"/>
              <a:gd name="T76" fmla="*/ 30 w 54"/>
              <a:gd name="T77" fmla="*/ 94 h 96"/>
              <a:gd name="T78" fmla="*/ 26 w 54"/>
              <a:gd name="T79" fmla="*/ 96 h 96"/>
              <a:gd name="T80" fmla="*/ 20 w 54"/>
              <a:gd name="T81" fmla="*/ 96 h 96"/>
              <a:gd name="T82" fmla="*/ 14 w 54"/>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96">
                <a:moveTo>
                  <a:pt x="2" y="92"/>
                </a:moveTo>
                <a:lnTo>
                  <a:pt x="2" y="92"/>
                </a:lnTo>
                <a:lnTo>
                  <a:pt x="0" y="84"/>
                </a:lnTo>
                <a:lnTo>
                  <a:pt x="0" y="76"/>
                </a:lnTo>
                <a:lnTo>
                  <a:pt x="0" y="72"/>
                </a:lnTo>
                <a:lnTo>
                  <a:pt x="0" y="68"/>
                </a:lnTo>
                <a:lnTo>
                  <a:pt x="0" y="64"/>
                </a:lnTo>
                <a:lnTo>
                  <a:pt x="0" y="60"/>
                </a:lnTo>
                <a:lnTo>
                  <a:pt x="0" y="56"/>
                </a:lnTo>
                <a:lnTo>
                  <a:pt x="0" y="54"/>
                </a:lnTo>
                <a:lnTo>
                  <a:pt x="0" y="50"/>
                </a:lnTo>
                <a:lnTo>
                  <a:pt x="0" y="50"/>
                </a:lnTo>
                <a:lnTo>
                  <a:pt x="0" y="48"/>
                </a:lnTo>
                <a:lnTo>
                  <a:pt x="2" y="48"/>
                </a:lnTo>
                <a:lnTo>
                  <a:pt x="2" y="46"/>
                </a:lnTo>
                <a:lnTo>
                  <a:pt x="2" y="46"/>
                </a:lnTo>
                <a:lnTo>
                  <a:pt x="4" y="46"/>
                </a:lnTo>
                <a:lnTo>
                  <a:pt x="6" y="46"/>
                </a:lnTo>
                <a:lnTo>
                  <a:pt x="8" y="46"/>
                </a:lnTo>
                <a:lnTo>
                  <a:pt x="8" y="46"/>
                </a:lnTo>
                <a:lnTo>
                  <a:pt x="10" y="44"/>
                </a:lnTo>
                <a:lnTo>
                  <a:pt x="10" y="44"/>
                </a:lnTo>
                <a:lnTo>
                  <a:pt x="10" y="42"/>
                </a:lnTo>
                <a:lnTo>
                  <a:pt x="12" y="42"/>
                </a:lnTo>
                <a:lnTo>
                  <a:pt x="12" y="40"/>
                </a:lnTo>
                <a:lnTo>
                  <a:pt x="12" y="38"/>
                </a:lnTo>
                <a:lnTo>
                  <a:pt x="12" y="36"/>
                </a:lnTo>
                <a:lnTo>
                  <a:pt x="12" y="34"/>
                </a:lnTo>
                <a:lnTo>
                  <a:pt x="10" y="34"/>
                </a:lnTo>
                <a:lnTo>
                  <a:pt x="10" y="34"/>
                </a:lnTo>
                <a:lnTo>
                  <a:pt x="10" y="32"/>
                </a:lnTo>
                <a:lnTo>
                  <a:pt x="10" y="32"/>
                </a:lnTo>
                <a:lnTo>
                  <a:pt x="8" y="32"/>
                </a:lnTo>
                <a:lnTo>
                  <a:pt x="6" y="30"/>
                </a:lnTo>
                <a:lnTo>
                  <a:pt x="4" y="30"/>
                </a:lnTo>
                <a:lnTo>
                  <a:pt x="2" y="30"/>
                </a:lnTo>
                <a:lnTo>
                  <a:pt x="2" y="28"/>
                </a:lnTo>
                <a:lnTo>
                  <a:pt x="2" y="28"/>
                </a:lnTo>
                <a:lnTo>
                  <a:pt x="2" y="28"/>
                </a:lnTo>
                <a:lnTo>
                  <a:pt x="2" y="28"/>
                </a:lnTo>
                <a:lnTo>
                  <a:pt x="0" y="26"/>
                </a:lnTo>
                <a:lnTo>
                  <a:pt x="0" y="22"/>
                </a:lnTo>
                <a:lnTo>
                  <a:pt x="0" y="20"/>
                </a:lnTo>
                <a:lnTo>
                  <a:pt x="0" y="16"/>
                </a:lnTo>
                <a:lnTo>
                  <a:pt x="0" y="14"/>
                </a:lnTo>
                <a:lnTo>
                  <a:pt x="2" y="12"/>
                </a:lnTo>
                <a:lnTo>
                  <a:pt x="2" y="8"/>
                </a:lnTo>
                <a:lnTo>
                  <a:pt x="4" y="6"/>
                </a:lnTo>
                <a:lnTo>
                  <a:pt x="6" y="4"/>
                </a:lnTo>
                <a:lnTo>
                  <a:pt x="6" y="2"/>
                </a:lnTo>
                <a:lnTo>
                  <a:pt x="8" y="2"/>
                </a:lnTo>
                <a:lnTo>
                  <a:pt x="8" y="2"/>
                </a:lnTo>
                <a:lnTo>
                  <a:pt x="8" y="0"/>
                </a:lnTo>
                <a:lnTo>
                  <a:pt x="10" y="0"/>
                </a:lnTo>
                <a:lnTo>
                  <a:pt x="10" y="0"/>
                </a:lnTo>
                <a:lnTo>
                  <a:pt x="12" y="0"/>
                </a:lnTo>
                <a:lnTo>
                  <a:pt x="14" y="0"/>
                </a:lnTo>
                <a:lnTo>
                  <a:pt x="16" y="2"/>
                </a:lnTo>
                <a:lnTo>
                  <a:pt x="18" y="2"/>
                </a:lnTo>
                <a:lnTo>
                  <a:pt x="20" y="2"/>
                </a:lnTo>
                <a:lnTo>
                  <a:pt x="22" y="4"/>
                </a:lnTo>
                <a:lnTo>
                  <a:pt x="24" y="6"/>
                </a:lnTo>
                <a:lnTo>
                  <a:pt x="26" y="6"/>
                </a:lnTo>
                <a:lnTo>
                  <a:pt x="26" y="8"/>
                </a:lnTo>
                <a:lnTo>
                  <a:pt x="28" y="8"/>
                </a:lnTo>
                <a:lnTo>
                  <a:pt x="30" y="8"/>
                </a:lnTo>
                <a:lnTo>
                  <a:pt x="34" y="10"/>
                </a:lnTo>
                <a:lnTo>
                  <a:pt x="40" y="10"/>
                </a:lnTo>
                <a:lnTo>
                  <a:pt x="40" y="12"/>
                </a:lnTo>
                <a:lnTo>
                  <a:pt x="40" y="16"/>
                </a:lnTo>
                <a:lnTo>
                  <a:pt x="40" y="18"/>
                </a:lnTo>
                <a:lnTo>
                  <a:pt x="40" y="20"/>
                </a:lnTo>
                <a:lnTo>
                  <a:pt x="40" y="22"/>
                </a:lnTo>
                <a:lnTo>
                  <a:pt x="40" y="24"/>
                </a:lnTo>
                <a:lnTo>
                  <a:pt x="40" y="24"/>
                </a:lnTo>
                <a:lnTo>
                  <a:pt x="42" y="24"/>
                </a:lnTo>
                <a:lnTo>
                  <a:pt x="42" y="24"/>
                </a:lnTo>
                <a:lnTo>
                  <a:pt x="44" y="26"/>
                </a:lnTo>
                <a:lnTo>
                  <a:pt x="46" y="26"/>
                </a:lnTo>
                <a:lnTo>
                  <a:pt x="46" y="28"/>
                </a:lnTo>
                <a:lnTo>
                  <a:pt x="46" y="28"/>
                </a:lnTo>
                <a:lnTo>
                  <a:pt x="48" y="28"/>
                </a:lnTo>
                <a:lnTo>
                  <a:pt x="48" y="28"/>
                </a:lnTo>
                <a:lnTo>
                  <a:pt x="48" y="30"/>
                </a:lnTo>
                <a:lnTo>
                  <a:pt x="48" y="32"/>
                </a:lnTo>
                <a:lnTo>
                  <a:pt x="46" y="34"/>
                </a:lnTo>
                <a:lnTo>
                  <a:pt x="46" y="38"/>
                </a:lnTo>
                <a:lnTo>
                  <a:pt x="46" y="38"/>
                </a:lnTo>
                <a:lnTo>
                  <a:pt x="46" y="40"/>
                </a:lnTo>
                <a:lnTo>
                  <a:pt x="46" y="44"/>
                </a:lnTo>
                <a:lnTo>
                  <a:pt x="46" y="50"/>
                </a:lnTo>
                <a:lnTo>
                  <a:pt x="48" y="56"/>
                </a:lnTo>
                <a:lnTo>
                  <a:pt x="48" y="60"/>
                </a:lnTo>
                <a:lnTo>
                  <a:pt x="50" y="66"/>
                </a:lnTo>
                <a:lnTo>
                  <a:pt x="50" y="72"/>
                </a:lnTo>
                <a:lnTo>
                  <a:pt x="54" y="80"/>
                </a:lnTo>
                <a:lnTo>
                  <a:pt x="52" y="80"/>
                </a:lnTo>
                <a:lnTo>
                  <a:pt x="50" y="82"/>
                </a:lnTo>
                <a:lnTo>
                  <a:pt x="50" y="84"/>
                </a:lnTo>
                <a:lnTo>
                  <a:pt x="48" y="86"/>
                </a:lnTo>
                <a:lnTo>
                  <a:pt x="48" y="86"/>
                </a:lnTo>
                <a:lnTo>
                  <a:pt x="46" y="88"/>
                </a:lnTo>
                <a:lnTo>
                  <a:pt x="46" y="88"/>
                </a:lnTo>
                <a:lnTo>
                  <a:pt x="46" y="88"/>
                </a:lnTo>
                <a:lnTo>
                  <a:pt x="44" y="88"/>
                </a:lnTo>
                <a:lnTo>
                  <a:pt x="42" y="88"/>
                </a:lnTo>
                <a:lnTo>
                  <a:pt x="42" y="88"/>
                </a:lnTo>
                <a:lnTo>
                  <a:pt x="40" y="86"/>
                </a:lnTo>
                <a:lnTo>
                  <a:pt x="38" y="86"/>
                </a:lnTo>
                <a:lnTo>
                  <a:pt x="36" y="86"/>
                </a:lnTo>
                <a:lnTo>
                  <a:pt x="36" y="86"/>
                </a:lnTo>
                <a:lnTo>
                  <a:pt x="36" y="88"/>
                </a:lnTo>
                <a:lnTo>
                  <a:pt x="34" y="88"/>
                </a:lnTo>
                <a:lnTo>
                  <a:pt x="34" y="88"/>
                </a:lnTo>
                <a:lnTo>
                  <a:pt x="32" y="90"/>
                </a:lnTo>
                <a:lnTo>
                  <a:pt x="30" y="94"/>
                </a:lnTo>
                <a:lnTo>
                  <a:pt x="30" y="94"/>
                </a:lnTo>
                <a:lnTo>
                  <a:pt x="30" y="94"/>
                </a:lnTo>
                <a:lnTo>
                  <a:pt x="28" y="96"/>
                </a:lnTo>
                <a:lnTo>
                  <a:pt x="26" y="96"/>
                </a:lnTo>
                <a:lnTo>
                  <a:pt x="26" y="96"/>
                </a:lnTo>
                <a:lnTo>
                  <a:pt x="24" y="96"/>
                </a:lnTo>
                <a:lnTo>
                  <a:pt x="20" y="96"/>
                </a:lnTo>
                <a:lnTo>
                  <a:pt x="18" y="96"/>
                </a:lnTo>
                <a:lnTo>
                  <a:pt x="16" y="96"/>
                </a:lnTo>
                <a:lnTo>
                  <a:pt x="14" y="96"/>
                </a:lnTo>
                <a:lnTo>
                  <a:pt x="8" y="94"/>
                </a:lnTo>
                <a:lnTo>
                  <a:pt x="2" y="9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24" name="Freeform 426"/>
          <p:cNvSpPr>
            <a:spLocks/>
          </p:cNvSpPr>
          <p:nvPr/>
        </p:nvSpPr>
        <p:spPr bwMode="auto">
          <a:xfrm>
            <a:off x="4091754" y="4634374"/>
            <a:ext cx="53374" cy="60549"/>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5" name="Freeform 427"/>
          <p:cNvSpPr>
            <a:spLocks/>
          </p:cNvSpPr>
          <p:nvPr/>
        </p:nvSpPr>
        <p:spPr bwMode="auto">
          <a:xfrm>
            <a:off x="4091754" y="4634374"/>
            <a:ext cx="53374" cy="60549"/>
          </a:xfrm>
          <a:custGeom>
            <a:avLst/>
            <a:gdLst>
              <a:gd name="T0" fmla="*/ 14 w 26"/>
              <a:gd name="T1" fmla="*/ 24 h 26"/>
              <a:gd name="T2" fmla="*/ 14 w 26"/>
              <a:gd name="T3" fmla="*/ 24 h 26"/>
              <a:gd name="T4" fmla="*/ 14 w 26"/>
              <a:gd name="T5" fmla="*/ 24 h 26"/>
              <a:gd name="T6" fmla="*/ 16 w 26"/>
              <a:gd name="T7" fmla="*/ 24 h 26"/>
              <a:gd name="T8" fmla="*/ 20 w 26"/>
              <a:gd name="T9" fmla="*/ 24 h 26"/>
              <a:gd name="T10" fmla="*/ 22 w 26"/>
              <a:gd name="T11" fmla="*/ 24 h 26"/>
              <a:gd name="T12" fmla="*/ 24 w 26"/>
              <a:gd name="T13" fmla="*/ 24 h 26"/>
              <a:gd name="T14" fmla="*/ 24 w 26"/>
              <a:gd name="T15" fmla="*/ 24 h 26"/>
              <a:gd name="T16" fmla="*/ 26 w 26"/>
              <a:gd name="T17" fmla="*/ 22 h 26"/>
              <a:gd name="T18" fmla="*/ 26 w 26"/>
              <a:gd name="T19" fmla="*/ 22 h 26"/>
              <a:gd name="T20" fmla="*/ 26 w 26"/>
              <a:gd name="T21" fmla="*/ 22 h 26"/>
              <a:gd name="T22" fmla="*/ 26 w 26"/>
              <a:gd name="T23" fmla="*/ 20 h 26"/>
              <a:gd name="T24" fmla="*/ 26 w 26"/>
              <a:gd name="T25" fmla="*/ 20 h 26"/>
              <a:gd name="T26" fmla="*/ 26 w 26"/>
              <a:gd name="T27" fmla="*/ 20 h 26"/>
              <a:gd name="T28" fmla="*/ 26 w 26"/>
              <a:gd name="T29" fmla="*/ 16 h 26"/>
              <a:gd name="T30" fmla="*/ 26 w 26"/>
              <a:gd name="T31" fmla="*/ 14 h 26"/>
              <a:gd name="T32" fmla="*/ 26 w 26"/>
              <a:gd name="T33" fmla="*/ 12 h 26"/>
              <a:gd name="T34" fmla="*/ 24 w 26"/>
              <a:gd name="T35" fmla="*/ 10 h 26"/>
              <a:gd name="T36" fmla="*/ 24 w 26"/>
              <a:gd name="T37" fmla="*/ 6 h 26"/>
              <a:gd name="T38" fmla="*/ 22 w 26"/>
              <a:gd name="T39" fmla="*/ 4 h 26"/>
              <a:gd name="T40" fmla="*/ 22 w 26"/>
              <a:gd name="T41" fmla="*/ 2 h 26"/>
              <a:gd name="T42" fmla="*/ 20 w 26"/>
              <a:gd name="T43" fmla="*/ 0 h 26"/>
              <a:gd name="T44" fmla="*/ 20 w 26"/>
              <a:gd name="T45" fmla="*/ 0 h 26"/>
              <a:gd name="T46" fmla="*/ 18 w 26"/>
              <a:gd name="T47" fmla="*/ 2 h 26"/>
              <a:gd name="T48" fmla="*/ 16 w 26"/>
              <a:gd name="T49" fmla="*/ 4 h 26"/>
              <a:gd name="T50" fmla="*/ 16 w 26"/>
              <a:gd name="T51" fmla="*/ 4 h 26"/>
              <a:gd name="T52" fmla="*/ 14 w 26"/>
              <a:gd name="T53" fmla="*/ 6 h 26"/>
              <a:gd name="T54" fmla="*/ 14 w 26"/>
              <a:gd name="T55" fmla="*/ 6 h 26"/>
              <a:gd name="T56" fmla="*/ 12 w 26"/>
              <a:gd name="T57" fmla="*/ 6 h 26"/>
              <a:gd name="T58" fmla="*/ 10 w 26"/>
              <a:gd name="T59" fmla="*/ 6 h 26"/>
              <a:gd name="T60" fmla="*/ 8 w 26"/>
              <a:gd name="T61" fmla="*/ 6 h 26"/>
              <a:gd name="T62" fmla="*/ 4 w 26"/>
              <a:gd name="T63" fmla="*/ 6 h 26"/>
              <a:gd name="T64" fmla="*/ 2 w 26"/>
              <a:gd name="T65" fmla="*/ 6 h 26"/>
              <a:gd name="T66" fmla="*/ 2 w 26"/>
              <a:gd name="T67" fmla="*/ 8 h 26"/>
              <a:gd name="T68" fmla="*/ 0 w 26"/>
              <a:gd name="T69" fmla="*/ 12 h 26"/>
              <a:gd name="T70" fmla="*/ 0 w 26"/>
              <a:gd name="T71" fmla="*/ 14 h 26"/>
              <a:gd name="T72" fmla="*/ 0 w 26"/>
              <a:gd name="T73" fmla="*/ 18 h 26"/>
              <a:gd name="T74" fmla="*/ 0 w 26"/>
              <a:gd name="T75" fmla="*/ 20 h 26"/>
              <a:gd name="T76" fmla="*/ 0 w 26"/>
              <a:gd name="T77" fmla="*/ 20 h 26"/>
              <a:gd name="T78" fmla="*/ 0 w 26"/>
              <a:gd name="T79" fmla="*/ 22 h 26"/>
              <a:gd name="T80" fmla="*/ 0 w 26"/>
              <a:gd name="T81" fmla="*/ 22 h 26"/>
              <a:gd name="T82" fmla="*/ 0 w 26"/>
              <a:gd name="T83" fmla="*/ 22 h 26"/>
              <a:gd name="T84" fmla="*/ 2 w 26"/>
              <a:gd name="T85" fmla="*/ 24 h 26"/>
              <a:gd name="T86" fmla="*/ 4 w 26"/>
              <a:gd name="T87" fmla="*/ 26 h 26"/>
              <a:gd name="T88" fmla="*/ 6 w 26"/>
              <a:gd name="T89" fmla="*/ 26 h 26"/>
              <a:gd name="T90" fmla="*/ 8 w 26"/>
              <a:gd name="T91" fmla="*/ 26 h 26"/>
              <a:gd name="T92" fmla="*/ 12 w 26"/>
              <a:gd name="T93" fmla="*/ 24 h 26"/>
              <a:gd name="T94" fmla="*/ 14 w 26"/>
              <a:gd name="T95"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6">
                <a:moveTo>
                  <a:pt x="14" y="24"/>
                </a:moveTo>
                <a:lnTo>
                  <a:pt x="14" y="24"/>
                </a:lnTo>
                <a:lnTo>
                  <a:pt x="14" y="24"/>
                </a:lnTo>
                <a:lnTo>
                  <a:pt x="16" y="24"/>
                </a:lnTo>
                <a:lnTo>
                  <a:pt x="20" y="24"/>
                </a:lnTo>
                <a:lnTo>
                  <a:pt x="22" y="24"/>
                </a:lnTo>
                <a:lnTo>
                  <a:pt x="24" y="24"/>
                </a:lnTo>
                <a:lnTo>
                  <a:pt x="24" y="24"/>
                </a:lnTo>
                <a:lnTo>
                  <a:pt x="26" y="22"/>
                </a:lnTo>
                <a:lnTo>
                  <a:pt x="26" y="22"/>
                </a:lnTo>
                <a:lnTo>
                  <a:pt x="26" y="22"/>
                </a:lnTo>
                <a:lnTo>
                  <a:pt x="26" y="20"/>
                </a:lnTo>
                <a:lnTo>
                  <a:pt x="26" y="20"/>
                </a:lnTo>
                <a:lnTo>
                  <a:pt x="26" y="20"/>
                </a:lnTo>
                <a:lnTo>
                  <a:pt x="26" y="16"/>
                </a:lnTo>
                <a:lnTo>
                  <a:pt x="26" y="14"/>
                </a:lnTo>
                <a:lnTo>
                  <a:pt x="26" y="12"/>
                </a:lnTo>
                <a:lnTo>
                  <a:pt x="24" y="10"/>
                </a:lnTo>
                <a:lnTo>
                  <a:pt x="24" y="6"/>
                </a:lnTo>
                <a:lnTo>
                  <a:pt x="22" y="4"/>
                </a:lnTo>
                <a:lnTo>
                  <a:pt x="22" y="2"/>
                </a:lnTo>
                <a:lnTo>
                  <a:pt x="20" y="0"/>
                </a:lnTo>
                <a:lnTo>
                  <a:pt x="20" y="0"/>
                </a:lnTo>
                <a:lnTo>
                  <a:pt x="18" y="2"/>
                </a:lnTo>
                <a:lnTo>
                  <a:pt x="16" y="4"/>
                </a:lnTo>
                <a:lnTo>
                  <a:pt x="16" y="4"/>
                </a:lnTo>
                <a:lnTo>
                  <a:pt x="14" y="6"/>
                </a:lnTo>
                <a:lnTo>
                  <a:pt x="14" y="6"/>
                </a:lnTo>
                <a:lnTo>
                  <a:pt x="12" y="6"/>
                </a:lnTo>
                <a:lnTo>
                  <a:pt x="10" y="6"/>
                </a:lnTo>
                <a:lnTo>
                  <a:pt x="8" y="6"/>
                </a:lnTo>
                <a:lnTo>
                  <a:pt x="4" y="6"/>
                </a:lnTo>
                <a:lnTo>
                  <a:pt x="2" y="6"/>
                </a:lnTo>
                <a:lnTo>
                  <a:pt x="2" y="8"/>
                </a:lnTo>
                <a:lnTo>
                  <a:pt x="0" y="12"/>
                </a:lnTo>
                <a:lnTo>
                  <a:pt x="0" y="14"/>
                </a:lnTo>
                <a:lnTo>
                  <a:pt x="0" y="18"/>
                </a:lnTo>
                <a:lnTo>
                  <a:pt x="0" y="20"/>
                </a:lnTo>
                <a:lnTo>
                  <a:pt x="0" y="20"/>
                </a:lnTo>
                <a:lnTo>
                  <a:pt x="0" y="22"/>
                </a:lnTo>
                <a:lnTo>
                  <a:pt x="0" y="22"/>
                </a:lnTo>
                <a:lnTo>
                  <a:pt x="0" y="22"/>
                </a:lnTo>
                <a:lnTo>
                  <a:pt x="2" y="24"/>
                </a:lnTo>
                <a:lnTo>
                  <a:pt x="4" y="26"/>
                </a:lnTo>
                <a:lnTo>
                  <a:pt x="6" y="26"/>
                </a:lnTo>
                <a:lnTo>
                  <a:pt x="8" y="26"/>
                </a:lnTo>
                <a:lnTo>
                  <a:pt x="12" y="24"/>
                </a:lnTo>
                <a:lnTo>
                  <a:pt x="14" y="2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26" name="Freeform 428"/>
          <p:cNvSpPr>
            <a:spLocks/>
          </p:cNvSpPr>
          <p:nvPr/>
        </p:nvSpPr>
        <p:spPr bwMode="auto">
          <a:xfrm>
            <a:off x="3701720" y="5402885"/>
            <a:ext cx="488569" cy="521659"/>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7" name="Freeform 429"/>
          <p:cNvSpPr>
            <a:spLocks/>
          </p:cNvSpPr>
          <p:nvPr/>
        </p:nvSpPr>
        <p:spPr bwMode="auto">
          <a:xfrm>
            <a:off x="3701720" y="5402885"/>
            <a:ext cx="488569" cy="521659"/>
          </a:xfrm>
          <a:custGeom>
            <a:avLst/>
            <a:gdLst>
              <a:gd name="T0" fmla="*/ 204 w 238"/>
              <a:gd name="T1" fmla="*/ 10 h 224"/>
              <a:gd name="T2" fmla="*/ 200 w 238"/>
              <a:gd name="T3" fmla="*/ 6 h 224"/>
              <a:gd name="T4" fmla="*/ 186 w 238"/>
              <a:gd name="T5" fmla="*/ 8 h 224"/>
              <a:gd name="T6" fmla="*/ 176 w 238"/>
              <a:gd name="T7" fmla="*/ 16 h 224"/>
              <a:gd name="T8" fmla="*/ 166 w 238"/>
              <a:gd name="T9" fmla="*/ 26 h 224"/>
              <a:gd name="T10" fmla="*/ 156 w 238"/>
              <a:gd name="T11" fmla="*/ 32 h 224"/>
              <a:gd name="T12" fmla="*/ 154 w 238"/>
              <a:gd name="T13" fmla="*/ 44 h 224"/>
              <a:gd name="T14" fmla="*/ 146 w 238"/>
              <a:gd name="T15" fmla="*/ 46 h 224"/>
              <a:gd name="T16" fmla="*/ 140 w 238"/>
              <a:gd name="T17" fmla="*/ 54 h 224"/>
              <a:gd name="T18" fmla="*/ 130 w 238"/>
              <a:gd name="T19" fmla="*/ 64 h 224"/>
              <a:gd name="T20" fmla="*/ 118 w 238"/>
              <a:gd name="T21" fmla="*/ 66 h 224"/>
              <a:gd name="T22" fmla="*/ 108 w 238"/>
              <a:gd name="T23" fmla="*/ 60 h 224"/>
              <a:gd name="T24" fmla="*/ 98 w 238"/>
              <a:gd name="T25" fmla="*/ 60 h 224"/>
              <a:gd name="T26" fmla="*/ 92 w 238"/>
              <a:gd name="T27" fmla="*/ 70 h 224"/>
              <a:gd name="T28" fmla="*/ 86 w 238"/>
              <a:gd name="T29" fmla="*/ 80 h 224"/>
              <a:gd name="T30" fmla="*/ 72 w 238"/>
              <a:gd name="T31" fmla="*/ 82 h 224"/>
              <a:gd name="T32" fmla="*/ 60 w 238"/>
              <a:gd name="T33" fmla="*/ 76 h 224"/>
              <a:gd name="T34" fmla="*/ 58 w 238"/>
              <a:gd name="T35" fmla="*/ 62 h 224"/>
              <a:gd name="T36" fmla="*/ 52 w 238"/>
              <a:gd name="T37" fmla="*/ 88 h 224"/>
              <a:gd name="T38" fmla="*/ 50 w 238"/>
              <a:gd name="T39" fmla="*/ 112 h 224"/>
              <a:gd name="T40" fmla="*/ 42 w 238"/>
              <a:gd name="T41" fmla="*/ 120 h 224"/>
              <a:gd name="T42" fmla="*/ 26 w 238"/>
              <a:gd name="T43" fmla="*/ 122 h 224"/>
              <a:gd name="T44" fmla="*/ 18 w 238"/>
              <a:gd name="T45" fmla="*/ 114 h 224"/>
              <a:gd name="T46" fmla="*/ 14 w 238"/>
              <a:gd name="T47" fmla="*/ 108 h 224"/>
              <a:gd name="T48" fmla="*/ 10 w 238"/>
              <a:gd name="T49" fmla="*/ 112 h 224"/>
              <a:gd name="T50" fmla="*/ 2 w 238"/>
              <a:gd name="T51" fmla="*/ 118 h 224"/>
              <a:gd name="T52" fmla="*/ 2 w 238"/>
              <a:gd name="T53" fmla="*/ 134 h 224"/>
              <a:gd name="T54" fmla="*/ 6 w 238"/>
              <a:gd name="T55" fmla="*/ 138 h 224"/>
              <a:gd name="T56" fmla="*/ 14 w 238"/>
              <a:gd name="T57" fmla="*/ 140 h 224"/>
              <a:gd name="T58" fmla="*/ 14 w 238"/>
              <a:gd name="T59" fmla="*/ 156 h 224"/>
              <a:gd name="T60" fmla="*/ 18 w 238"/>
              <a:gd name="T61" fmla="*/ 160 h 224"/>
              <a:gd name="T62" fmla="*/ 20 w 238"/>
              <a:gd name="T63" fmla="*/ 166 h 224"/>
              <a:gd name="T64" fmla="*/ 26 w 238"/>
              <a:gd name="T65" fmla="*/ 168 h 224"/>
              <a:gd name="T66" fmla="*/ 28 w 238"/>
              <a:gd name="T67" fmla="*/ 172 h 224"/>
              <a:gd name="T68" fmla="*/ 24 w 238"/>
              <a:gd name="T69" fmla="*/ 182 h 224"/>
              <a:gd name="T70" fmla="*/ 18 w 238"/>
              <a:gd name="T71" fmla="*/ 186 h 224"/>
              <a:gd name="T72" fmla="*/ 22 w 238"/>
              <a:gd name="T73" fmla="*/ 198 h 224"/>
              <a:gd name="T74" fmla="*/ 36 w 238"/>
              <a:gd name="T75" fmla="*/ 214 h 224"/>
              <a:gd name="T76" fmla="*/ 50 w 238"/>
              <a:gd name="T77" fmla="*/ 222 h 224"/>
              <a:gd name="T78" fmla="*/ 64 w 238"/>
              <a:gd name="T79" fmla="*/ 222 h 224"/>
              <a:gd name="T80" fmla="*/ 76 w 238"/>
              <a:gd name="T81" fmla="*/ 210 h 224"/>
              <a:gd name="T82" fmla="*/ 82 w 238"/>
              <a:gd name="T83" fmla="*/ 204 h 224"/>
              <a:gd name="T84" fmla="*/ 100 w 238"/>
              <a:gd name="T85" fmla="*/ 204 h 224"/>
              <a:gd name="T86" fmla="*/ 110 w 238"/>
              <a:gd name="T87" fmla="*/ 208 h 224"/>
              <a:gd name="T88" fmla="*/ 116 w 238"/>
              <a:gd name="T89" fmla="*/ 212 h 224"/>
              <a:gd name="T90" fmla="*/ 130 w 238"/>
              <a:gd name="T91" fmla="*/ 204 h 224"/>
              <a:gd name="T92" fmla="*/ 142 w 238"/>
              <a:gd name="T93" fmla="*/ 198 h 224"/>
              <a:gd name="T94" fmla="*/ 164 w 238"/>
              <a:gd name="T95" fmla="*/ 192 h 224"/>
              <a:gd name="T96" fmla="*/ 172 w 238"/>
              <a:gd name="T97" fmla="*/ 182 h 224"/>
              <a:gd name="T98" fmla="*/ 180 w 238"/>
              <a:gd name="T99" fmla="*/ 168 h 224"/>
              <a:gd name="T100" fmla="*/ 198 w 238"/>
              <a:gd name="T101" fmla="*/ 156 h 224"/>
              <a:gd name="T102" fmla="*/ 212 w 238"/>
              <a:gd name="T103" fmla="*/ 142 h 224"/>
              <a:gd name="T104" fmla="*/ 214 w 238"/>
              <a:gd name="T105" fmla="*/ 124 h 224"/>
              <a:gd name="T106" fmla="*/ 220 w 238"/>
              <a:gd name="T107" fmla="*/ 112 h 224"/>
              <a:gd name="T108" fmla="*/ 228 w 238"/>
              <a:gd name="T109" fmla="*/ 110 h 224"/>
              <a:gd name="T110" fmla="*/ 236 w 238"/>
              <a:gd name="T111" fmla="*/ 102 h 224"/>
              <a:gd name="T112" fmla="*/ 222 w 238"/>
              <a:gd name="T113" fmla="*/ 76 h 224"/>
              <a:gd name="T114" fmla="*/ 218 w 238"/>
              <a:gd name="T115" fmla="*/ 1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24">
                <a:moveTo>
                  <a:pt x="218" y="10"/>
                </a:moveTo>
                <a:lnTo>
                  <a:pt x="218" y="10"/>
                </a:lnTo>
                <a:lnTo>
                  <a:pt x="216" y="10"/>
                </a:lnTo>
                <a:lnTo>
                  <a:pt x="212" y="10"/>
                </a:lnTo>
                <a:lnTo>
                  <a:pt x="210" y="10"/>
                </a:lnTo>
                <a:lnTo>
                  <a:pt x="206" y="10"/>
                </a:lnTo>
                <a:lnTo>
                  <a:pt x="204" y="10"/>
                </a:lnTo>
                <a:lnTo>
                  <a:pt x="204" y="10"/>
                </a:lnTo>
                <a:lnTo>
                  <a:pt x="202" y="10"/>
                </a:lnTo>
                <a:lnTo>
                  <a:pt x="202" y="10"/>
                </a:lnTo>
                <a:lnTo>
                  <a:pt x="202" y="10"/>
                </a:lnTo>
                <a:lnTo>
                  <a:pt x="200" y="8"/>
                </a:lnTo>
                <a:lnTo>
                  <a:pt x="200" y="6"/>
                </a:lnTo>
                <a:lnTo>
                  <a:pt x="200" y="6"/>
                </a:lnTo>
                <a:lnTo>
                  <a:pt x="198" y="6"/>
                </a:lnTo>
                <a:lnTo>
                  <a:pt x="198" y="4"/>
                </a:lnTo>
                <a:lnTo>
                  <a:pt x="196" y="4"/>
                </a:lnTo>
                <a:lnTo>
                  <a:pt x="194" y="2"/>
                </a:lnTo>
                <a:lnTo>
                  <a:pt x="190" y="0"/>
                </a:lnTo>
                <a:lnTo>
                  <a:pt x="188" y="4"/>
                </a:lnTo>
                <a:lnTo>
                  <a:pt x="186" y="8"/>
                </a:lnTo>
                <a:lnTo>
                  <a:pt x="186" y="8"/>
                </a:lnTo>
                <a:lnTo>
                  <a:pt x="186" y="10"/>
                </a:lnTo>
                <a:lnTo>
                  <a:pt x="184" y="10"/>
                </a:lnTo>
                <a:lnTo>
                  <a:pt x="184" y="12"/>
                </a:lnTo>
                <a:lnTo>
                  <a:pt x="182" y="14"/>
                </a:lnTo>
                <a:lnTo>
                  <a:pt x="178" y="14"/>
                </a:lnTo>
                <a:lnTo>
                  <a:pt x="176" y="16"/>
                </a:lnTo>
                <a:lnTo>
                  <a:pt x="174" y="18"/>
                </a:lnTo>
                <a:lnTo>
                  <a:pt x="172" y="20"/>
                </a:lnTo>
                <a:lnTo>
                  <a:pt x="170" y="24"/>
                </a:lnTo>
                <a:lnTo>
                  <a:pt x="170" y="24"/>
                </a:lnTo>
                <a:lnTo>
                  <a:pt x="168" y="26"/>
                </a:lnTo>
                <a:lnTo>
                  <a:pt x="168" y="26"/>
                </a:lnTo>
                <a:lnTo>
                  <a:pt x="166" y="26"/>
                </a:lnTo>
                <a:lnTo>
                  <a:pt x="162" y="28"/>
                </a:lnTo>
                <a:lnTo>
                  <a:pt x="160" y="28"/>
                </a:lnTo>
                <a:lnTo>
                  <a:pt x="160" y="30"/>
                </a:lnTo>
                <a:lnTo>
                  <a:pt x="158" y="30"/>
                </a:lnTo>
                <a:lnTo>
                  <a:pt x="158" y="30"/>
                </a:lnTo>
                <a:lnTo>
                  <a:pt x="156" y="32"/>
                </a:lnTo>
                <a:lnTo>
                  <a:pt x="156" y="32"/>
                </a:lnTo>
                <a:lnTo>
                  <a:pt x="156" y="34"/>
                </a:lnTo>
                <a:lnTo>
                  <a:pt x="156" y="36"/>
                </a:lnTo>
                <a:lnTo>
                  <a:pt x="156" y="38"/>
                </a:lnTo>
                <a:lnTo>
                  <a:pt x="156" y="40"/>
                </a:lnTo>
                <a:lnTo>
                  <a:pt x="154" y="42"/>
                </a:lnTo>
                <a:lnTo>
                  <a:pt x="154" y="44"/>
                </a:lnTo>
                <a:lnTo>
                  <a:pt x="154" y="44"/>
                </a:lnTo>
                <a:lnTo>
                  <a:pt x="154" y="46"/>
                </a:lnTo>
                <a:lnTo>
                  <a:pt x="152" y="46"/>
                </a:lnTo>
                <a:lnTo>
                  <a:pt x="152" y="46"/>
                </a:lnTo>
                <a:lnTo>
                  <a:pt x="152" y="46"/>
                </a:lnTo>
                <a:lnTo>
                  <a:pt x="150" y="46"/>
                </a:lnTo>
                <a:lnTo>
                  <a:pt x="148" y="46"/>
                </a:lnTo>
                <a:lnTo>
                  <a:pt x="146" y="46"/>
                </a:lnTo>
                <a:lnTo>
                  <a:pt x="144" y="48"/>
                </a:lnTo>
                <a:lnTo>
                  <a:pt x="144" y="48"/>
                </a:lnTo>
                <a:lnTo>
                  <a:pt x="144" y="48"/>
                </a:lnTo>
                <a:lnTo>
                  <a:pt x="142" y="50"/>
                </a:lnTo>
                <a:lnTo>
                  <a:pt x="142" y="50"/>
                </a:lnTo>
                <a:lnTo>
                  <a:pt x="140" y="52"/>
                </a:lnTo>
                <a:lnTo>
                  <a:pt x="140" y="54"/>
                </a:lnTo>
                <a:lnTo>
                  <a:pt x="138" y="56"/>
                </a:lnTo>
                <a:lnTo>
                  <a:pt x="138" y="56"/>
                </a:lnTo>
                <a:lnTo>
                  <a:pt x="136" y="60"/>
                </a:lnTo>
                <a:lnTo>
                  <a:pt x="134" y="62"/>
                </a:lnTo>
                <a:lnTo>
                  <a:pt x="134" y="62"/>
                </a:lnTo>
                <a:lnTo>
                  <a:pt x="132" y="64"/>
                </a:lnTo>
                <a:lnTo>
                  <a:pt x="130" y="64"/>
                </a:lnTo>
                <a:lnTo>
                  <a:pt x="130" y="66"/>
                </a:lnTo>
                <a:lnTo>
                  <a:pt x="128" y="66"/>
                </a:lnTo>
                <a:lnTo>
                  <a:pt x="126" y="66"/>
                </a:lnTo>
                <a:lnTo>
                  <a:pt x="124" y="66"/>
                </a:lnTo>
                <a:lnTo>
                  <a:pt x="122" y="66"/>
                </a:lnTo>
                <a:lnTo>
                  <a:pt x="120" y="66"/>
                </a:lnTo>
                <a:lnTo>
                  <a:pt x="118" y="66"/>
                </a:lnTo>
                <a:lnTo>
                  <a:pt x="118" y="66"/>
                </a:lnTo>
                <a:lnTo>
                  <a:pt x="116" y="66"/>
                </a:lnTo>
                <a:lnTo>
                  <a:pt x="114" y="66"/>
                </a:lnTo>
                <a:lnTo>
                  <a:pt x="114" y="64"/>
                </a:lnTo>
                <a:lnTo>
                  <a:pt x="110" y="62"/>
                </a:lnTo>
                <a:lnTo>
                  <a:pt x="108" y="62"/>
                </a:lnTo>
                <a:lnTo>
                  <a:pt x="108" y="60"/>
                </a:lnTo>
                <a:lnTo>
                  <a:pt x="106" y="60"/>
                </a:lnTo>
                <a:lnTo>
                  <a:pt x="104" y="60"/>
                </a:lnTo>
                <a:lnTo>
                  <a:pt x="102" y="60"/>
                </a:lnTo>
                <a:lnTo>
                  <a:pt x="100" y="60"/>
                </a:lnTo>
                <a:lnTo>
                  <a:pt x="98" y="60"/>
                </a:lnTo>
                <a:lnTo>
                  <a:pt x="98" y="60"/>
                </a:lnTo>
                <a:lnTo>
                  <a:pt x="98" y="60"/>
                </a:lnTo>
                <a:lnTo>
                  <a:pt x="96" y="62"/>
                </a:lnTo>
                <a:lnTo>
                  <a:pt x="96" y="62"/>
                </a:lnTo>
                <a:lnTo>
                  <a:pt x="96" y="64"/>
                </a:lnTo>
                <a:lnTo>
                  <a:pt x="94" y="66"/>
                </a:lnTo>
                <a:lnTo>
                  <a:pt x="92" y="68"/>
                </a:lnTo>
                <a:lnTo>
                  <a:pt x="92" y="68"/>
                </a:lnTo>
                <a:lnTo>
                  <a:pt x="92" y="70"/>
                </a:lnTo>
                <a:lnTo>
                  <a:pt x="92" y="72"/>
                </a:lnTo>
                <a:lnTo>
                  <a:pt x="90" y="74"/>
                </a:lnTo>
                <a:lnTo>
                  <a:pt x="90" y="76"/>
                </a:lnTo>
                <a:lnTo>
                  <a:pt x="90" y="76"/>
                </a:lnTo>
                <a:lnTo>
                  <a:pt x="88" y="78"/>
                </a:lnTo>
                <a:lnTo>
                  <a:pt x="88" y="78"/>
                </a:lnTo>
                <a:lnTo>
                  <a:pt x="86" y="80"/>
                </a:lnTo>
                <a:lnTo>
                  <a:pt x="84" y="82"/>
                </a:lnTo>
                <a:lnTo>
                  <a:pt x="82" y="82"/>
                </a:lnTo>
                <a:lnTo>
                  <a:pt x="82" y="82"/>
                </a:lnTo>
                <a:lnTo>
                  <a:pt x="80" y="82"/>
                </a:lnTo>
                <a:lnTo>
                  <a:pt x="76" y="82"/>
                </a:lnTo>
                <a:lnTo>
                  <a:pt x="74" y="82"/>
                </a:lnTo>
                <a:lnTo>
                  <a:pt x="72" y="82"/>
                </a:lnTo>
                <a:lnTo>
                  <a:pt x="68" y="80"/>
                </a:lnTo>
                <a:lnTo>
                  <a:pt x="66" y="80"/>
                </a:lnTo>
                <a:lnTo>
                  <a:pt x="64" y="78"/>
                </a:lnTo>
                <a:lnTo>
                  <a:pt x="62" y="78"/>
                </a:lnTo>
                <a:lnTo>
                  <a:pt x="62" y="78"/>
                </a:lnTo>
                <a:lnTo>
                  <a:pt x="62" y="78"/>
                </a:lnTo>
                <a:lnTo>
                  <a:pt x="60" y="76"/>
                </a:lnTo>
                <a:lnTo>
                  <a:pt x="60" y="74"/>
                </a:lnTo>
                <a:lnTo>
                  <a:pt x="60" y="72"/>
                </a:lnTo>
                <a:lnTo>
                  <a:pt x="60" y="70"/>
                </a:lnTo>
                <a:lnTo>
                  <a:pt x="58" y="66"/>
                </a:lnTo>
                <a:lnTo>
                  <a:pt x="58" y="64"/>
                </a:lnTo>
                <a:lnTo>
                  <a:pt x="58" y="62"/>
                </a:lnTo>
                <a:lnTo>
                  <a:pt x="58" y="62"/>
                </a:lnTo>
                <a:lnTo>
                  <a:pt x="56" y="60"/>
                </a:lnTo>
                <a:lnTo>
                  <a:pt x="56" y="58"/>
                </a:lnTo>
                <a:lnTo>
                  <a:pt x="52" y="56"/>
                </a:lnTo>
                <a:lnTo>
                  <a:pt x="52" y="62"/>
                </a:lnTo>
                <a:lnTo>
                  <a:pt x="54" y="70"/>
                </a:lnTo>
                <a:lnTo>
                  <a:pt x="54" y="80"/>
                </a:lnTo>
                <a:lnTo>
                  <a:pt x="52" y="88"/>
                </a:lnTo>
                <a:lnTo>
                  <a:pt x="52" y="94"/>
                </a:lnTo>
                <a:lnTo>
                  <a:pt x="52" y="98"/>
                </a:lnTo>
                <a:lnTo>
                  <a:pt x="52" y="102"/>
                </a:lnTo>
                <a:lnTo>
                  <a:pt x="50" y="106"/>
                </a:lnTo>
                <a:lnTo>
                  <a:pt x="50" y="110"/>
                </a:lnTo>
                <a:lnTo>
                  <a:pt x="50" y="112"/>
                </a:lnTo>
                <a:lnTo>
                  <a:pt x="50" y="112"/>
                </a:lnTo>
                <a:lnTo>
                  <a:pt x="48" y="114"/>
                </a:lnTo>
                <a:lnTo>
                  <a:pt x="48" y="116"/>
                </a:lnTo>
                <a:lnTo>
                  <a:pt x="46" y="116"/>
                </a:lnTo>
                <a:lnTo>
                  <a:pt x="46" y="118"/>
                </a:lnTo>
                <a:lnTo>
                  <a:pt x="44" y="118"/>
                </a:lnTo>
                <a:lnTo>
                  <a:pt x="42" y="120"/>
                </a:lnTo>
                <a:lnTo>
                  <a:pt x="42" y="120"/>
                </a:lnTo>
                <a:lnTo>
                  <a:pt x="40" y="122"/>
                </a:lnTo>
                <a:lnTo>
                  <a:pt x="38" y="122"/>
                </a:lnTo>
                <a:lnTo>
                  <a:pt x="36" y="122"/>
                </a:lnTo>
                <a:lnTo>
                  <a:pt x="34" y="122"/>
                </a:lnTo>
                <a:lnTo>
                  <a:pt x="30" y="122"/>
                </a:lnTo>
                <a:lnTo>
                  <a:pt x="28" y="122"/>
                </a:lnTo>
                <a:lnTo>
                  <a:pt x="26" y="122"/>
                </a:lnTo>
                <a:lnTo>
                  <a:pt x="24" y="120"/>
                </a:lnTo>
                <a:lnTo>
                  <a:pt x="22" y="120"/>
                </a:lnTo>
                <a:lnTo>
                  <a:pt x="22" y="120"/>
                </a:lnTo>
                <a:lnTo>
                  <a:pt x="20" y="118"/>
                </a:lnTo>
                <a:lnTo>
                  <a:pt x="20" y="118"/>
                </a:lnTo>
                <a:lnTo>
                  <a:pt x="20" y="116"/>
                </a:lnTo>
                <a:lnTo>
                  <a:pt x="18" y="114"/>
                </a:lnTo>
                <a:lnTo>
                  <a:pt x="18" y="112"/>
                </a:lnTo>
                <a:lnTo>
                  <a:pt x="18" y="110"/>
                </a:lnTo>
                <a:lnTo>
                  <a:pt x="16" y="110"/>
                </a:lnTo>
                <a:lnTo>
                  <a:pt x="16" y="108"/>
                </a:lnTo>
                <a:lnTo>
                  <a:pt x="16" y="108"/>
                </a:lnTo>
                <a:lnTo>
                  <a:pt x="16" y="108"/>
                </a:lnTo>
                <a:lnTo>
                  <a:pt x="14" y="108"/>
                </a:lnTo>
                <a:lnTo>
                  <a:pt x="14" y="108"/>
                </a:lnTo>
                <a:lnTo>
                  <a:pt x="14" y="108"/>
                </a:lnTo>
                <a:lnTo>
                  <a:pt x="14" y="110"/>
                </a:lnTo>
                <a:lnTo>
                  <a:pt x="12" y="110"/>
                </a:lnTo>
                <a:lnTo>
                  <a:pt x="12" y="112"/>
                </a:lnTo>
                <a:lnTo>
                  <a:pt x="12" y="112"/>
                </a:lnTo>
                <a:lnTo>
                  <a:pt x="10" y="112"/>
                </a:lnTo>
                <a:lnTo>
                  <a:pt x="8" y="112"/>
                </a:lnTo>
                <a:lnTo>
                  <a:pt x="8" y="112"/>
                </a:lnTo>
                <a:lnTo>
                  <a:pt x="6" y="112"/>
                </a:lnTo>
                <a:lnTo>
                  <a:pt x="2" y="114"/>
                </a:lnTo>
                <a:lnTo>
                  <a:pt x="0" y="114"/>
                </a:lnTo>
                <a:lnTo>
                  <a:pt x="2" y="116"/>
                </a:lnTo>
                <a:lnTo>
                  <a:pt x="2" y="118"/>
                </a:lnTo>
                <a:lnTo>
                  <a:pt x="2" y="120"/>
                </a:lnTo>
                <a:lnTo>
                  <a:pt x="2" y="122"/>
                </a:lnTo>
                <a:lnTo>
                  <a:pt x="2" y="124"/>
                </a:lnTo>
                <a:lnTo>
                  <a:pt x="2" y="128"/>
                </a:lnTo>
                <a:lnTo>
                  <a:pt x="2" y="130"/>
                </a:lnTo>
                <a:lnTo>
                  <a:pt x="2" y="132"/>
                </a:lnTo>
                <a:lnTo>
                  <a:pt x="2" y="134"/>
                </a:lnTo>
                <a:lnTo>
                  <a:pt x="2" y="134"/>
                </a:lnTo>
                <a:lnTo>
                  <a:pt x="2" y="134"/>
                </a:lnTo>
                <a:lnTo>
                  <a:pt x="2" y="136"/>
                </a:lnTo>
                <a:lnTo>
                  <a:pt x="4" y="136"/>
                </a:lnTo>
                <a:lnTo>
                  <a:pt x="4" y="136"/>
                </a:lnTo>
                <a:lnTo>
                  <a:pt x="4" y="136"/>
                </a:lnTo>
                <a:lnTo>
                  <a:pt x="6" y="138"/>
                </a:lnTo>
                <a:lnTo>
                  <a:pt x="8" y="138"/>
                </a:lnTo>
                <a:lnTo>
                  <a:pt x="10" y="138"/>
                </a:lnTo>
                <a:lnTo>
                  <a:pt x="12" y="138"/>
                </a:lnTo>
                <a:lnTo>
                  <a:pt x="12" y="138"/>
                </a:lnTo>
                <a:lnTo>
                  <a:pt x="14" y="140"/>
                </a:lnTo>
                <a:lnTo>
                  <a:pt x="14" y="140"/>
                </a:lnTo>
                <a:lnTo>
                  <a:pt x="14" y="140"/>
                </a:lnTo>
                <a:lnTo>
                  <a:pt x="14" y="142"/>
                </a:lnTo>
                <a:lnTo>
                  <a:pt x="14" y="142"/>
                </a:lnTo>
                <a:lnTo>
                  <a:pt x="14" y="144"/>
                </a:lnTo>
                <a:lnTo>
                  <a:pt x="14" y="146"/>
                </a:lnTo>
                <a:lnTo>
                  <a:pt x="14" y="150"/>
                </a:lnTo>
                <a:lnTo>
                  <a:pt x="14" y="152"/>
                </a:lnTo>
                <a:lnTo>
                  <a:pt x="14" y="156"/>
                </a:lnTo>
                <a:lnTo>
                  <a:pt x="14" y="156"/>
                </a:lnTo>
                <a:lnTo>
                  <a:pt x="14" y="158"/>
                </a:lnTo>
                <a:lnTo>
                  <a:pt x="14" y="158"/>
                </a:lnTo>
                <a:lnTo>
                  <a:pt x="14" y="160"/>
                </a:lnTo>
                <a:lnTo>
                  <a:pt x="14" y="160"/>
                </a:lnTo>
                <a:lnTo>
                  <a:pt x="16" y="160"/>
                </a:lnTo>
                <a:lnTo>
                  <a:pt x="18" y="160"/>
                </a:lnTo>
                <a:lnTo>
                  <a:pt x="20" y="162"/>
                </a:lnTo>
                <a:lnTo>
                  <a:pt x="20" y="162"/>
                </a:lnTo>
                <a:lnTo>
                  <a:pt x="22" y="162"/>
                </a:lnTo>
                <a:lnTo>
                  <a:pt x="22" y="162"/>
                </a:lnTo>
                <a:lnTo>
                  <a:pt x="22" y="164"/>
                </a:lnTo>
                <a:lnTo>
                  <a:pt x="22" y="166"/>
                </a:lnTo>
                <a:lnTo>
                  <a:pt x="20" y="166"/>
                </a:lnTo>
                <a:lnTo>
                  <a:pt x="20" y="168"/>
                </a:lnTo>
                <a:lnTo>
                  <a:pt x="22" y="168"/>
                </a:lnTo>
                <a:lnTo>
                  <a:pt x="22" y="168"/>
                </a:lnTo>
                <a:lnTo>
                  <a:pt x="22" y="168"/>
                </a:lnTo>
                <a:lnTo>
                  <a:pt x="22" y="168"/>
                </a:lnTo>
                <a:lnTo>
                  <a:pt x="24" y="168"/>
                </a:lnTo>
                <a:lnTo>
                  <a:pt x="26" y="168"/>
                </a:lnTo>
                <a:lnTo>
                  <a:pt x="26" y="168"/>
                </a:lnTo>
                <a:lnTo>
                  <a:pt x="28" y="168"/>
                </a:lnTo>
                <a:lnTo>
                  <a:pt x="28" y="168"/>
                </a:lnTo>
                <a:lnTo>
                  <a:pt x="28" y="168"/>
                </a:lnTo>
                <a:lnTo>
                  <a:pt x="28" y="168"/>
                </a:lnTo>
                <a:lnTo>
                  <a:pt x="28" y="170"/>
                </a:lnTo>
                <a:lnTo>
                  <a:pt x="28" y="172"/>
                </a:lnTo>
                <a:lnTo>
                  <a:pt x="28" y="172"/>
                </a:lnTo>
                <a:lnTo>
                  <a:pt x="28" y="174"/>
                </a:lnTo>
                <a:lnTo>
                  <a:pt x="28" y="176"/>
                </a:lnTo>
                <a:lnTo>
                  <a:pt x="26" y="178"/>
                </a:lnTo>
                <a:lnTo>
                  <a:pt x="26" y="180"/>
                </a:lnTo>
                <a:lnTo>
                  <a:pt x="26" y="182"/>
                </a:lnTo>
                <a:lnTo>
                  <a:pt x="24" y="182"/>
                </a:lnTo>
                <a:lnTo>
                  <a:pt x="24" y="182"/>
                </a:lnTo>
                <a:lnTo>
                  <a:pt x="22" y="184"/>
                </a:lnTo>
                <a:lnTo>
                  <a:pt x="20" y="184"/>
                </a:lnTo>
                <a:lnTo>
                  <a:pt x="20" y="186"/>
                </a:lnTo>
                <a:lnTo>
                  <a:pt x="18" y="186"/>
                </a:lnTo>
                <a:lnTo>
                  <a:pt x="18" y="186"/>
                </a:lnTo>
                <a:lnTo>
                  <a:pt x="18" y="186"/>
                </a:lnTo>
                <a:lnTo>
                  <a:pt x="18" y="188"/>
                </a:lnTo>
                <a:lnTo>
                  <a:pt x="18" y="190"/>
                </a:lnTo>
                <a:lnTo>
                  <a:pt x="18" y="190"/>
                </a:lnTo>
                <a:lnTo>
                  <a:pt x="18" y="192"/>
                </a:lnTo>
                <a:lnTo>
                  <a:pt x="20" y="194"/>
                </a:lnTo>
                <a:lnTo>
                  <a:pt x="20" y="196"/>
                </a:lnTo>
                <a:lnTo>
                  <a:pt x="22" y="198"/>
                </a:lnTo>
                <a:lnTo>
                  <a:pt x="24" y="200"/>
                </a:lnTo>
                <a:lnTo>
                  <a:pt x="26" y="204"/>
                </a:lnTo>
                <a:lnTo>
                  <a:pt x="28" y="206"/>
                </a:lnTo>
                <a:lnTo>
                  <a:pt x="30" y="208"/>
                </a:lnTo>
                <a:lnTo>
                  <a:pt x="32" y="210"/>
                </a:lnTo>
                <a:lnTo>
                  <a:pt x="34" y="212"/>
                </a:lnTo>
                <a:lnTo>
                  <a:pt x="36" y="214"/>
                </a:lnTo>
                <a:lnTo>
                  <a:pt x="38" y="216"/>
                </a:lnTo>
                <a:lnTo>
                  <a:pt x="42" y="218"/>
                </a:lnTo>
                <a:lnTo>
                  <a:pt x="42" y="220"/>
                </a:lnTo>
                <a:lnTo>
                  <a:pt x="44" y="220"/>
                </a:lnTo>
                <a:lnTo>
                  <a:pt x="46" y="222"/>
                </a:lnTo>
                <a:lnTo>
                  <a:pt x="48" y="222"/>
                </a:lnTo>
                <a:lnTo>
                  <a:pt x="50" y="222"/>
                </a:lnTo>
                <a:lnTo>
                  <a:pt x="54" y="222"/>
                </a:lnTo>
                <a:lnTo>
                  <a:pt x="56" y="224"/>
                </a:lnTo>
                <a:lnTo>
                  <a:pt x="58" y="224"/>
                </a:lnTo>
                <a:lnTo>
                  <a:pt x="60" y="222"/>
                </a:lnTo>
                <a:lnTo>
                  <a:pt x="62" y="222"/>
                </a:lnTo>
                <a:lnTo>
                  <a:pt x="64" y="222"/>
                </a:lnTo>
                <a:lnTo>
                  <a:pt x="64" y="222"/>
                </a:lnTo>
                <a:lnTo>
                  <a:pt x="66" y="220"/>
                </a:lnTo>
                <a:lnTo>
                  <a:pt x="68" y="220"/>
                </a:lnTo>
                <a:lnTo>
                  <a:pt x="70" y="218"/>
                </a:lnTo>
                <a:lnTo>
                  <a:pt x="72" y="216"/>
                </a:lnTo>
                <a:lnTo>
                  <a:pt x="72" y="216"/>
                </a:lnTo>
                <a:lnTo>
                  <a:pt x="74" y="214"/>
                </a:lnTo>
                <a:lnTo>
                  <a:pt x="76" y="210"/>
                </a:lnTo>
                <a:lnTo>
                  <a:pt x="76" y="208"/>
                </a:lnTo>
                <a:lnTo>
                  <a:pt x="78" y="208"/>
                </a:lnTo>
                <a:lnTo>
                  <a:pt x="78" y="206"/>
                </a:lnTo>
                <a:lnTo>
                  <a:pt x="78" y="206"/>
                </a:lnTo>
                <a:lnTo>
                  <a:pt x="80" y="206"/>
                </a:lnTo>
                <a:lnTo>
                  <a:pt x="80" y="204"/>
                </a:lnTo>
                <a:lnTo>
                  <a:pt x="82" y="204"/>
                </a:lnTo>
                <a:lnTo>
                  <a:pt x="84" y="204"/>
                </a:lnTo>
                <a:lnTo>
                  <a:pt x="86" y="204"/>
                </a:lnTo>
                <a:lnTo>
                  <a:pt x="88" y="202"/>
                </a:lnTo>
                <a:lnTo>
                  <a:pt x="90" y="202"/>
                </a:lnTo>
                <a:lnTo>
                  <a:pt x="94" y="202"/>
                </a:lnTo>
                <a:lnTo>
                  <a:pt x="98" y="204"/>
                </a:lnTo>
                <a:lnTo>
                  <a:pt x="100" y="204"/>
                </a:lnTo>
                <a:lnTo>
                  <a:pt x="104" y="204"/>
                </a:lnTo>
                <a:lnTo>
                  <a:pt x="104" y="204"/>
                </a:lnTo>
                <a:lnTo>
                  <a:pt x="106" y="206"/>
                </a:lnTo>
                <a:lnTo>
                  <a:pt x="108" y="206"/>
                </a:lnTo>
                <a:lnTo>
                  <a:pt x="110" y="206"/>
                </a:lnTo>
                <a:lnTo>
                  <a:pt x="110" y="206"/>
                </a:lnTo>
                <a:lnTo>
                  <a:pt x="110" y="208"/>
                </a:lnTo>
                <a:lnTo>
                  <a:pt x="110" y="210"/>
                </a:lnTo>
                <a:lnTo>
                  <a:pt x="112" y="212"/>
                </a:lnTo>
                <a:lnTo>
                  <a:pt x="112" y="212"/>
                </a:lnTo>
                <a:lnTo>
                  <a:pt x="112" y="212"/>
                </a:lnTo>
                <a:lnTo>
                  <a:pt x="114" y="212"/>
                </a:lnTo>
                <a:lnTo>
                  <a:pt x="114" y="212"/>
                </a:lnTo>
                <a:lnTo>
                  <a:pt x="116" y="212"/>
                </a:lnTo>
                <a:lnTo>
                  <a:pt x="116" y="212"/>
                </a:lnTo>
                <a:lnTo>
                  <a:pt x="118" y="210"/>
                </a:lnTo>
                <a:lnTo>
                  <a:pt x="120" y="210"/>
                </a:lnTo>
                <a:lnTo>
                  <a:pt x="124" y="208"/>
                </a:lnTo>
                <a:lnTo>
                  <a:pt x="126" y="206"/>
                </a:lnTo>
                <a:lnTo>
                  <a:pt x="128" y="204"/>
                </a:lnTo>
                <a:lnTo>
                  <a:pt x="130" y="204"/>
                </a:lnTo>
                <a:lnTo>
                  <a:pt x="132" y="202"/>
                </a:lnTo>
                <a:lnTo>
                  <a:pt x="134" y="200"/>
                </a:lnTo>
                <a:lnTo>
                  <a:pt x="136" y="200"/>
                </a:lnTo>
                <a:lnTo>
                  <a:pt x="136" y="198"/>
                </a:lnTo>
                <a:lnTo>
                  <a:pt x="138" y="198"/>
                </a:lnTo>
                <a:lnTo>
                  <a:pt x="138" y="198"/>
                </a:lnTo>
                <a:lnTo>
                  <a:pt x="142" y="198"/>
                </a:lnTo>
                <a:lnTo>
                  <a:pt x="144" y="198"/>
                </a:lnTo>
                <a:lnTo>
                  <a:pt x="148" y="198"/>
                </a:lnTo>
                <a:lnTo>
                  <a:pt x="152" y="196"/>
                </a:lnTo>
                <a:lnTo>
                  <a:pt x="156" y="196"/>
                </a:lnTo>
                <a:lnTo>
                  <a:pt x="158" y="196"/>
                </a:lnTo>
                <a:lnTo>
                  <a:pt x="160" y="194"/>
                </a:lnTo>
                <a:lnTo>
                  <a:pt x="164" y="192"/>
                </a:lnTo>
                <a:lnTo>
                  <a:pt x="166" y="190"/>
                </a:lnTo>
                <a:lnTo>
                  <a:pt x="168" y="190"/>
                </a:lnTo>
                <a:lnTo>
                  <a:pt x="170" y="188"/>
                </a:lnTo>
                <a:lnTo>
                  <a:pt x="170" y="188"/>
                </a:lnTo>
                <a:lnTo>
                  <a:pt x="170" y="186"/>
                </a:lnTo>
                <a:lnTo>
                  <a:pt x="172" y="184"/>
                </a:lnTo>
                <a:lnTo>
                  <a:pt x="172" y="182"/>
                </a:lnTo>
                <a:lnTo>
                  <a:pt x="174" y="178"/>
                </a:lnTo>
                <a:lnTo>
                  <a:pt x="176" y="176"/>
                </a:lnTo>
                <a:lnTo>
                  <a:pt x="176" y="174"/>
                </a:lnTo>
                <a:lnTo>
                  <a:pt x="178" y="172"/>
                </a:lnTo>
                <a:lnTo>
                  <a:pt x="178" y="170"/>
                </a:lnTo>
                <a:lnTo>
                  <a:pt x="180" y="170"/>
                </a:lnTo>
                <a:lnTo>
                  <a:pt x="180" y="168"/>
                </a:lnTo>
                <a:lnTo>
                  <a:pt x="182" y="166"/>
                </a:lnTo>
                <a:lnTo>
                  <a:pt x="184" y="166"/>
                </a:lnTo>
                <a:lnTo>
                  <a:pt x="186" y="164"/>
                </a:lnTo>
                <a:lnTo>
                  <a:pt x="190" y="162"/>
                </a:lnTo>
                <a:lnTo>
                  <a:pt x="192" y="162"/>
                </a:lnTo>
                <a:lnTo>
                  <a:pt x="192" y="160"/>
                </a:lnTo>
                <a:lnTo>
                  <a:pt x="198" y="156"/>
                </a:lnTo>
                <a:lnTo>
                  <a:pt x="202" y="152"/>
                </a:lnTo>
                <a:lnTo>
                  <a:pt x="206" y="150"/>
                </a:lnTo>
                <a:lnTo>
                  <a:pt x="208" y="148"/>
                </a:lnTo>
                <a:lnTo>
                  <a:pt x="210" y="146"/>
                </a:lnTo>
                <a:lnTo>
                  <a:pt x="210" y="144"/>
                </a:lnTo>
                <a:lnTo>
                  <a:pt x="210" y="144"/>
                </a:lnTo>
                <a:lnTo>
                  <a:pt x="212" y="142"/>
                </a:lnTo>
                <a:lnTo>
                  <a:pt x="212" y="140"/>
                </a:lnTo>
                <a:lnTo>
                  <a:pt x="212" y="138"/>
                </a:lnTo>
                <a:lnTo>
                  <a:pt x="212" y="136"/>
                </a:lnTo>
                <a:lnTo>
                  <a:pt x="214" y="130"/>
                </a:lnTo>
                <a:lnTo>
                  <a:pt x="214" y="128"/>
                </a:lnTo>
                <a:lnTo>
                  <a:pt x="214" y="126"/>
                </a:lnTo>
                <a:lnTo>
                  <a:pt x="214" y="124"/>
                </a:lnTo>
                <a:lnTo>
                  <a:pt x="216" y="120"/>
                </a:lnTo>
                <a:lnTo>
                  <a:pt x="216" y="118"/>
                </a:lnTo>
                <a:lnTo>
                  <a:pt x="216" y="116"/>
                </a:lnTo>
                <a:lnTo>
                  <a:pt x="218" y="114"/>
                </a:lnTo>
                <a:lnTo>
                  <a:pt x="218" y="112"/>
                </a:lnTo>
                <a:lnTo>
                  <a:pt x="218" y="112"/>
                </a:lnTo>
                <a:lnTo>
                  <a:pt x="220" y="112"/>
                </a:lnTo>
                <a:lnTo>
                  <a:pt x="220" y="112"/>
                </a:lnTo>
                <a:lnTo>
                  <a:pt x="220" y="112"/>
                </a:lnTo>
                <a:lnTo>
                  <a:pt x="222" y="112"/>
                </a:lnTo>
                <a:lnTo>
                  <a:pt x="224" y="112"/>
                </a:lnTo>
                <a:lnTo>
                  <a:pt x="226" y="112"/>
                </a:lnTo>
                <a:lnTo>
                  <a:pt x="228" y="112"/>
                </a:lnTo>
                <a:lnTo>
                  <a:pt x="228" y="110"/>
                </a:lnTo>
                <a:lnTo>
                  <a:pt x="230" y="110"/>
                </a:lnTo>
                <a:lnTo>
                  <a:pt x="230" y="110"/>
                </a:lnTo>
                <a:lnTo>
                  <a:pt x="230" y="110"/>
                </a:lnTo>
                <a:lnTo>
                  <a:pt x="232" y="108"/>
                </a:lnTo>
                <a:lnTo>
                  <a:pt x="232" y="106"/>
                </a:lnTo>
                <a:lnTo>
                  <a:pt x="234" y="104"/>
                </a:lnTo>
                <a:lnTo>
                  <a:pt x="236" y="102"/>
                </a:lnTo>
                <a:lnTo>
                  <a:pt x="238" y="96"/>
                </a:lnTo>
                <a:lnTo>
                  <a:pt x="238" y="94"/>
                </a:lnTo>
                <a:lnTo>
                  <a:pt x="226" y="90"/>
                </a:lnTo>
                <a:lnTo>
                  <a:pt x="226" y="86"/>
                </a:lnTo>
                <a:lnTo>
                  <a:pt x="224" y="82"/>
                </a:lnTo>
                <a:lnTo>
                  <a:pt x="224" y="78"/>
                </a:lnTo>
                <a:lnTo>
                  <a:pt x="222" y="76"/>
                </a:lnTo>
                <a:lnTo>
                  <a:pt x="220" y="72"/>
                </a:lnTo>
                <a:lnTo>
                  <a:pt x="218" y="68"/>
                </a:lnTo>
                <a:lnTo>
                  <a:pt x="218" y="62"/>
                </a:lnTo>
                <a:lnTo>
                  <a:pt x="218" y="52"/>
                </a:lnTo>
                <a:lnTo>
                  <a:pt x="218" y="44"/>
                </a:lnTo>
                <a:lnTo>
                  <a:pt x="218" y="36"/>
                </a:lnTo>
                <a:lnTo>
                  <a:pt x="218" y="1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28" name="Freeform 430"/>
          <p:cNvSpPr>
            <a:spLocks/>
          </p:cNvSpPr>
          <p:nvPr/>
        </p:nvSpPr>
        <p:spPr bwMode="auto">
          <a:xfrm>
            <a:off x="4116388" y="4946433"/>
            <a:ext cx="316135" cy="675363"/>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29" name="Freeform 431"/>
          <p:cNvSpPr>
            <a:spLocks/>
          </p:cNvSpPr>
          <p:nvPr/>
        </p:nvSpPr>
        <p:spPr bwMode="auto">
          <a:xfrm>
            <a:off x="4116388" y="4946433"/>
            <a:ext cx="316135" cy="675363"/>
          </a:xfrm>
          <a:custGeom>
            <a:avLst/>
            <a:gdLst>
              <a:gd name="T0" fmla="*/ 16 w 154"/>
              <a:gd name="T1" fmla="*/ 264 h 290"/>
              <a:gd name="T2" fmla="*/ 18 w 154"/>
              <a:gd name="T3" fmla="*/ 200 h 290"/>
              <a:gd name="T4" fmla="*/ 26 w 154"/>
              <a:gd name="T5" fmla="*/ 192 h 290"/>
              <a:gd name="T6" fmla="*/ 28 w 154"/>
              <a:gd name="T7" fmla="*/ 180 h 290"/>
              <a:gd name="T8" fmla="*/ 30 w 154"/>
              <a:gd name="T9" fmla="*/ 168 h 290"/>
              <a:gd name="T10" fmla="*/ 42 w 154"/>
              <a:gd name="T11" fmla="*/ 160 h 290"/>
              <a:gd name="T12" fmla="*/ 40 w 154"/>
              <a:gd name="T13" fmla="*/ 150 h 290"/>
              <a:gd name="T14" fmla="*/ 36 w 154"/>
              <a:gd name="T15" fmla="*/ 130 h 290"/>
              <a:gd name="T16" fmla="*/ 40 w 154"/>
              <a:gd name="T17" fmla="*/ 110 h 290"/>
              <a:gd name="T18" fmla="*/ 32 w 154"/>
              <a:gd name="T19" fmla="*/ 98 h 290"/>
              <a:gd name="T20" fmla="*/ 16 w 154"/>
              <a:gd name="T21" fmla="*/ 96 h 290"/>
              <a:gd name="T22" fmla="*/ 10 w 154"/>
              <a:gd name="T23" fmla="*/ 88 h 290"/>
              <a:gd name="T24" fmla="*/ 4 w 154"/>
              <a:gd name="T25" fmla="*/ 82 h 290"/>
              <a:gd name="T26" fmla="*/ 22 w 154"/>
              <a:gd name="T27" fmla="*/ 78 h 290"/>
              <a:gd name="T28" fmla="*/ 28 w 154"/>
              <a:gd name="T29" fmla="*/ 68 h 290"/>
              <a:gd name="T30" fmla="*/ 44 w 154"/>
              <a:gd name="T31" fmla="*/ 64 h 290"/>
              <a:gd name="T32" fmla="*/ 60 w 154"/>
              <a:gd name="T33" fmla="*/ 68 h 290"/>
              <a:gd name="T34" fmla="*/ 62 w 154"/>
              <a:gd name="T35" fmla="*/ 78 h 290"/>
              <a:gd name="T36" fmla="*/ 56 w 154"/>
              <a:gd name="T37" fmla="*/ 94 h 290"/>
              <a:gd name="T38" fmla="*/ 62 w 154"/>
              <a:gd name="T39" fmla="*/ 102 h 290"/>
              <a:gd name="T40" fmla="*/ 72 w 154"/>
              <a:gd name="T41" fmla="*/ 100 h 290"/>
              <a:gd name="T42" fmla="*/ 76 w 154"/>
              <a:gd name="T43" fmla="*/ 90 h 290"/>
              <a:gd name="T44" fmla="*/ 86 w 154"/>
              <a:gd name="T45" fmla="*/ 82 h 290"/>
              <a:gd name="T46" fmla="*/ 84 w 154"/>
              <a:gd name="T47" fmla="*/ 70 h 290"/>
              <a:gd name="T48" fmla="*/ 70 w 154"/>
              <a:gd name="T49" fmla="*/ 46 h 290"/>
              <a:gd name="T50" fmla="*/ 64 w 154"/>
              <a:gd name="T51" fmla="*/ 36 h 290"/>
              <a:gd name="T52" fmla="*/ 68 w 154"/>
              <a:gd name="T53" fmla="*/ 16 h 290"/>
              <a:gd name="T54" fmla="*/ 76 w 154"/>
              <a:gd name="T55" fmla="*/ 8 h 290"/>
              <a:gd name="T56" fmla="*/ 80 w 154"/>
              <a:gd name="T57" fmla="*/ 18 h 290"/>
              <a:gd name="T58" fmla="*/ 94 w 154"/>
              <a:gd name="T59" fmla="*/ 22 h 290"/>
              <a:gd name="T60" fmla="*/ 110 w 154"/>
              <a:gd name="T61" fmla="*/ 22 h 290"/>
              <a:gd name="T62" fmla="*/ 112 w 154"/>
              <a:gd name="T63" fmla="*/ 14 h 290"/>
              <a:gd name="T64" fmla="*/ 120 w 154"/>
              <a:gd name="T65" fmla="*/ 10 h 290"/>
              <a:gd name="T66" fmla="*/ 130 w 154"/>
              <a:gd name="T67" fmla="*/ 10 h 290"/>
              <a:gd name="T68" fmla="*/ 138 w 154"/>
              <a:gd name="T69" fmla="*/ 4 h 290"/>
              <a:gd name="T70" fmla="*/ 152 w 154"/>
              <a:gd name="T71" fmla="*/ 50 h 290"/>
              <a:gd name="T72" fmla="*/ 150 w 154"/>
              <a:gd name="T73" fmla="*/ 84 h 290"/>
              <a:gd name="T74" fmla="*/ 142 w 154"/>
              <a:gd name="T75" fmla="*/ 96 h 290"/>
              <a:gd name="T76" fmla="*/ 136 w 154"/>
              <a:gd name="T77" fmla="*/ 104 h 290"/>
              <a:gd name="T78" fmla="*/ 116 w 154"/>
              <a:gd name="T79" fmla="*/ 106 h 290"/>
              <a:gd name="T80" fmla="*/ 114 w 154"/>
              <a:gd name="T81" fmla="*/ 114 h 290"/>
              <a:gd name="T82" fmla="*/ 102 w 154"/>
              <a:gd name="T83" fmla="*/ 118 h 290"/>
              <a:gd name="T84" fmla="*/ 96 w 154"/>
              <a:gd name="T85" fmla="*/ 126 h 290"/>
              <a:gd name="T86" fmla="*/ 94 w 154"/>
              <a:gd name="T87" fmla="*/ 140 h 290"/>
              <a:gd name="T88" fmla="*/ 82 w 154"/>
              <a:gd name="T89" fmla="*/ 144 h 290"/>
              <a:gd name="T90" fmla="*/ 72 w 154"/>
              <a:gd name="T91" fmla="*/ 156 h 290"/>
              <a:gd name="T92" fmla="*/ 68 w 154"/>
              <a:gd name="T93" fmla="*/ 184 h 290"/>
              <a:gd name="T94" fmla="*/ 72 w 154"/>
              <a:gd name="T95" fmla="*/ 192 h 290"/>
              <a:gd name="T96" fmla="*/ 74 w 154"/>
              <a:gd name="T97" fmla="*/ 206 h 290"/>
              <a:gd name="T98" fmla="*/ 74 w 154"/>
              <a:gd name="T99" fmla="*/ 232 h 290"/>
              <a:gd name="T100" fmla="*/ 70 w 154"/>
              <a:gd name="T101" fmla="*/ 236 h 290"/>
              <a:gd name="T102" fmla="*/ 68 w 154"/>
              <a:gd name="T103" fmla="*/ 244 h 290"/>
              <a:gd name="T104" fmla="*/ 58 w 154"/>
              <a:gd name="T105" fmla="*/ 244 h 290"/>
              <a:gd name="T106" fmla="*/ 54 w 154"/>
              <a:gd name="T107" fmla="*/ 248 h 290"/>
              <a:gd name="T108" fmla="*/ 42 w 154"/>
              <a:gd name="T109" fmla="*/ 248 h 290"/>
              <a:gd name="T110" fmla="*/ 40 w 154"/>
              <a:gd name="T111" fmla="*/ 258 h 290"/>
              <a:gd name="T112" fmla="*/ 38 w 154"/>
              <a:gd name="T113" fmla="*/ 28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90">
                <a:moveTo>
                  <a:pt x="36" y="290"/>
                </a:moveTo>
                <a:lnTo>
                  <a:pt x="26" y="286"/>
                </a:lnTo>
                <a:lnTo>
                  <a:pt x="24" y="282"/>
                </a:lnTo>
                <a:lnTo>
                  <a:pt x="24" y="278"/>
                </a:lnTo>
                <a:lnTo>
                  <a:pt x="22" y="274"/>
                </a:lnTo>
                <a:lnTo>
                  <a:pt x="20" y="272"/>
                </a:lnTo>
                <a:lnTo>
                  <a:pt x="18" y="268"/>
                </a:lnTo>
                <a:lnTo>
                  <a:pt x="16" y="264"/>
                </a:lnTo>
                <a:lnTo>
                  <a:pt x="16" y="258"/>
                </a:lnTo>
                <a:lnTo>
                  <a:pt x="18" y="248"/>
                </a:lnTo>
                <a:lnTo>
                  <a:pt x="18" y="240"/>
                </a:lnTo>
                <a:lnTo>
                  <a:pt x="18" y="232"/>
                </a:lnTo>
                <a:lnTo>
                  <a:pt x="18" y="206"/>
                </a:lnTo>
                <a:lnTo>
                  <a:pt x="18" y="204"/>
                </a:lnTo>
                <a:lnTo>
                  <a:pt x="18" y="202"/>
                </a:lnTo>
                <a:lnTo>
                  <a:pt x="18" y="200"/>
                </a:lnTo>
                <a:lnTo>
                  <a:pt x="20" y="198"/>
                </a:lnTo>
                <a:lnTo>
                  <a:pt x="20" y="196"/>
                </a:lnTo>
                <a:lnTo>
                  <a:pt x="20" y="194"/>
                </a:lnTo>
                <a:lnTo>
                  <a:pt x="22" y="194"/>
                </a:lnTo>
                <a:lnTo>
                  <a:pt x="22" y="194"/>
                </a:lnTo>
                <a:lnTo>
                  <a:pt x="24" y="192"/>
                </a:lnTo>
                <a:lnTo>
                  <a:pt x="26" y="192"/>
                </a:lnTo>
                <a:lnTo>
                  <a:pt x="26" y="192"/>
                </a:lnTo>
                <a:lnTo>
                  <a:pt x="28" y="190"/>
                </a:lnTo>
                <a:lnTo>
                  <a:pt x="28" y="190"/>
                </a:lnTo>
                <a:lnTo>
                  <a:pt x="28" y="188"/>
                </a:lnTo>
                <a:lnTo>
                  <a:pt x="28" y="188"/>
                </a:lnTo>
                <a:lnTo>
                  <a:pt x="30" y="186"/>
                </a:lnTo>
                <a:lnTo>
                  <a:pt x="30" y="186"/>
                </a:lnTo>
                <a:lnTo>
                  <a:pt x="28" y="182"/>
                </a:lnTo>
                <a:lnTo>
                  <a:pt x="28" y="180"/>
                </a:lnTo>
                <a:lnTo>
                  <a:pt x="28" y="178"/>
                </a:lnTo>
                <a:lnTo>
                  <a:pt x="28" y="174"/>
                </a:lnTo>
                <a:lnTo>
                  <a:pt x="28" y="174"/>
                </a:lnTo>
                <a:lnTo>
                  <a:pt x="28" y="172"/>
                </a:lnTo>
                <a:lnTo>
                  <a:pt x="28" y="172"/>
                </a:lnTo>
                <a:lnTo>
                  <a:pt x="28" y="170"/>
                </a:lnTo>
                <a:lnTo>
                  <a:pt x="28" y="170"/>
                </a:lnTo>
                <a:lnTo>
                  <a:pt x="30" y="168"/>
                </a:lnTo>
                <a:lnTo>
                  <a:pt x="30" y="168"/>
                </a:lnTo>
                <a:lnTo>
                  <a:pt x="32" y="166"/>
                </a:lnTo>
                <a:lnTo>
                  <a:pt x="36" y="166"/>
                </a:lnTo>
                <a:lnTo>
                  <a:pt x="36" y="164"/>
                </a:lnTo>
                <a:lnTo>
                  <a:pt x="38" y="164"/>
                </a:lnTo>
                <a:lnTo>
                  <a:pt x="38" y="162"/>
                </a:lnTo>
                <a:lnTo>
                  <a:pt x="40" y="160"/>
                </a:lnTo>
                <a:lnTo>
                  <a:pt x="42" y="160"/>
                </a:lnTo>
                <a:lnTo>
                  <a:pt x="42" y="158"/>
                </a:lnTo>
                <a:lnTo>
                  <a:pt x="42" y="158"/>
                </a:lnTo>
                <a:lnTo>
                  <a:pt x="42" y="156"/>
                </a:lnTo>
                <a:lnTo>
                  <a:pt x="42" y="156"/>
                </a:lnTo>
                <a:lnTo>
                  <a:pt x="42" y="156"/>
                </a:lnTo>
                <a:lnTo>
                  <a:pt x="42" y="154"/>
                </a:lnTo>
                <a:lnTo>
                  <a:pt x="40" y="152"/>
                </a:lnTo>
                <a:lnTo>
                  <a:pt x="40" y="150"/>
                </a:lnTo>
                <a:lnTo>
                  <a:pt x="38" y="146"/>
                </a:lnTo>
                <a:lnTo>
                  <a:pt x="38" y="144"/>
                </a:lnTo>
                <a:lnTo>
                  <a:pt x="36" y="144"/>
                </a:lnTo>
                <a:lnTo>
                  <a:pt x="36" y="140"/>
                </a:lnTo>
                <a:lnTo>
                  <a:pt x="36" y="138"/>
                </a:lnTo>
                <a:lnTo>
                  <a:pt x="36" y="136"/>
                </a:lnTo>
                <a:lnTo>
                  <a:pt x="36" y="132"/>
                </a:lnTo>
                <a:lnTo>
                  <a:pt x="36" y="130"/>
                </a:lnTo>
                <a:lnTo>
                  <a:pt x="38" y="128"/>
                </a:lnTo>
                <a:lnTo>
                  <a:pt x="38" y="122"/>
                </a:lnTo>
                <a:lnTo>
                  <a:pt x="40" y="120"/>
                </a:lnTo>
                <a:lnTo>
                  <a:pt x="40" y="118"/>
                </a:lnTo>
                <a:lnTo>
                  <a:pt x="42" y="114"/>
                </a:lnTo>
                <a:lnTo>
                  <a:pt x="42" y="114"/>
                </a:lnTo>
                <a:lnTo>
                  <a:pt x="42" y="112"/>
                </a:lnTo>
                <a:lnTo>
                  <a:pt x="40" y="110"/>
                </a:lnTo>
                <a:lnTo>
                  <a:pt x="40" y="108"/>
                </a:lnTo>
                <a:lnTo>
                  <a:pt x="40" y="106"/>
                </a:lnTo>
                <a:lnTo>
                  <a:pt x="38" y="104"/>
                </a:lnTo>
                <a:lnTo>
                  <a:pt x="38" y="102"/>
                </a:lnTo>
                <a:lnTo>
                  <a:pt x="36" y="100"/>
                </a:lnTo>
                <a:lnTo>
                  <a:pt x="34" y="100"/>
                </a:lnTo>
                <a:lnTo>
                  <a:pt x="34" y="98"/>
                </a:lnTo>
                <a:lnTo>
                  <a:pt x="32" y="98"/>
                </a:lnTo>
                <a:lnTo>
                  <a:pt x="32" y="98"/>
                </a:lnTo>
                <a:lnTo>
                  <a:pt x="30" y="96"/>
                </a:lnTo>
                <a:lnTo>
                  <a:pt x="30" y="96"/>
                </a:lnTo>
                <a:lnTo>
                  <a:pt x="26" y="96"/>
                </a:lnTo>
                <a:lnTo>
                  <a:pt x="24" y="96"/>
                </a:lnTo>
                <a:lnTo>
                  <a:pt x="20" y="96"/>
                </a:lnTo>
                <a:lnTo>
                  <a:pt x="18" y="96"/>
                </a:lnTo>
                <a:lnTo>
                  <a:pt x="16" y="96"/>
                </a:lnTo>
                <a:lnTo>
                  <a:pt x="14" y="96"/>
                </a:lnTo>
                <a:lnTo>
                  <a:pt x="14" y="94"/>
                </a:lnTo>
                <a:lnTo>
                  <a:pt x="12" y="94"/>
                </a:lnTo>
                <a:lnTo>
                  <a:pt x="12" y="94"/>
                </a:lnTo>
                <a:lnTo>
                  <a:pt x="12" y="94"/>
                </a:lnTo>
                <a:lnTo>
                  <a:pt x="12" y="92"/>
                </a:lnTo>
                <a:lnTo>
                  <a:pt x="10" y="90"/>
                </a:lnTo>
                <a:lnTo>
                  <a:pt x="10" y="88"/>
                </a:lnTo>
                <a:lnTo>
                  <a:pt x="8" y="88"/>
                </a:lnTo>
                <a:lnTo>
                  <a:pt x="8" y="86"/>
                </a:lnTo>
                <a:lnTo>
                  <a:pt x="8" y="84"/>
                </a:lnTo>
                <a:lnTo>
                  <a:pt x="8" y="84"/>
                </a:lnTo>
                <a:lnTo>
                  <a:pt x="6" y="84"/>
                </a:lnTo>
                <a:lnTo>
                  <a:pt x="6" y="82"/>
                </a:lnTo>
                <a:lnTo>
                  <a:pt x="6" y="82"/>
                </a:lnTo>
                <a:lnTo>
                  <a:pt x="4" y="82"/>
                </a:lnTo>
                <a:lnTo>
                  <a:pt x="0" y="82"/>
                </a:lnTo>
                <a:lnTo>
                  <a:pt x="4" y="80"/>
                </a:lnTo>
                <a:lnTo>
                  <a:pt x="8" y="80"/>
                </a:lnTo>
                <a:lnTo>
                  <a:pt x="10" y="80"/>
                </a:lnTo>
                <a:lnTo>
                  <a:pt x="14" y="80"/>
                </a:lnTo>
                <a:lnTo>
                  <a:pt x="18" y="78"/>
                </a:lnTo>
                <a:lnTo>
                  <a:pt x="20" y="78"/>
                </a:lnTo>
                <a:lnTo>
                  <a:pt x="22" y="78"/>
                </a:lnTo>
                <a:lnTo>
                  <a:pt x="24" y="76"/>
                </a:lnTo>
                <a:lnTo>
                  <a:pt x="24" y="76"/>
                </a:lnTo>
                <a:lnTo>
                  <a:pt x="24" y="76"/>
                </a:lnTo>
                <a:lnTo>
                  <a:pt x="26" y="74"/>
                </a:lnTo>
                <a:lnTo>
                  <a:pt x="26" y="72"/>
                </a:lnTo>
                <a:lnTo>
                  <a:pt x="26" y="72"/>
                </a:lnTo>
                <a:lnTo>
                  <a:pt x="26" y="68"/>
                </a:lnTo>
                <a:lnTo>
                  <a:pt x="28" y="68"/>
                </a:lnTo>
                <a:lnTo>
                  <a:pt x="28" y="66"/>
                </a:lnTo>
                <a:lnTo>
                  <a:pt x="28" y="66"/>
                </a:lnTo>
                <a:lnTo>
                  <a:pt x="30" y="64"/>
                </a:lnTo>
                <a:lnTo>
                  <a:pt x="32" y="64"/>
                </a:lnTo>
                <a:lnTo>
                  <a:pt x="34" y="62"/>
                </a:lnTo>
                <a:lnTo>
                  <a:pt x="38" y="62"/>
                </a:lnTo>
                <a:lnTo>
                  <a:pt x="40" y="62"/>
                </a:lnTo>
                <a:lnTo>
                  <a:pt x="44" y="64"/>
                </a:lnTo>
                <a:lnTo>
                  <a:pt x="48" y="64"/>
                </a:lnTo>
                <a:lnTo>
                  <a:pt x="50" y="66"/>
                </a:lnTo>
                <a:lnTo>
                  <a:pt x="52" y="66"/>
                </a:lnTo>
                <a:lnTo>
                  <a:pt x="54" y="66"/>
                </a:lnTo>
                <a:lnTo>
                  <a:pt x="56" y="68"/>
                </a:lnTo>
                <a:lnTo>
                  <a:pt x="58" y="68"/>
                </a:lnTo>
                <a:lnTo>
                  <a:pt x="60" y="68"/>
                </a:lnTo>
                <a:lnTo>
                  <a:pt x="60" y="68"/>
                </a:lnTo>
                <a:lnTo>
                  <a:pt x="62" y="68"/>
                </a:lnTo>
                <a:lnTo>
                  <a:pt x="62" y="70"/>
                </a:lnTo>
                <a:lnTo>
                  <a:pt x="62" y="70"/>
                </a:lnTo>
                <a:lnTo>
                  <a:pt x="62" y="70"/>
                </a:lnTo>
                <a:lnTo>
                  <a:pt x="62" y="72"/>
                </a:lnTo>
                <a:lnTo>
                  <a:pt x="62" y="72"/>
                </a:lnTo>
                <a:lnTo>
                  <a:pt x="62" y="74"/>
                </a:lnTo>
                <a:lnTo>
                  <a:pt x="62" y="78"/>
                </a:lnTo>
                <a:lnTo>
                  <a:pt x="62" y="80"/>
                </a:lnTo>
                <a:lnTo>
                  <a:pt x="60" y="82"/>
                </a:lnTo>
                <a:lnTo>
                  <a:pt x="60" y="84"/>
                </a:lnTo>
                <a:lnTo>
                  <a:pt x="58" y="88"/>
                </a:lnTo>
                <a:lnTo>
                  <a:pt x="58" y="90"/>
                </a:lnTo>
                <a:lnTo>
                  <a:pt x="56" y="92"/>
                </a:lnTo>
                <a:lnTo>
                  <a:pt x="56" y="94"/>
                </a:lnTo>
                <a:lnTo>
                  <a:pt x="56" y="94"/>
                </a:lnTo>
                <a:lnTo>
                  <a:pt x="56" y="94"/>
                </a:lnTo>
                <a:lnTo>
                  <a:pt x="56" y="96"/>
                </a:lnTo>
                <a:lnTo>
                  <a:pt x="58" y="96"/>
                </a:lnTo>
                <a:lnTo>
                  <a:pt x="58" y="98"/>
                </a:lnTo>
                <a:lnTo>
                  <a:pt x="58" y="100"/>
                </a:lnTo>
                <a:lnTo>
                  <a:pt x="60" y="100"/>
                </a:lnTo>
                <a:lnTo>
                  <a:pt x="60" y="100"/>
                </a:lnTo>
                <a:lnTo>
                  <a:pt x="62" y="102"/>
                </a:lnTo>
                <a:lnTo>
                  <a:pt x="62" y="102"/>
                </a:lnTo>
                <a:lnTo>
                  <a:pt x="64" y="102"/>
                </a:lnTo>
                <a:lnTo>
                  <a:pt x="64" y="102"/>
                </a:lnTo>
                <a:lnTo>
                  <a:pt x="66" y="102"/>
                </a:lnTo>
                <a:lnTo>
                  <a:pt x="68" y="102"/>
                </a:lnTo>
                <a:lnTo>
                  <a:pt x="68" y="102"/>
                </a:lnTo>
                <a:lnTo>
                  <a:pt x="70" y="100"/>
                </a:lnTo>
                <a:lnTo>
                  <a:pt x="72" y="100"/>
                </a:lnTo>
                <a:lnTo>
                  <a:pt x="72" y="100"/>
                </a:lnTo>
                <a:lnTo>
                  <a:pt x="72" y="100"/>
                </a:lnTo>
                <a:lnTo>
                  <a:pt x="74" y="100"/>
                </a:lnTo>
                <a:lnTo>
                  <a:pt x="74" y="98"/>
                </a:lnTo>
                <a:lnTo>
                  <a:pt x="74" y="96"/>
                </a:lnTo>
                <a:lnTo>
                  <a:pt x="74" y="94"/>
                </a:lnTo>
                <a:lnTo>
                  <a:pt x="76" y="92"/>
                </a:lnTo>
                <a:lnTo>
                  <a:pt x="76" y="90"/>
                </a:lnTo>
                <a:lnTo>
                  <a:pt x="76" y="90"/>
                </a:lnTo>
                <a:lnTo>
                  <a:pt x="78" y="88"/>
                </a:lnTo>
                <a:lnTo>
                  <a:pt x="78" y="88"/>
                </a:lnTo>
                <a:lnTo>
                  <a:pt x="82" y="86"/>
                </a:lnTo>
                <a:lnTo>
                  <a:pt x="84" y="86"/>
                </a:lnTo>
                <a:lnTo>
                  <a:pt x="84" y="84"/>
                </a:lnTo>
                <a:lnTo>
                  <a:pt x="86" y="84"/>
                </a:lnTo>
                <a:lnTo>
                  <a:pt x="86" y="82"/>
                </a:lnTo>
                <a:lnTo>
                  <a:pt x="86" y="82"/>
                </a:lnTo>
                <a:lnTo>
                  <a:pt x="86" y="82"/>
                </a:lnTo>
                <a:lnTo>
                  <a:pt x="86" y="82"/>
                </a:lnTo>
                <a:lnTo>
                  <a:pt x="86" y="80"/>
                </a:lnTo>
                <a:lnTo>
                  <a:pt x="86" y="78"/>
                </a:lnTo>
                <a:lnTo>
                  <a:pt x="86" y="76"/>
                </a:lnTo>
                <a:lnTo>
                  <a:pt x="84" y="72"/>
                </a:lnTo>
                <a:lnTo>
                  <a:pt x="84" y="70"/>
                </a:lnTo>
                <a:lnTo>
                  <a:pt x="84" y="66"/>
                </a:lnTo>
                <a:lnTo>
                  <a:pt x="82" y="64"/>
                </a:lnTo>
                <a:lnTo>
                  <a:pt x="80" y="62"/>
                </a:lnTo>
                <a:lnTo>
                  <a:pt x="80" y="60"/>
                </a:lnTo>
                <a:lnTo>
                  <a:pt x="78" y="56"/>
                </a:lnTo>
                <a:lnTo>
                  <a:pt x="76" y="54"/>
                </a:lnTo>
                <a:lnTo>
                  <a:pt x="74" y="50"/>
                </a:lnTo>
                <a:lnTo>
                  <a:pt x="70" y="46"/>
                </a:lnTo>
                <a:lnTo>
                  <a:pt x="68" y="44"/>
                </a:lnTo>
                <a:lnTo>
                  <a:pt x="66" y="42"/>
                </a:lnTo>
                <a:lnTo>
                  <a:pt x="66" y="40"/>
                </a:lnTo>
                <a:lnTo>
                  <a:pt x="64" y="40"/>
                </a:lnTo>
                <a:lnTo>
                  <a:pt x="64" y="38"/>
                </a:lnTo>
                <a:lnTo>
                  <a:pt x="64" y="38"/>
                </a:lnTo>
                <a:lnTo>
                  <a:pt x="64" y="36"/>
                </a:lnTo>
                <a:lnTo>
                  <a:pt x="64" y="36"/>
                </a:lnTo>
                <a:lnTo>
                  <a:pt x="64" y="34"/>
                </a:lnTo>
                <a:lnTo>
                  <a:pt x="64" y="32"/>
                </a:lnTo>
                <a:lnTo>
                  <a:pt x="64" y="30"/>
                </a:lnTo>
                <a:lnTo>
                  <a:pt x="66" y="28"/>
                </a:lnTo>
                <a:lnTo>
                  <a:pt x="66" y="24"/>
                </a:lnTo>
                <a:lnTo>
                  <a:pt x="68" y="20"/>
                </a:lnTo>
                <a:lnTo>
                  <a:pt x="68" y="18"/>
                </a:lnTo>
                <a:lnTo>
                  <a:pt x="68" y="16"/>
                </a:lnTo>
                <a:lnTo>
                  <a:pt x="68" y="14"/>
                </a:lnTo>
                <a:lnTo>
                  <a:pt x="68" y="12"/>
                </a:lnTo>
                <a:lnTo>
                  <a:pt x="68" y="10"/>
                </a:lnTo>
                <a:lnTo>
                  <a:pt x="68" y="6"/>
                </a:lnTo>
                <a:lnTo>
                  <a:pt x="66" y="0"/>
                </a:lnTo>
                <a:lnTo>
                  <a:pt x="68" y="2"/>
                </a:lnTo>
                <a:lnTo>
                  <a:pt x="72" y="4"/>
                </a:lnTo>
                <a:lnTo>
                  <a:pt x="76" y="8"/>
                </a:lnTo>
                <a:lnTo>
                  <a:pt x="76" y="8"/>
                </a:lnTo>
                <a:lnTo>
                  <a:pt x="78" y="10"/>
                </a:lnTo>
                <a:lnTo>
                  <a:pt x="78" y="10"/>
                </a:lnTo>
                <a:lnTo>
                  <a:pt x="78" y="12"/>
                </a:lnTo>
                <a:lnTo>
                  <a:pt x="80" y="14"/>
                </a:lnTo>
                <a:lnTo>
                  <a:pt x="80" y="16"/>
                </a:lnTo>
                <a:lnTo>
                  <a:pt x="80" y="16"/>
                </a:lnTo>
                <a:lnTo>
                  <a:pt x="80" y="18"/>
                </a:lnTo>
                <a:lnTo>
                  <a:pt x="82" y="18"/>
                </a:lnTo>
                <a:lnTo>
                  <a:pt x="82" y="18"/>
                </a:lnTo>
                <a:lnTo>
                  <a:pt x="84" y="20"/>
                </a:lnTo>
                <a:lnTo>
                  <a:pt x="86" y="20"/>
                </a:lnTo>
                <a:lnTo>
                  <a:pt x="88" y="22"/>
                </a:lnTo>
                <a:lnTo>
                  <a:pt x="90" y="22"/>
                </a:lnTo>
                <a:lnTo>
                  <a:pt x="92" y="22"/>
                </a:lnTo>
                <a:lnTo>
                  <a:pt x="94" y="22"/>
                </a:lnTo>
                <a:lnTo>
                  <a:pt x="96" y="22"/>
                </a:lnTo>
                <a:lnTo>
                  <a:pt x="98" y="22"/>
                </a:lnTo>
                <a:lnTo>
                  <a:pt x="100" y="22"/>
                </a:lnTo>
                <a:lnTo>
                  <a:pt x="102" y="22"/>
                </a:lnTo>
                <a:lnTo>
                  <a:pt x="104" y="22"/>
                </a:lnTo>
                <a:lnTo>
                  <a:pt x="106" y="22"/>
                </a:lnTo>
                <a:lnTo>
                  <a:pt x="108" y="22"/>
                </a:lnTo>
                <a:lnTo>
                  <a:pt x="110" y="22"/>
                </a:lnTo>
                <a:lnTo>
                  <a:pt x="110" y="20"/>
                </a:lnTo>
                <a:lnTo>
                  <a:pt x="112" y="20"/>
                </a:lnTo>
                <a:lnTo>
                  <a:pt x="112" y="20"/>
                </a:lnTo>
                <a:lnTo>
                  <a:pt x="112" y="18"/>
                </a:lnTo>
                <a:lnTo>
                  <a:pt x="112" y="18"/>
                </a:lnTo>
                <a:lnTo>
                  <a:pt x="112" y="16"/>
                </a:lnTo>
                <a:lnTo>
                  <a:pt x="112" y="14"/>
                </a:lnTo>
                <a:lnTo>
                  <a:pt x="112" y="14"/>
                </a:lnTo>
                <a:lnTo>
                  <a:pt x="114" y="12"/>
                </a:lnTo>
                <a:lnTo>
                  <a:pt x="114" y="12"/>
                </a:lnTo>
                <a:lnTo>
                  <a:pt x="114" y="12"/>
                </a:lnTo>
                <a:lnTo>
                  <a:pt x="114" y="10"/>
                </a:lnTo>
                <a:lnTo>
                  <a:pt x="116" y="10"/>
                </a:lnTo>
                <a:lnTo>
                  <a:pt x="116" y="10"/>
                </a:lnTo>
                <a:lnTo>
                  <a:pt x="118" y="10"/>
                </a:lnTo>
                <a:lnTo>
                  <a:pt x="120" y="10"/>
                </a:lnTo>
                <a:lnTo>
                  <a:pt x="122" y="12"/>
                </a:lnTo>
                <a:lnTo>
                  <a:pt x="124" y="12"/>
                </a:lnTo>
                <a:lnTo>
                  <a:pt x="126" y="12"/>
                </a:lnTo>
                <a:lnTo>
                  <a:pt x="128" y="12"/>
                </a:lnTo>
                <a:lnTo>
                  <a:pt x="128" y="12"/>
                </a:lnTo>
                <a:lnTo>
                  <a:pt x="130" y="12"/>
                </a:lnTo>
                <a:lnTo>
                  <a:pt x="130" y="12"/>
                </a:lnTo>
                <a:lnTo>
                  <a:pt x="130" y="10"/>
                </a:lnTo>
                <a:lnTo>
                  <a:pt x="132" y="10"/>
                </a:lnTo>
                <a:lnTo>
                  <a:pt x="132" y="8"/>
                </a:lnTo>
                <a:lnTo>
                  <a:pt x="132" y="6"/>
                </a:lnTo>
                <a:lnTo>
                  <a:pt x="134" y="6"/>
                </a:lnTo>
                <a:lnTo>
                  <a:pt x="134" y="6"/>
                </a:lnTo>
                <a:lnTo>
                  <a:pt x="134" y="4"/>
                </a:lnTo>
                <a:lnTo>
                  <a:pt x="136" y="4"/>
                </a:lnTo>
                <a:lnTo>
                  <a:pt x="138" y="4"/>
                </a:lnTo>
                <a:lnTo>
                  <a:pt x="140" y="2"/>
                </a:lnTo>
                <a:lnTo>
                  <a:pt x="144" y="2"/>
                </a:lnTo>
                <a:lnTo>
                  <a:pt x="148" y="2"/>
                </a:lnTo>
                <a:lnTo>
                  <a:pt x="150" y="2"/>
                </a:lnTo>
                <a:lnTo>
                  <a:pt x="150" y="30"/>
                </a:lnTo>
                <a:lnTo>
                  <a:pt x="152" y="36"/>
                </a:lnTo>
                <a:lnTo>
                  <a:pt x="152" y="42"/>
                </a:lnTo>
                <a:lnTo>
                  <a:pt x="152" y="50"/>
                </a:lnTo>
                <a:lnTo>
                  <a:pt x="152" y="58"/>
                </a:lnTo>
                <a:lnTo>
                  <a:pt x="154" y="66"/>
                </a:lnTo>
                <a:lnTo>
                  <a:pt x="154" y="68"/>
                </a:lnTo>
                <a:lnTo>
                  <a:pt x="154" y="72"/>
                </a:lnTo>
                <a:lnTo>
                  <a:pt x="152" y="76"/>
                </a:lnTo>
                <a:lnTo>
                  <a:pt x="152" y="78"/>
                </a:lnTo>
                <a:lnTo>
                  <a:pt x="152" y="82"/>
                </a:lnTo>
                <a:lnTo>
                  <a:pt x="150" y="84"/>
                </a:lnTo>
                <a:lnTo>
                  <a:pt x="150" y="86"/>
                </a:lnTo>
                <a:lnTo>
                  <a:pt x="150" y="86"/>
                </a:lnTo>
                <a:lnTo>
                  <a:pt x="148" y="88"/>
                </a:lnTo>
                <a:lnTo>
                  <a:pt x="146" y="90"/>
                </a:lnTo>
                <a:lnTo>
                  <a:pt x="144" y="92"/>
                </a:lnTo>
                <a:lnTo>
                  <a:pt x="142" y="94"/>
                </a:lnTo>
                <a:lnTo>
                  <a:pt x="142" y="94"/>
                </a:lnTo>
                <a:lnTo>
                  <a:pt x="142" y="96"/>
                </a:lnTo>
                <a:lnTo>
                  <a:pt x="140" y="96"/>
                </a:lnTo>
                <a:lnTo>
                  <a:pt x="140" y="100"/>
                </a:lnTo>
                <a:lnTo>
                  <a:pt x="140" y="100"/>
                </a:lnTo>
                <a:lnTo>
                  <a:pt x="140" y="102"/>
                </a:lnTo>
                <a:lnTo>
                  <a:pt x="140" y="102"/>
                </a:lnTo>
                <a:lnTo>
                  <a:pt x="138" y="104"/>
                </a:lnTo>
                <a:lnTo>
                  <a:pt x="138" y="104"/>
                </a:lnTo>
                <a:lnTo>
                  <a:pt x="136" y="104"/>
                </a:lnTo>
                <a:lnTo>
                  <a:pt x="134" y="106"/>
                </a:lnTo>
                <a:lnTo>
                  <a:pt x="134" y="106"/>
                </a:lnTo>
                <a:lnTo>
                  <a:pt x="130" y="106"/>
                </a:lnTo>
                <a:lnTo>
                  <a:pt x="126" y="106"/>
                </a:lnTo>
                <a:lnTo>
                  <a:pt x="122" y="106"/>
                </a:lnTo>
                <a:lnTo>
                  <a:pt x="120" y="106"/>
                </a:lnTo>
                <a:lnTo>
                  <a:pt x="118" y="106"/>
                </a:lnTo>
                <a:lnTo>
                  <a:pt x="116" y="106"/>
                </a:lnTo>
                <a:lnTo>
                  <a:pt x="116" y="106"/>
                </a:lnTo>
                <a:lnTo>
                  <a:pt x="114" y="108"/>
                </a:lnTo>
                <a:lnTo>
                  <a:pt x="114" y="108"/>
                </a:lnTo>
                <a:lnTo>
                  <a:pt x="114" y="108"/>
                </a:lnTo>
                <a:lnTo>
                  <a:pt x="114" y="110"/>
                </a:lnTo>
                <a:lnTo>
                  <a:pt x="114" y="112"/>
                </a:lnTo>
                <a:lnTo>
                  <a:pt x="114" y="114"/>
                </a:lnTo>
                <a:lnTo>
                  <a:pt x="114" y="114"/>
                </a:lnTo>
                <a:lnTo>
                  <a:pt x="112" y="114"/>
                </a:lnTo>
                <a:lnTo>
                  <a:pt x="112" y="116"/>
                </a:lnTo>
                <a:lnTo>
                  <a:pt x="112" y="116"/>
                </a:lnTo>
                <a:lnTo>
                  <a:pt x="110" y="116"/>
                </a:lnTo>
                <a:lnTo>
                  <a:pt x="108" y="116"/>
                </a:lnTo>
                <a:lnTo>
                  <a:pt x="104" y="118"/>
                </a:lnTo>
                <a:lnTo>
                  <a:pt x="104" y="118"/>
                </a:lnTo>
                <a:lnTo>
                  <a:pt x="102" y="118"/>
                </a:lnTo>
                <a:lnTo>
                  <a:pt x="102" y="120"/>
                </a:lnTo>
                <a:lnTo>
                  <a:pt x="100" y="120"/>
                </a:lnTo>
                <a:lnTo>
                  <a:pt x="98" y="122"/>
                </a:lnTo>
                <a:lnTo>
                  <a:pt x="98" y="122"/>
                </a:lnTo>
                <a:lnTo>
                  <a:pt x="98" y="122"/>
                </a:lnTo>
                <a:lnTo>
                  <a:pt x="98" y="124"/>
                </a:lnTo>
                <a:lnTo>
                  <a:pt x="96" y="124"/>
                </a:lnTo>
                <a:lnTo>
                  <a:pt x="96" y="126"/>
                </a:lnTo>
                <a:lnTo>
                  <a:pt x="96" y="130"/>
                </a:lnTo>
                <a:lnTo>
                  <a:pt x="96" y="132"/>
                </a:lnTo>
                <a:lnTo>
                  <a:pt x="96" y="134"/>
                </a:lnTo>
                <a:lnTo>
                  <a:pt x="96" y="138"/>
                </a:lnTo>
                <a:lnTo>
                  <a:pt x="96" y="138"/>
                </a:lnTo>
                <a:lnTo>
                  <a:pt x="96" y="140"/>
                </a:lnTo>
                <a:lnTo>
                  <a:pt x="96" y="140"/>
                </a:lnTo>
                <a:lnTo>
                  <a:pt x="94" y="140"/>
                </a:lnTo>
                <a:lnTo>
                  <a:pt x="94" y="142"/>
                </a:lnTo>
                <a:lnTo>
                  <a:pt x="94" y="142"/>
                </a:lnTo>
                <a:lnTo>
                  <a:pt x="92" y="142"/>
                </a:lnTo>
                <a:lnTo>
                  <a:pt x="90" y="142"/>
                </a:lnTo>
                <a:lnTo>
                  <a:pt x="88" y="142"/>
                </a:lnTo>
                <a:lnTo>
                  <a:pt x="86" y="144"/>
                </a:lnTo>
                <a:lnTo>
                  <a:pt x="84" y="144"/>
                </a:lnTo>
                <a:lnTo>
                  <a:pt x="82" y="144"/>
                </a:lnTo>
                <a:lnTo>
                  <a:pt x="80" y="146"/>
                </a:lnTo>
                <a:lnTo>
                  <a:pt x="78" y="146"/>
                </a:lnTo>
                <a:lnTo>
                  <a:pt x="76" y="148"/>
                </a:lnTo>
                <a:lnTo>
                  <a:pt x="76" y="150"/>
                </a:lnTo>
                <a:lnTo>
                  <a:pt x="74" y="150"/>
                </a:lnTo>
                <a:lnTo>
                  <a:pt x="74" y="152"/>
                </a:lnTo>
                <a:lnTo>
                  <a:pt x="72" y="154"/>
                </a:lnTo>
                <a:lnTo>
                  <a:pt x="72" y="156"/>
                </a:lnTo>
                <a:lnTo>
                  <a:pt x="70" y="158"/>
                </a:lnTo>
                <a:lnTo>
                  <a:pt x="70" y="162"/>
                </a:lnTo>
                <a:lnTo>
                  <a:pt x="70" y="166"/>
                </a:lnTo>
                <a:lnTo>
                  <a:pt x="68" y="170"/>
                </a:lnTo>
                <a:lnTo>
                  <a:pt x="68" y="174"/>
                </a:lnTo>
                <a:lnTo>
                  <a:pt x="68" y="178"/>
                </a:lnTo>
                <a:lnTo>
                  <a:pt x="68" y="180"/>
                </a:lnTo>
                <a:lnTo>
                  <a:pt x="68" y="184"/>
                </a:lnTo>
                <a:lnTo>
                  <a:pt x="68" y="186"/>
                </a:lnTo>
                <a:lnTo>
                  <a:pt x="68" y="186"/>
                </a:lnTo>
                <a:lnTo>
                  <a:pt x="68" y="188"/>
                </a:lnTo>
                <a:lnTo>
                  <a:pt x="70" y="190"/>
                </a:lnTo>
                <a:lnTo>
                  <a:pt x="70" y="190"/>
                </a:lnTo>
                <a:lnTo>
                  <a:pt x="70" y="190"/>
                </a:lnTo>
                <a:lnTo>
                  <a:pt x="72" y="192"/>
                </a:lnTo>
                <a:lnTo>
                  <a:pt x="72" y="192"/>
                </a:lnTo>
                <a:lnTo>
                  <a:pt x="72" y="192"/>
                </a:lnTo>
                <a:lnTo>
                  <a:pt x="74" y="192"/>
                </a:lnTo>
                <a:lnTo>
                  <a:pt x="74" y="194"/>
                </a:lnTo>
                <a:lnTo>
                  <a:pt x="74" y="196"/>
                </a:lnTo>
                <a:lnTo>
                  <a:pt x="74" y="196"/>
                </a:lnTo>
                <a:lnTo>
                  <a:pt x="74" y="198"/>
                </a:lnTo>
                <a:lnTo>
                  <a:pt x="74" y="202"/>
                </a:lnTo>
                <a:lnTo>
                  <a:pt x="74" y="206"/>
                </a:lnTo>
                <a:lnTo>
                  <a:pt x="74" y="214"/>
                </a:lnTo>
                <a:lnTo>
                  <a:pt x="74" y="218"/>
                </a:lnTo>
                <a:lnTo>
                  <a:pt x="74" y="222"/>
                </a:lnTo>
                <a:lnTo>
                  <a:pt x="74" y="222"/>
                </a:lnTo>
                <a:lnTo>
                  <a:pt x="74" y="224"/>
                </a:lnTo>
                <a:lnTo>
                  <a:pt x="74" y="228"/>
                </a:lnTo>
                <a:lnTo>
                  <a:pt x="74" y="230"/>
                </a:lnTo>
                <a:lnTo>
                  <a:pt x="74" y="232"/>
                </a:lnTo>
                <a:lnTo>
                  <a:pt x="74" y="234"/>
                </a:lnTo>
                <a:lnTo>
                  <a:pt x="74" y="234"/>
                </a:lnTo>
                <a:lnTo>
                  <a:pt x="74" y="234"/>
                </a:lnTo>
                <a:lnTo>
                  <a:pt x="74" y="234"/>
                </a:lnTo>
                <a:lnTo>
                  <a:pt x="74" y="236"/>
                </a:lnTo>
                <a:lnTo>
                  <a:pt x="72" y="236"/>
                </a:lnTo>
                <a:lnTo>
                  <a:pt x="70" y="236"/>
                </a:lnTo>
                <a:lnTo>
                  <a:pt x="70" y="236"/>
                </a:lnTo>
                <a:lnTo>
                  <a:pt x="70" y="236"/>
                </a:lnTo>
                <a:lnTo>
                  <a:pt x="68" y="238"/>
                </a:lnTo>
                <a:lnTo>
                  <a:pt x="68" y="238"/>
                </a:lnTo>
                <a:lnTo>
                  <a:pt x="68" y="240"/>
                </a:lnTo>
                <a:lnTo>
                  <a:pt x="68" y="242"/>
                </a:lnTo>
                <a:lnTo>
                  <a:pt x="68" y="242"/>
                </a:lnTo>
                <a:lnTo>
                  <a:pt x="68" y="244"/>
                </a:lnTo>
                <a:lnTo>
                  <a:pt x="68" y="244"/>
                </a:lnTo>
                <a:lnTo>
                  <a:pt x="68" y="244"/>
                </a:lnTo>
                <a:lnTo>
                  <a:pt x="66" y="244"/>
                </a:lnTo>
                <a:lnTo>
                  <a:pt x="64" y="244"/>
                </a:lnTo>
                <a:lnTo>
                  <a:pt x="62" y="244"/>
                </a:lnTo>
                <a:lnTo>
                  <a:pt x="60" y="244"/>
                </a:lnTo>
                <a:lnTo>
                  <a:pt x="60" y="244"/>
                </a:lnTo>
                <a:lnTo>
                  <a:pt x="58" y="244"/>
                </a:lnTo>
                <a:lnTo>
                  <a:pt x="58" y="244"/>
                </a:lnTo>
                <a:lnTo>
                  <a:pt x="56" y="244"/>
                </a:lnTo>
                <a:lnTo>
                  <a:pt x="56" y="244"/>
                </a:lnTo>
                <a:lnTo>
                  <a:pt x="56" y="244"/>
                </a:lnTo>
                <a:lnTo>
                  <a:pt x="56" y="246"/>
                </a:lnTo>
                <a:lnTo>
                  <a:pt x="54" y="248"/>
                </a:lnTo>
                <a:lnTo>
                  <a:pt x="54" y="248"/>
                </a:lnTo>
                <a:lnTo>
                  <a:pt x="54" y="248"/>
                </a:lnTo>
                <a:lnTo>
                  <a:pt x="54" y="248"/>
                </a:lnTo>
                <a:lnTo>
                  <a:pt x="52" y="248"/>
                </a:lnTo>
                <a:lnTo>
                  <a:pt x="52" y="248"/>
                </a:lnTo>
                <a:lnTo>
                  <a:pt x="50" y="248"/>
                </a:lnTo>
                <a:lnTo>
                  <a:pt x="48" y="248"/>
                </a:lnTo>
                <a:lnTo>
                  <a:pt x="46" y="248"/>
                </a:lnTo>
                <a:lnTo>
                  <a:pt x="44" y="248"/>
                </a:lnTo>
                <a:lnTo>
                  <a:pt x="42" y="248"/>
                </a:lnTo>
                <a:lnTo>
                  <a:pt x="42" y="248"/>
                </a:lnTo>
                <a:lnTo>
                  <a:pt x="40" y="250"/>
                </a:lnTo>
                <a:lnTo>
                  <a:pt x="40" y="250"/>
                </a:lnTo>
                <a:lnTo>
                  <a:pt x="40" y="250"/>
                </a:lnTo>
                <a:lnTo>
                  <a:pt x="40" y="250"/>
                </a:lnTo>
                <a:lnTo>
                  <a:pt x="40" y="252"/>
                </a:lnTo>
                <a:lnTo>
                  <a:pt x="40" y="254"/>
                </a:lnTo>
                <a:lnTo>
                  <a:pt x="40" y="254"/>
                </a:lnTo>
                <a:lnTo>
                  <a:pt x="40" y="258"/>
                </a:lnTo>
                <a:lnTo>
                  <a:pt x="40" y="260"/>
                </a:lnTo>
                <a:lnTo>
                  <a:pt x="40" y="266"/>
                </a:lnTo>
                <a:lnTo>
                  <a:pt x="40" y="270"/>
                </a:lnTo>
                <a:lnTo>
                  <a:pt x="40" y="276"/>
                </a:lnTo>
                <a:lnTo>
                  <a:pt x="40" y="280"/>
                </a:lnTo>
                <a:lnTo>
                  <a:pt x="40" y="282"/>
                </a:lnTo>
                <a:lnTo>
                  <a:pt x="38" y="284"/>
                </a:lnTo>
                <a:lnTo>
                  <a:pt x="38" y="286"/>
                </a:lnTo>
                <a:lnTo>
                  <a:pt x="36" y="29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solidFill>
                <a:srgbClr val="EB212E"/>
              </a:solidFill>
            </a:endParaRPr>
          </a:p>
        </p:txBody>
      </p:sp>
      <p:sp>
        <p:nvSpPr>
          <p:cNvPr id="330" name="Freeform 432"/>
          <p:cNvSpPr>
            <a:spLocks/>
          </p:cNvSpPr>
          <p:nvPr/>
        </p:nvSpPr>
        <p:spPr bwMode="auto">
          <a:xfrm>
            <a:off x="4104071" y="4583134"/>
            <a:ext cx="320237" cy="414532"/>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1" name="Freeform 433"/>
          <p:cNvSpPr>
            <a:spLocks/>
          </p:cNvSpPr>
          <p:nvPr/>
        </p:nvSpPr>
        <p:spPr bwMode="auto">
          <a:xfrm>
            <a:off x="4104071" y="4583134"/>
            <a:ext cx="320237" cy="414532"/>
          </a:xfrm>
          <a:custGeom>
            <a:avLst/>
            <a:gdLst>
              <a:gd name="T0" fmla="*/ 146 w 156"/>
              <a:gd name="T1" fmla="*/ 158 h 178"/>
              <a:gd name="T2" fmla="*/ 138 w 156"/>
              <a:gd name="T3" fmla="*/ 162 h 178"/>
              <a:gd name="T4" fmla="*/ 136 w 156"/>
              <a:gd name="T5" fmla="*/ 168 h 178"/>
              <a:gd name="T6" fmla="*/ 130 w 156"/>
              <a:gd name="T7" fmla="*/ 168 h 178"/>
              <a:gd name="T8" fmla="*/ 122 w 156"/>
              <a:gd name="T9" fmla="*/ 166 h 178"/>
              <a:gd name="T10" fmla="*/ 118 w 156"/>
              <a:gd name="T11" fmla="*/ 170 h 178"/>
              <a:gd name="T12" fmla="*/ 118 w 156"/>
              <a:gd name="T13" fmla="*/ 176 h 178"/>
              <a:gd name="T14" fmla="*/ 112 w 156"/>
              <a:gd name="T15" fmla="*/ 178 h 178"/>
              <a:gd name="T16" fmla="*/ 102 w 156"/>
              <a:gd name="T17" fmla="*/ 178 h 178"/>
              <a:gd name="T18" fmla="*/ 92 w 156"/>
              <a:gd name="T19" fmla="*/ 176 h 178"/>
              <a:gd name="T20" fmla="*/ 86 w 156"/>
              <a:gd name="T21" fmla="*/ 172 h 178"/>
              <a:gd name="T22" fmla="*/ 84 w 156"/>
              <a:gd name="T23" fmla="*/ 166 h 178"/>
              <a:gd name="T24" fmla="*/ 72 w 156"/>
              <a:gd name="T25" fmla="*/ 156 h 178"/>
              <a:gd name="T26" fmla="*/ 56 w 156"/>
              <a:gd name="T27" fmla="*/ 146 h 178"/>
              <a:gd name="T28" fmla="*/ 46 w 156"/>
              <a:gd name="T29" fmla="*/ 134 h 178"/>
              <a:gd name="T30" fmla="*/ 34 w 156"/>
              <a:gd name="T31" fmla="*/ 126 h 178"/>
              <a:gd name="T32" fmla="*/ 24 w 156"/>
              <a:gd name="T33" fmla="*/ 116 h 178"/>
              <a:gd name="T34" fmla="*/ 20 w 156"/>
              <a:gd name="T35" fmla="*/ 110 h 178"/>
              <a:gd name="T36" fmla="*/ 18 w 156"/>
              <a:gd name="T37" fmla="*/ 106 h 178"/>
              <a:gd name="T38" fmla="*/ 10 w 156"/>
              <a:gd name="T39" fmla="*/ 106 h 178"/>
              <a:gd name="T40" fmla="*/ 10 w 156"/>
              <a:gd name="T41" fmla="*/ 96 h 178"/>
              <a:gd name="T42" fmla="*/ 6 w 156"/>
              <a:gd name="T43" fmla="*/ 84 h 178"/>
              <a:gd name="T44" fmla="*/ 2 w 156"/>
              <a:gd name="T45" fmla="*/ 70 h 178"/>
              <a:gd name="T46" fmla="*/ 4 w 156"/>
              <a:gd name="T47" fmla="*/ 58 h 178"/>
              <a:gd name="T48" fmla="*/ 4 w 156"/>
              <a:gd name="T49" fmla="*/ 46 h 178"/>
              <a:gd name="T50" fmla="*/ 14 w 156"/>
              <a:gd name="T51" fmla="*/ 46 h 178"/>
              <a:gd name="T52" fmla="*/ 20 w 156"/>
              <a:gd name="T53" fmla="*/ 44 h 178"/>
              <a:gd name="T54" fmla="*/ 20 w 156"/>
              <a:gd name="T55" fmla="*/ 38 h 178"/>
              <a:gd name="T56" fmla="*/ 16 w 156"/>
              <a:gd name="T57" fmla="*/ 26 h 178"/>
              <a:gd name="T58" fmla="*/ 16 w 156"/>
              <a:gd name="T59" fmla="*/ 0 h 178"/>
              <a:gd name="T60" fmla="*/ 24 w 156"/>
              <a:gd name="T61" fmla="*/ 0 h 178"/>
              <a:gd name="T62" fmla="*/ 36 w 156"/>
              <a:gd name="T63" fmla="*/ 2 h 178"/>
              <a:gd name="T64" fmla="*/ 66 w 156"/>
              <a:gd name="T65" fmla="*/ 0 h 178"/>
              <a:gd name="T66" fmla="*/ 76 w 156"/>
              <a:gd name="T67" fmla="*/ 0 h 178"/>
              <a:gd name="T68" fmla="*/ 88 w 156"/>
              <a:gd name="T69" fmla="*/ 12 h 178"/>
              <a:gd name="T70" fmla="*/ 102 w 156"/>
              <a:gd name="T71" fmla="*/ 24 h 178"/>
              <a:gd name="T72" fmla="*/ 112 w 156"/>
              <a:gd name="T73" fmla="*/ 26 h 178"/>
              <a:gd name="T74" fmla="*/ 118 w 156"/>
              <a:gd name="T75" fmla="*/ 30 h 178"/>
              <a:gd name="T76" fmla="*/ 118 w 156"/>
              <a:gd name="T77" fmla="*/ 36 h 178"/>
              <a:gd name="T78" fmla="*/ 120 w 156"/>
              <a:gd name="T79" fmla="*/ 42 h 178"/>
              <a:gd name="T80" fmla="*/ 132 w 156"/>
              <a:gd name="T81" fmla="*/ 50 h 178"/>
              <a:gd name="T82" fmla="*/ 142 w 156"/>
              <a:gd name="T83" fmla="*/ 64 h 178"/>
              <a:gd name="T84" fmla="*/ 142 w 156"/>
              <a:gd name="T85" fmla="*/ 72 h 178"/>
              <a:gd name="T86" fmla="*/ 138 w 156"/>
              <a:gd name="T87" fmla="*/ 78 h 178"/>
              <a:gd name="T88" fmla="*/ 134 w 156"/>
              <a:gd name="T89" fmla="*/ 86 h 178"/>
              <a:gd name="T90" fmla="*/ 136 w 156"/>
              <a:gd name="T91" fmla="*/ 90 h 178"/>
              <a:gd name="T92" fmla="*/ 140 w 156"/>
              <a:gd name="T93" fmla="*/ 90 h 178"/>
              <a:gd name="T94" fmla="*/ 144 w 156"/>
              <a:gd name="T95" fmla="*/ 92 h 178"/>
              <a:gd name="T96" fmla="*/ 144 w 156"/>
              <a:gd name="T97" fmla="*/ 100 h 178"/>
              <a:gd name="T98" fmla="*/ 142 w 156"/>
              <a:gd name="T99" fmla="*/ 112 h 178"/>
              <a:gd name="T100" fmla="*/ 146 w 156"/>
              <a:gd name="T101" fmla="*/ 126 h 178"/>
              <a:gd name="T102" fmla="*/ 146 w 156"/>
              <a:gd name="T103" fmla="*/ 142 h 178"/>
              <a:gd name="T104" fmla="*/ 150 w 156"/>
              <a:gd name="T105" fmla="*/ 146 h 178"/>
              <a:gd name="T106" fmla="*/ 154 w 156"/>
              <a:gd name="T107" fmla="*/ 15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 h="178">
                <a:moveTo>
                  <a:pt x="156" y="158"/>
                </a:moveTo>
                <a:lnTo>
                  <a:pt x="156" y="158"/>
                </a:lnTo>
                <a:lnTo>
                  <a:pt x="154" y="158"/>
                </a:lnTo>
                <a:lnTo>
                  <a:pt x="150" y="158"/>
                </a:lnTo>
                <a:lnTo>
                  <a:pt x="146" y="158"/>
                </a:lnTo>
                <a:lnTo>
                  <a:pt x="144" y="160"/>
                </a:lnTo>
                <a:lnTo>
                  <a:pt x="142" y="160"/>
                </a:lnTo>
                <a:lnTo>
                  <a:pt x="140" y="160"/>
                </a:lnTo>
                <a:lnTo>
                  <a:pt x="140" y="162"/>
                </a:lnTo>
                <a:lnTo>
                  <a:pt x="138" y="162"/>
                </a:lnTo>
                <a:lnTo>
                  <a:pt x="138" y="162"/>
                </a:lnTo>
                <a:lnTo>
                  <a:pt x="138" y="164"/>
                </a:lnTo>
                <a:lnTo>
                  <a:pt x="136" y="166"/>
                </a:lnTo>
                <a:lnTo>
                  <a:pt x="136" y="166"/>
                </a:lnTo>
                <a:lnTo>
                  <a:pt x="136" y="168"/>
                </a:lnTo>
                <a:lnTo>
                  <a:pt x="136" y="168"/>
                </a:lnTo>
                <a:lnTo>
                  <a:pt x="134" y="168"/>
                </a:lnTo>
                <a:lnTo>
                  <a:pt x="134" y="168"/>
                </a:lnTo>
                <a:lnTo>
                  <a:pt x="132" y="168"/>
                </a:lnTo>
                <a:lnTo>
                  <a:pt x="130" y="168"/>
                </a:lnTo>
                <a:lnTo>
                  <a:pt x="128" y="168"/>
                </a:lnTo>
                <a:lnTo>
                  <a:pt x="126" y="166"/>
                </a:lnTo>
                <a:lnTo>
                  <a:pt x="122" y="166"/>
                </a:lnTo>
                <a:lnTo>
                  <a:pt x="122" y="166"/>
                </a:lnTo>
                <a:lnTo>
                  <a:pt x="122" y="166"/>
                </a:lnTo>
                <a:lnTo>
                  <a:pt x="120" y="166"/>
                </a:lnTo>
                <a:lnTo>
                  <a:pt x="120" y="168"/>
                </a:lnTo>
                <a:lnTo>
                  <a:pt x="120" y="168"/>
                </a:lnTo>
                <a:lnTo>
                  <a:pt x="118" y="168"/>
                </a:lnTo>
                <a:lnTo>
                  <a:pt x="118" y="170"/>
                </a:lnTo>
                <a:lnTo>
                  <a:pt x="118" y="170"/>
                </a:lnTo>
                <a:lnTo>
                  <a:pt x="118" y="172"/>
                </a:lnTo>
                <a:lnTo>
                  <a:pt x="118" y="174"/>
                </a:lnTo>
                <a:lnTo>
                  <a:pt x="118" y="174"/>
                </a:lnTo>
                <a:lnTo>
                  <a:pt x="118" y="176"/>
                </a:lnTo>
                <a:lnTo>
                  <a:pt x="116" y="176"/>
                </a:lnTo>
                <a:lnTo>
                  <a:pt x="116" y="176"/>
                </a:lnTo>
                <a:lnTo>
                  <a:pt x="116" y="178"/>
                </a:lnTo>
                <a:lnTo>
                  <a:pt x="114" y="178"/>
                </a:lnTo>
                <a:lnTo>
                  <a:pt x="112" y="178"/>
                </a:lnTo>
                <a:lnTo>
                  <a:pt x="110" y="178"/>
                </a:lnTo>
                <a:lnTo>
                  <a:pt x="108" y="178"/>
                </a:lnTo>
                <a:lnTo>
                  <a:pt x="106" y="178"/>
                </a:lnTo>
                <a:lnTo>
                  <a:pt x="104" y="178"/>
                </a:lnTo>
                <a:lnTo>
                  <a:pt x="102" y="178"/>
                </a:lnTo>
                <a:lnTo>
                  <a:pt x="100" y="178"/>
                </a:lnTo>
                <a:lnTo>
                  <a:pt x="98" y="178"/>
                </a:lnTo>
                <a:lnTo>
                  <a:pt x="96" y="178"/>
                </a:lnTo>
                <a:lnTo>
                  <a:pt x="94" y="178"/>
                </a:lnTo>
                <a:lnTo>
                  <a:pt x="92" y="176"/>
                </a:lnTo>
                <a:lnTo>
                  <a:pt x="90" y="176"/>
                </a:lnTo>
                <a:lnTo>
                  <a:pt x="88" y="176"/>
                </a:lnTo>
                <a:lnTo>
                  <a:pt x="88" y="174"/>
                </a:lnTo>
                <a:lnTo>
                  <a:pt x="86" y="174"/>
                </a:lnTo>
                <a:lnTo>
                  <a:pt x="86" y="172"/>
                </a:lnTo>
                <a:lnTo>
                  <a:pt x="86" y="172"/>
                </a:lnTo>
                <a:lnTo>
                  <a:pt x="86" y="170"/>
                </a:lnTo>
                <a:lnTo>
                  <a:pt x="84" y="168"/>
                </a:lnTo>
                <a:lnTo>
                  <a:pt x="84" y="166"/>
                </a:lnTo>
                <a:lnTo>
                  <a:pt x="84" y="166"/>
                </a:lnTo>
                <a:lnTo>
                  <a:pt x="82" y="164"/>
                </a:lnTo>
                <a:lnTo>
                  <a:pt x="82" y="162"/>
                </a:lnTo>
                <a:lnTo>
                  <a:pt x="78" y="160"/>
                </a:lnTo>
                <a:lnTo>
                  <a:pt x="74" y="158"/>
                </a:lnTo>
                <a:lnTo>
                  <a:pt x="72" y="156"/>
                </a:lnTo>
                <a:lnTo>
                  <a:pt x="68" y="152"/>
                </a:lnTo>
                <a:lnTo>
                  <a:pt x="64" y="150"/>
                </a:lnTo>
                <a:lnTo>
                  <a:pt x="60" y="150"/>
                </a:lnTo>
                <a:lnTo>
                  <a:pt x="58" y="148"/>
                </a:lnTo>
                <a:lnTo>
                  <a:pt x="56" y="146"/>
                </a:lnTo>
                <a:lnTo>
                  <a:pt x="54" y="146"/>
                </a:lnTo>
                <a:lnTo>
                  <a:pt x="52" y="144"/>
                </a:lnTo>
                <a:lnTo>
                  <a:pt x="50" y="140"/>
                </a:lnTo>
                <a:lnTo>
                  <a:pt x="46" y="136"/>
                </a:lnTo>
                <a:lnTo>
                  <a:pt x="46" y="134"/>
                </a:lnTo>
                <a:lnTo>
                  <a:pt x="44" y="132"/>
                </a:lnTo>
                <a:lnTo>
                  <a:pt x="42" y="132"/>
                </a:lnTo>
                <a:lnTo>
                  <a:pt x="42" y="130"/>
                </a:lnTo>
                <a:lnTo>
                  <a:pt x="38" y="128"/>
                </a:lnTo>
                <a:lnTo>
                  <a:pt x="34" y="126"/>
                </a:lnTo>
                <a:lnTo>
                  <a:pt x="32" y="126"/>
                </a:lnTo>
                <a:lnTo>
                  <a:pt x="30" y="124"/>
                </a:lnTo>
                <a:lnTo>
                  <a:pt x="28" y="122"/>
                </a:lnTo>
                <a:lnTo>
                  <a:pt x="26" y="120"/>
                </a:lnTo>
                <a:lnTo>
                  <a:pt x="24" y="116"/>
                </a:lnTo>
                <a:lnTo>
                  <a:pt x="22" y="116"/>
                </a:lnTo>
                <a:lnTo>
                  <a:pt x="22" y="114"/>
                </a:lnTo>
                <a:lnTo>
                  <a:pt x="22" y="114"/>
                </a:lnTo>
                <a:lnTo>
                  <a:pt x="20" y="112"/>
                </a:lnTo>
                <a:lnTo>
                  <a:pt x="20" y="110"/>
                </a:lnTo>
                <a:lnTo>
                  <a:pt x="20" y="108"/>
                </a:lnTo>
                <a:lnTo>
                  <a:pt x="20" y="108"/>
                </a:lnTo>
                <a:lnTo>
                  <a:pt x="20" y="106"/>
                </a:lnTo>
                <a:lnTo>
                  <a:pt x="20" y="106"/>
                </a:lnTo>
                <a:lnTo>
                  <a:pt x="18" y="106"/>
                </a:lnTo>
                <a:lnTo>
                  <a:pt x="18" y="106"/>
                </a:lnTo>
                <a:lnTo>
                  <a:pt x="16" y="106"/>
                </a:lnTo>
                <a:lnTo>
                  <a:pt x="14" y="106"/>
                </a:lnTo>
                <a:lnTo>
                  <a:pt x="12" y="106"/>
                </a:lnTo>
                <a:lnTo>
                  <a:pt x="10" y="106"/>
                </a:lnTo>
                <a:lnTo>
                  <a:pt x="8" y="106"/>
                </a:lnTo>
                <a:lnTo>
                  <a:pt x="8" y="104"/>
                </a:lnTo>
                <a:lnTo>
                  <a:pt x="10" y="102"/>
                </a:lnTo>
                <a:lnTo>
                  <a:pt x="10" y="100"/>
                </a:lnTo>
                <a:lnTo>
                  <a:pt x="10" y="96"/>
                </a:lnTo>
                <a:lnTo>
                  <a:pt x="10" y="94"/>
                </a:lnTo>
                <a:lnTo>
                  <a:pt x="8" y="92"/>
                </a:lnTo>
                <a:lnTo>
                  <a:pt x="8" y="88"/>
                </a:lnTo>
                <a:lnTo>
                  <a:pt x="8" y="86"/>
                </a:lnTo>
                <a:lnTo>
                  <a:pt x="6" y="84"/>
                </a:lnTo>
                <a:lnTo>
                  <a:pt x="6" y="80"/>
                </a:lnTo>
                <a:lnTo>
                  <a:pt x="4" y="76"/>
                </a:lnTo>
                <a:lnTo>
                  <a:pt x="4" y="74"/>
                </a:lnTo>
                <a:lnTo>
                  <a:pt x="2" y="72"/>
                </a:lnTo>
                <a:lnTo>
                  <a:pt x="2" y="70"/>
                </a:lnTo>
                <a:lnTo>
                  <a:pt x="2" y="68"/>
                </a:lnTo>
                <a:lnTo>
                  <a:pt x="4" y="64"/>
                </a:lnTo>
                <a:lnTo>
                  <a:pt x="4" y="62"/>
                </a:lnTo>
                <a:lnTo>
                  <a:pt x="4" y="60"/>
                </a:lnTo>
                <a:lnTo>
                  <a:pt x="4" y="58"/>
                </a:lnTo>
                <a:lnTo>
                  <a:pt x="4" y="56"/>
                </a:lnTo>
                <a:lnTo>
                  <a:pt x="4" y="56"/>
                </a:lnTo>
                <a:lnTo>
                  <a:pt x="2" y="52"/>
                </a:lnTo>
                <a:lnTo>
                  <a:pt x="0" y="48"/>
                </a:lnTo>
                <a:lnTo>
                  <a:pt x="4" y="46"/>
                </a:lnTo>
                <a:lnTo>
                  <a:pt x="6" y="46"/>
                </a:lnTo>
                <a:lnTo>
                  <a:pt x="8" y="46"/>
                </a:lnTo>
                <a:lnTo>
                  <a:pt x="8" y="46"/>
                </a:lnTo>
                <a:lnTo>
                  <a:pt x="10" y="46"/>
                </a:lnTo>
                <a:lnTo>
                  <a:pt x="14" y="46"/>
                </a:lnTo>
                <a:lnTo>
                  <a:pt x="16" y="46"/>
                </a:lnTo>
                <a:lnTo>
                  <a:pt x="18" y="46"/>
                </a:lnTo>
                <a:lnTo>
                  <a:pt x="18" y="44"/>
                </a:lnTo>
                <a:lnTo>
                  <a:pt x="20" y="44"/>
                </a:lnTo>
                <a:lnTo>
                  <a:pt x="20" y="44"/>
                </a:lnTo>
                <a:lnTo>
                  <a:pt x="20" y="44"/>
                </a:lnTo>
                <a:lnTo>
                  <a:pt x="20" y="42"/>
                </a:lnTo>
                <a:lnTo>
                  <a:pt x="20" y="42"/>
                </a:lnTo>
                <a:lnTo>
                  <a:pt x="20" y="40"/>
                </a:lnTo>
                <a:lnTo>
                  <a:pt x="20" y="38"/>
                </a:lnTo>
                <a:lnTo>
                  <a:pt x="20" y="36"/>
                </a:lnTo>
                <a:lnTo>
                  <a:pt x="20" y="34"/>
                </a:lnTo>
                <a:lnTo>
                  <a:pt x="18" y="32"/>
                </a:lnTo>
                <a:lnTo>
                  <a:pt x="18" y="28"/>
                </a:lnTo>
                <a:lnTo>
                  <a:pt x="16" y="26"/>
                </a:lnTo>
                <a:lnTo>
                  <a:pt x="16" y="24"/>
                </a:lnTo>
                <a:lnTo>
                  <a:pt x="14" y="20"/>
                </a:lnTo>
                <a:lnTo>
                  <a:pt x="10" y="4"/>
                </a:lnTo>
                <a:lnTo>
                  <a:pt x="14" y="2"/>
                </a:lnTo>
                <a:lnTo>
                  <a:pt x="16" y="0"/>
                </a:lnTo>
                <a:lnTo>
                  <a:pt x="18" y="0"/>
                </a:lnTo>
                <a:lnTo>
                  <a:pt x="18" y="0"/>
                </a:lnTo>
                <a:lnTo>
                  <a:pt x="20" y="0"/>
                </a:lnTo>
                <a:lnTo>
                  <a:pt x="22" y="0"/>
                </a:lnTo>
                <a:lnTo>
                  <a:pt x="24" y="0"/>
                </a:lnTo>
                <a:lnTo>
                  <a:pt x="26" y="0"/>
                </a:lnTo>
                <a:lnTo>
                  <a:pt x="30" y="0"/>
                </a:lnTo>
                <a:lnTo>
                  <a:pt x="32" y="2"/>
                </a:lnTo>
                <a:lnTo>
                  <a:pt x="34" y="2"/>
                </a:lnTo>
                <a:lnTo>
                  <a:pt x="36" y="2"/>
                </a:lnTo>
                <a:lnTo>
                  <a:pt x="40" y="2"/>
                </a:lnTo>
                <a:lnTo>
                  <a:pt x="48" y="0"/>
                </a:lnTo>
                <a:lnTo>
                  <a:pt x="56" y="0"/>
                </a:lnTo>
                <a:lnTo>
                  <a:pt x="62" y="0"/>
                </a:lnTo>
                <a:lnTo>
                  <a:pt x="66" y="0"/>
                </a:lnTo>
                <a:lnTo>
                  <a:pt x="68" y="0"/>
                </a:lnTo>
                <a:lnTo>
                  <a:pt x="72" y="0"/>
                </a:lnTo>
                <a:lnTo>
                  <a:pt x="72" y="0"/>
                </a:lnTo>
                <a:lnTo>
                  <a:pt x="74" y="0"/>
                </a:lnTo>
                <a:lnTo>
                  <a:pt x="76" y="0"/>
                </a:lnTo>
                <a:lnTo>
                  <a:pt x="78" y="2"/>
                </a:lnTo>
                <a:lnTo>
                  <a:pt x="80" y="4"/>
                </a:lnTo>
                <a:lnTo>
                  <a:pt x="82" y="4"/>
                </a:lnTo>
                <a:lnTo>
                  <a:pt x="84" y="8"/>
                </a:lnTo>
                <a:lnTo>
                  <a:pt x="88" y="12"/>
                </a:lnTo>
                <a:lnTo>
                  <a:pt x="92" y="16"/>
                </a:lnTo>
                <a:lnTo>
                  <a:pt x="96" y="20"/>
                </a:lnTo>
                <a:lnTo>
                  <a:pt x="98" y="20"/>
                </a:lnTo>
                <a:lnTo>
                  <a:pt x="100" y="22"/>
                </a:lnTo>
                <a:lnTo>
                  <a:pt x="102" y="24"/>
                </a:lnTo>
                <a:lnTo>
                  <a:pt x="102" y="24"/>
                </a:lnTo>
                <a:lnTo>
                  <a:pt x="104" y="26"/>
                </a:lnTo>
                <a:lnTo>
                  <a:pt x="106" y="26"/>
                </a:lnTo>
                <a:lnTo>
                  <a:pt x="110" y="26"/>
                </a:lnTo>
                <a:lnTo>
                  <a:pt x="112" y="26"/>
                </a:lnTo>
                <a:lnTo>
                  <a:pt x="114" y="28"/>
                </a:lnTo>
                <a:lnTo>
                  <a:pt x="116" y="28"/>
                </a:lnTo>
                <a:lnTo>
                  <a:pt x="118" y="28"/>
                </a:lnTo>
                <a:lnTo>
                  <a:pt x="118" y="30"/>
                </a:lnTo>
                <a:lnTo>
                  <a:pt x="118" y="30"/>
                </a:lnTo>
                <a:lnTo>
                  <a:pt x="118" y="30"/>
                </a:lnTo>
                <a:lnTo>
                  <a:pt x="118" y="32"/>
                </a:lnTo>
                <a:lnTo>
                  <a:pt x="118" y="34"/>
                </a:lnTo>
                <a:lnTo>
                  <a:pt x="118" y="34"/>
                </a:lnTo>
                <a:lnTo>
                  <a:pt x="118" y="36"/>
                </a:lnTo>
                <a:lnTo>
                  <a:pt x="118" y="38"/>
                </a:lnTo>
                <a:lnTo>
                  <a:pt x="120" y="40"/>
                </a:lnTo>
                <a:lnTo>
                  <a:pt x="120" y="40"/>
                </a:lnTo>
                <a:lnTo>
                  <a:pt x="120" y="42"/>
                </a:lnTo>
                <a:lnTo>
                  <a:pt x="120" y="42"/>
                </a:lnTo>
                <a:lnTo>
                  <a:pt x="122" y="44"/>
                </a:lnTo>
                <a:lnTo>
                  <a:pt x="122" y="44"/>
                </a:lnTo>
                <a:lnTo>
                  <a:pt x="124" y="46"/>
                </a:lnTo>
                <a:lnTo>
                  <a:pt x="128" y="48"/>
                </a:lnTo>
                <a:lnTo>
                  <a:pt x="132" y="50"/>
                </a:lnTo>
                <a:lnTo>
                  <a:pt x="136" y="52"/>
                </a:lnTo>
                <a:lnTo>
                  <a:pt x="138" y="52"/>
                </a:lnTo>
                <a:lnTo>
                  <a:pt x="142" y="54"/>
                </a:lnTo>
                <a:lnTo>
                  <a:pt x="142" y="62"/>
                </a:lnTo>
                <a:lnTo>
                  <a:pt x="142" y="64"/>
                </a:lnTo>
                <a:lnTo>
                  <a:pt x="142" y="68"/>
                </a:lnTo>
                <a:lnTo>
                  <a:pt x="142" y="68"/>
                </a:lnTo>
                <a:lnTo>
                  <a:pt x="144" y="70"/>
                </a:lnTo>
                <a:lnTo>
                  <a:pt x="142" y="72"/>
                </a:lnTo>
                <a:lnTo>
                  <a:pt x="142" y="72"/>
                </a:lnTo>
                <a:lnTo>
                  <a:pt x="142" y="74"/>
                </a:lnTo>
                <a:lnTo>
                  <a:pt x="142" y="74"/>
                </a:lnTo>
                <a:lnTo>
                  <a:pt x="140" y="76"/>
                </a:lnTo>
                <a:lnTo>
                  <a:pt x="138" y="78"/>
                </a:lnTo>
                <a:lnTo>
                  <a:pt x="138" y="78"/>
                </a:lnTo>
                <a:lnTo>
                  <a:pt x="136" y="78"/>
                </a:lnTo>
                <a:lnTo>
                  <a:pt x="136" y="82"/>
                </a:lnTo>
                <a:lnTo>
                  <a:pt x="136" y="82"/>
                </a:lnTo>
                <a:lnTo>
                  <a:pt x="134" y="84"/>
                </a:lnTo>
                <a:lnTo>
                  <a:pt x="134" y="86"/>
                </a:lnTo>
                <a:lnTo>
                  <a:pt x="134" y="88"/>
                </a:lnTo>
                <a:lnTo>
                  <a:pt x="134" y="88"/>
                </a:lnTo>
                <a:lnTo>
                  <a:pt x="134" y="90"/>
                </a:lnTo>
                <a:lnTo>
                  <a:pt x="136" y="90"/>
                </a:lnTo>
                <a:lnTo>
                  <a:pt x="136" y="90"/>
                </a:lnTo>
                <a:lnTo>
                  <a:pt x="136" y="90"/>
                </a:lnTo>
                <a:lnTo>
                  <a:pt x="136" y="90"/>
                </a:lnTo>
                <a:lnTo>
                  <a:pt x="138" y="90"/>
                </a:lnTo>
                <a:lnTo>
                  <a:pt x="140" y="90"/>
                </a:lnTo>
                <a:lnTo>
                  <a:pt x="140" y="90"/>
                </a:lnTo>
                <a:lnTo>
                  <a:pt x="142" y="90"/>
                </a:lnTo>
                <a:lnTo>
                  <a:pt x="142" y="92"/>
                </a:lnTo>
                <a:lnTo>
                  <a:pt x="144" y="92"/>
                </a:lnTo>
                <a:lnTo>
                  <a:pt x="144" y="92"/>
                </a:lnTo>
                <a:lnTo>
                  <a:pt x="144" y="92"/>
                </a:lnTo>
                <a:lnTo>
                  <a:pt x="144" y="94"/>
                </a:lnTo>
                <a:lnTo>
                  <a:pt x="144" y="94"/>
                </a:lnTo>
                <a:lnTo>
                  <a:pt x="144" y="96"/>
                </a:lnTo>
                <a:lnTo>
                  <a:pt x="144" y="96"/>
                </a:lnTo>
                <a:lnTo>
                  <a:pt x="144" y="100"/>
                </a:lnTo>
                <a:lnTo>
                  <a:pt x="142" y="104"/>
                </a:lnTo>
                <a:lnTo>
                  <a:pt x="142" y="106"/>
                </a:lnTo>
                <a:lnTo>
                  <a:pt x="142" y="108"/>
                </a:lnTo>
                <a:lnTo>
                  <a:pt x="142" y="110"/>
                </a:lnTo>
                <a:lnTo>
                  <a:pt x="142" y="112"/>
                </a:lnTo>
                <a:lnTo>
                  <a:pt x="144" y="116"/>
                </a:lnTo>
                <a:lnTo>
                  <a:pt x="146" y="122"/>
                </a:lnTo>
                <a:lnTo>
                  <a:pt x="146" y="124"/>
                </a:lnTo>
                <a:lnTo>
                  <a:pt x="146" y="124"/>
                </a:lnTo>
                <a:lnTo>
                  <a:pt x="146" y="126"/>
                </a:lnTo>
                <a:lnTo>
                  <a:pt x="146" y="130"/>
                </a:lnTo>
                <a:lnTo>
                  <a:pt x="146" y="134"/>
                </a:lnTo>
                <a:lnTo>
                  <a:pt x="146" y="136"/>
                </a:lnTo>
                <a:lnTo>
                  <a:pt x="146" y="140"/>
                </a:lnTo>
                <a:lnTo>
                  <a:pt x="146" y="142"/>
                </a:lnTo>
                <a:lnTo>
                  <a:pt x="146" y="142"/>
                </a:lnTo>
                <a:lnTo>
                  <a:pt x="146" y="144"/>
                </a:lnTo>
                <a:lnTo>
                  <a:pt x="146" y="144"/>
                </a:lnTo>
                <a:lnTo>
                  <a:pt x="148" y="144"/>
                </a:lnTo>
                <a:lnTo>
                  <a:pt x="150" y="146"/>
                </a:lnTo>
                <a:lnTo>
                  <a:pt x="152" y="148"/>
                </a:lnTo>
                <a:lnTo>
                  <a:pt x="152" y="148"/>
                </a:lnTo>
                <a:lnTo>
                  <a:pt x="152" y="150"/>
                </a:lnTo>
                <a:lnTo>
                  <a:pt x="154" y="150"/>
                </a:lnTo>
                <a:lnTo>
                  <a:pt x="154" y="152"/>
                </a:lnTo>
                <a:lnTo>
                  <a:pt x="156" y="154"/>
                </a:lnTo>
                <a:lnTo>
                  <a:pt x="156" y="15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32" name="Freeform 434"/>
          <p:cNvSpPr>
            <a:spLocks/>
          </p:cNvSpPr>
          <p:nvPr/>
        </p:nvSpPr>
        <p:spPr bwMode="auto">
          <a:xfrm>
            <a:off x="4099964" y="4387513"/>
            <a:ext cx="151908" cy="209597"/>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3" name="Freeform 435"/>
          <p:cNvSpPr>
            <a:spLocks/>
          </p:cNvSpPr>
          <p:nvPr/>
        </p:nvSpPr>
        <p:spPr bwMode="auto">
          <a:xfrm>
            <a:off x="4099964" y="4387513"/>
            <a:ext cx="151908" cy="209597"/>
          </a:xfrm>
          <a:custGeom>
            <a:avLst/>
            <a:gdLst>
              <a:gd name="T0" fmla="*/ 64 w 74"/>
              <a:gd name="T1" fmla="*/ 0 h 90"/>
              <a:gd name="T2" fmla="*/ 68 w 74"/>
              <a:gd name="T3" fmla="*/ 6 h 90"/>
              <a:gd name="T4" fmla="*/ 70 w 74"/>
              <a:gd name="T5" fmla="*/ 10 h 90"/>
              <a:gd name="T6" fmla="*/ 72 w 74"/>
              <a:gd name="T7" fmla="*/ 14 h 90"/>
              <a:gd name="T8" fmla="*/ 74 w 74"/>
              <a:gd name="T9" fmla="*/ 20 h 90"/>
              <a:gd name="T10" fmla="*/ 74 w 74"/>
              <a:gd name="T11" fmla="*/ 28 h 90"/>
              <a:gd name="T12" fmla="*/ 74 w 74"/>
              <a:gd name="T13" fmla="*/ 36 h 90"/>
              <a:gd name="T14" fmla="*/ 72 w 74"/>
              <a:gd name="T15" fmla="*/ 42 h 90"/>
              <a:gd name="T16" fmla="*/ 70 w 74"/>
              <a:gd name="T17" fmla="*/ 46 h 90"/>
              <a:gd name="T18" fmla="*/ 66 w 74"/>
              <a:gd name="T19" fmla="*/ 56 h 90"/>
              <a:gd name="T20" fmla="*/ 64 w 74"/>
              <a:gd name="T21" fmla="*/ 60 h 90"/>
              <a:gd name="T22" fmla="*/ 62 w 74"/>
              <a:gd name="T23" fmla="*/ 68 h 90"/>
              <a:gd name="T24" fmla="*/ 62 w 74"/>
              <a:gd name="T25" fmla="*/ 72 h 90"/>
              <a:gd name="T26" fmla="*/ 62 w 74"/>
              <a:gd name="T27" fmla="*/ 76 h 90"/>
              <a:gd name="T28" fmla="*/ 62 w 74"/>
              <a:gd name="T29" fmla="*/ 78 h 90"/>
              <a:gd name="T30" fmla="*/ 66 w 74"/>
              <a:gd name="T31" fmla="*/ 84 h 90"/>
              <a:gd name="T32" fmla="*/ 44 w 74"/>
              <a:gd name="T33" fmla="*/ 86 h 90"/>
              <a:gd name="T34" fmla="*/ 36 w 74"/>
              <a:gd name="T35" fmla="*/ 86 h 90"/>
              <a:gd name="T36" fmla="*/ 32 w 74"/>
              <a:gd name="T37" fmla="*/ 86 h 90"/>
              <a:gd name="T38" fmla="*/ 26 w 74"/>
              <a:gd name="T39" fmla="*/ 84 h 90"/>
              <a:gd name="T40" fmla="*/ 22 w 74"/>
              <a:gd name="T41" fmla="*/ 84 h 90"/>
              <a:gd name="T42" fmla="*/ 18 w 74"/>
              <a:gd name="T43" fmla="*/ 86 h 90"/>
              <a:gd name="T44" fmla="*/ 16 w 74"/>
              <a:gd name="T45" fmla="*/ 86 h 90"/>
              <a:gd name="T46" fmla="*/ 2 w 74"/>
              <a:gd name="T47" fmla="*/ 86 h 90"/>
              <a:gd name="T48" fmla="*/ 0 w 74"/>
              <a:gd name="T49" fmla="*/ 76 h 90"/>
              <a:gd name="T50" fmla="*/ 2 w 74"/>
              <a:gd name="T51" fmla="*/ 64 h 90"/>
              <a:gd name="T52" fmla="*/ 2 w 74"/>
              <a:gd name="T53" fmla="*/ 58 h 90"/>
              <a:gd name="T54" fmla="*/ 4 w 74"/>
              <a:gd name="T55" fmla="*/ 54 h 90"/>
              <a:gd name="T56" fmla="*/ 4 w 74"/>
              <a:gd name="T57" fmla="*/ 50 h 90"/>
              <a:gd name="T58" fmla="*/ 6 w 74"/>
              <a:gd name="T59" fmla="*/ 50 h 90"/>
              <a:gd name="T60" fmla="*/ 8 w 74"/>
              <a:gd name="T61" fmla="*/ 48 h 90"/>
              <a:gd name="T62" fmla="*/ 12 w 74"/>
              <a:gd name="T63" fmla="*/ 46 h 90"/>
              <a:gd name="T64" fmla="*/ 18 w 74"/>
              <a:gd name="T65" fmla="*/ 44 h 90"/>
              <a:gd name="T66" fmla="*/ 26 w 74"/>
              <a:gd name="T67" fmla="*/ 42 h 90"/>
              <a:gd name="T68" fmla="*/ 28 w 74"/>
              <a:gd name="T69" fmla="*/ 42 h 90"/>
              <a:gd name="T70" fmla="*/ 30 w 74"/>
              <a:gd name="T71" fmla="*/ 40 h 90"/>
              <a:gd name="T72" fmla="*/ 30 w 74"/>
              <a:gd name="T73" fmla="*/ 38 h 90"/>
              <a:gd name="T74" fmla="*/ 30 w 74"/>
              <a:gd name="T75" fmla="*/ 36 h 90"/>
              <a:gd name="T76" fmla="*/ 30 w 74"/>
              <a:gd name="T77" fmla="*/ 32 h 90"/>
              <a:gd name="T78" fmla="*/ 30 w 74"/>
              <a:gd name="T79" fmla="*/ 30 h 90"/>
              <a:gd name="T80" fmla="*/ 30 w 74"/>
              <a:gd name="T81" fmla="*/ 30 h 90"/>
              <a:gd name="T82" fmla="*/ 26 w 74"/>
              <a:gd name="T83" fmla="*/ 30 h 90"/>
              <a:gd name="T84" fmla="*/ 24 w 74"/>
              <a:gd name="T85" fmla="*/ 30 h 90"/>
              <a:gd name="T86" fmla="*/ 22 w 74"/>
              <a:gd name="T87" fmla="*/ 30 h 90"/>
              <a:gd name="T88" fmla="*/ 20 w 74"/>
              <a:gd name="T89" fmla="*/ 30 h 90"/>
              <a:gd name="T90" fmla="*/ 20 w 74"/>
              <a:gd name="T91" fmla="*/ 28 h 90"/>
              <a:gd name="T92" fmla="*/ 20 w 74"/>
              <a:gd name="T93" fmla="*/ 26 h 90"/>
              <a:gd name="T94" fmla="*/ 20 w 74"/>
              <a:gd name="T95" fmla="*/ 24 h 90"/>
              <a:gd name="T96" fmla="*/ 20 w 74"/>
              <a:gd name="T97" fmla="*/ 18 h 90"/>
              <a:gd name="T98" fmla="*/ 18 w 74"/>
              <a:gd name="T99" fmla="*/ 4 h 90"/>
              <a:gd name="T100" fmla="*/ 32 w 74"/>
              <a:gd name="T101" fmla="*/ 4 h 90"/>
              <a:gd name="T102" fmla="*/ 40 w 74"/>
              <a:gd name="T103" fmla="*/ 6 h 90"/>
              <a:gd name="T104" fmla="*/ 46 w 74"/>
              <a:gd name="T105" fmla="*/ 6 h 90"/>
              <a:gd name="T106" fmla="*/ 50 w 74"/>
              <a:gd name="T107" fmla="*/ 4 h 90"/>
              <a:gd name="T108" fmla="*/ 58 w 74"/>
              <a:gd name="T10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90">
                <a:moveTo>
                  <a:pt x="64" y="0"/>
                </a:moveTo>
                <a:lnTo>
                  <a:pt x="64" y="0"/>
                </a:lnTo>
                <a:lnTo>
                  <a:pt x="66" y="2"/>
                </a:lnTo>
                <a:lnTo>
                  <a:pt x="68" y="6"/>
                </a:lnTo>
                <a:lnTo>
                  <a:pt x="70" y="8"/>
                </a:lnTo>
                <a:lnTo>
                  <a:pt x="70" y="10"/>
                </a:lnTo>
                <a:lnTo>
                  <a:pt x="72" y="12"/>
                </a:lnTo>
                <a:lnTo>
                  <a:pt x="72" y="14"/>
                </a:lnTo>
                <a:lnTo>
                  <a:pt x="72" y="18"/>
                </a:lnTo>
                <a:lnTo>
                  <a:pt x="74" y="20"/>
                </a:lnTo>
                <a:lnTo>
                  <a:pt x="74" y="24"/>
                </a:lnTo>
                <a:lnTo>
                  <a:pt x="74" y="28"/>
                </a:lnTo>
                <a:lnTo>
                  <a:pt x="74" y="32"/>
                </a:lnTo>
                <a:lnTo>
                  <a:pt x="74" y="36"/>
                </a:lnTo>
                <a:lnTo>
                  <a:pt x="72" y="40"/>
                </a:lnTo>
                <a:lnTo>
                  <a:pt x="72" y="42"/>
                </a:lnTo>
                <a:lnTo>
                  <a:pt x="72" y="44"/>
                </a:lnTo>
                <a:lnTo>
                  <a:pt x="70" y="46"/>
                </a:lnTo>
                <a:lnTo>
                  <a:pt x="68" y="50"/>
                </a:lnTo>
                <a:lnTo>
                  <a:pt x="66" y="56"/>
                </a:lnTo>
                <a:lnTo>
                  <a:pt x="64" y="58"/>
                </a:lnTo>
                <a:lnTo>
                  <a:pt x="64" y="60"/>
                </a:lnTo>
                <a:lnTo>
                  <a:pt x="64" y="62"/>
                </a:lnTo>
                <a:lnTo>
                  <a:pt x="62" y="68"/>
                </a:lnTo>
                <a:lnTo>
                  <a:pt x="62" y="70"/>
                </a:lnTo>
                <a:lnTo>
                  <a:pt x="62" y="72"/>
                </a:lnTo>
                <a:lnTo>
                  <a:pt x="62" y="74"/>
                </a:lnTo>
                <a:lnTo>
                  <a:pt x="62" y="76"/>
                </a:lnTo>
                <a:lnTo>
                  <a:pt x="62" y="76"/>
                </a:lnTo>
                <a:lnTo>
                  <a:pt x="62" y="78"/>
                </a:lnTo>
                <a:lnTo>
                  <a:pt x="64" y="80"/>
                </a:lnTo>
                <a:lnTo>
                  <a:pt x="66" y="84"/>
                </a:lnTo>
                <a:lnTo>
                  <a:pt x="54" y="86"/>
                </a:lnTo>
                <a:lnTo>
                  <a:pt x="44" y="86"/>
                </a:lnTo>
                <a:lnTo>
                  <a:pt x="38" y="86"/>
                </a:lnTo>
                <a:lnTo>
                  <a:pt x="36" y="86"/>
                </a:lnTo>
                <a:lnTo>
                  <a:pt x="34" y="86"/>
                </a:lnTo>
                <a:lnTo>
                  <a:pt x="32" y="86"/>
                </a:lnTo>
                <a:lnTo>
                  <a:pt x="28" y="84"/>
                </a:lnTo>
                <a:lnTo>
                  <a:pt x="26" y="84"/>
                </a:lnTo>
                <a:lnTo>
                  <a:pt x="24" y="84"/>
                </a:lnTo>
                <a:lnTo>
                  <a:pt x="22" y="84"/>
                </a:lnTo>
                <a:lnTo>
                  <a:pt x="20" y="84"/>
                </a:lnTo>
                <a:lnTo>
                  <a:pt x="18" y="86"/>
                </a:lnTo>
                <a:lnTo>
                  <a:pt x="18" y="86"/>
                </a:lnTo>
                <a:lnTo>
                  <a:pt x="16" y="86"/>
                </a:lnTo>
                <a:lnTo>
                  <a:pt x="12" y="90"/>
                </a:lnTo>
                <a:lnTo>
                  <a:pt x="2" y="86"/>
                </a:lnTo>
                <a:lnTo>
                  <a:pt x="0" y="80"/>
                </a:lnTo>
                <a:lnTo>
                  <a:pt x="0" y="76"/>
                </a:lnTo>
                <a:lnTo>
                  <a:pt x="0" y="70"/>
                </a:lnTo>
                <a:lnTo>
                  <a:pt x="2" y="64"/>
                </a:lnTo>
                <a:lnTo>
                  <a:pt x="2" y="62"/>
                </a:lnTo>
                <a:lnTo>
                  <a:pt x="2" y="58"/>
                </a:lnTo>
                <a:lnTo>
                  <a:pt x="2" y="56"/>
                </a:lnTo>
                <a:lnTo>
                  <a:pt x="4" y="54"/>
                </a:lnTo>
                <a:lnTo>
                  <a:pt x="4" y="52"/>
                </a:lnTo>
                <a:lnTo>
                  <a:pt x="4" y="50"/>
                </a:lnTo>
                <a:lnTo>
                  <a:pt x="6" y="50"/>
                </a:lnTo>
                <a:lnTo>
                  <a:pt x="6" y="50"/>
                </a:lnTo>
                <a:lnTo>
                  <a:pt x="6" y="48"/>
                </a:lnTo>
                <a:lnTo>
                  <a:pt x="8" y="48"/>
                </a:lnTo>
                <a:lnTo>
                  <a:pt x="10" y="48"/>
                </a:lnTo>
                <a:lnTo>
                  <a:pt x="12" y="46"/>
                </a:lnTo>
                <a:lnTo>
                  <a:pt x="16" y="46"/>
                </a:lnTo>
                <a:lnTo>
                  <a:pt x="18" y="44"/>
                </a:lnTo>
                <a:lnTo>
                  <a:pt x="20" y="44"/>
                </a:lnTo>
                <a:lnTo>
                  <a:pt x="26" y="42"/>
                </a:lnTo>
                <a:lnTo>
                  <a:pt x="26" y="42"/>
                </a:lnTo>
                <a:lnTo>
                  <a:pt x="28" y="42"/>
                </a:lnTo>
                <a:lnTo>
                  <a:pt x="28" y="40"/>
                </a:lnTo>
                <a:lnTo>
                  <a:pt x="30" y="40"/>
                </a:lnTo>
                <a:lnTo>
                  <a:pt x="30" y="38"/>
                </a:lnTo>
                <a:lnTo>
                  <a:pt x="30" y="38"/>
                </a:lnTo>
                <a:lnTo>
                  <a:pt x="30" y="36"/>
                </a:lnTo>
                <a:lnTo>
                  <a:pt x="30" y="36"/>
                </a:lnTo>
                <a:lnTo>
                  <a:pt x="30" y="34"/>
                </a:lnTo>
                <a:lnTo>
                  <a:pt x="30" y="32"/>
                </a:lnTo>
                <a:lnTo>
                  <a:pt x="30" y="32"/>
                </a:lnTo>
                <a:lnTo>
                  <a:pt x="30" y="30"/>
                </a:lnTo>
                <a:lnTo>
                  <a:pt x="30" y="30"/>
                </a:lnTo>
                <a:lnTo>
                  <a:pt x="30" y="30"/>
                </a:lnTo>
                <a:lnTo>
                  <a:pt x="28" y="30"/>
                </a:lnTo>
                <a:lnTo>
                  <a:pt x="26" y="30"/>
                </a:lnTo>
                <a:lnTo>
                  <a:pt x="26" y="30"/>
                </a:lnTo>
                <a:lnTo>
                  <a:pt x="24" y="30"/>
                </a:lnTo>
                <a:lnTo>
                  <a:pt x="22" y="30"/>
                </a:lnTo>
                <a:lnTo>
                  <a:pt x="22" y="30"/>
                </a:lnTo>
                <a:lnTo>
                  <a:pt x="20" y="30"/>
                </a:lnTo>
                <a:lnTo>
                  <a:pt x="20" y="30"/>
                </a:lnTo>
                <a:lnTo>
                  <a:pt x="20" y="28"/>
                </a:lnTo>
                <a:lnTo>
                  <a:pt x="20" y="28"/>
                </a:lnTo>
                <a:lnTo>
                  <a:pt x="20" y="28"/>
                </a:lnTo>
                <a:lnTo>
                  <a:pt x="20" y="26"/>
                </a:lnTo>
                <a:lnTo>
                  <a:pt x="20" y="24"/>
                </a:lnTo>
                <a:lnTo>
                  <a:pt x="20" y="24"/>
                </a:lnTo>
                <a:lnTo>
                  <a:pt x="20" y="22"/>
                </a:lnTo>
                <a:lnTo>
                  <a:pt x="20" y="18"/>
                </a:lnTo>
                <a:lnTo>
                  <a:pt x="18" y="12"/>
                </a:lnTo>
                <a:lnTo>
                  <a:pt x="18" y="4"/>
                </a:lnTo>
                <a:lnTo>
                  <a:pt x="24" y="4"/>
                </a:lnTo>
                <a:lnTo>
                  <a:pt x="32" y="4"/>
                </a:lnTo>
                <a:lnTo>
                  <a:pt x="36" y="4"/>
                </a:lnTo>
                <a:lnTo>
                  <a:pt x="40" y="6"/>
                </a:lnTo>
                <a:lnTo>
                  <a:pt x="44" y="6"/>
                </a:lnTo>
                <a:lnTo>
                  <a:pt x="46" y="6"/>
                </a:lnTo>
                <a:lnTo>
                  <a:pt x="48" y="6"/>
                </a:lnTo>
                <a:lnTo>
                  <a:pt x="50" y="4"/>
                </a:lnTo>
                <a:lnTo>
                  <a:pt x="52" y="4"/>
                </a:lnTo>
                <a:lnTo>
                  <a:pt x="58" y="2"/>
                </a:lnTo>
                <a:lnTo>
                  <a:pt x="64" y="0"/>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34" name="Freeform 436"/>
          <p:cNvSpPr>
            <a:spLocks/>
          </p:cNvSpPr>
          <p:nvPr/>
        </p:nvSpPr>
        <p:spPr bwMode="auto">
          <a:xfrm>
            <a:off x="3853627" y="4829993"/>
            <a:ext cx="365399" cy="405216"/>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5" name="Freeform 437"/>
          <p:cNvSpPr>
            <a:spLocks/>
          </p:cNvSpPr>
          <p:nvPr/>
        </p:nvSpPr>
        <p:spPr bwMode="auto">
          <a:xfrm>
            <a:off x="3853627" y="4829993"/>
            <a:ext cx="365399" cy="405216"/>
          </a:xfrm>
          <a:custGeom>
            <a:avLst/>
            <a:gdLst>
              <a:gd name="T0" fmla="*/ 72 w 178"/>
              <a:gd name="T1" fmla="*/ 170 h 174"/>
              <a:gd name="T2" fmla="*/ 86 w 178"/>
              <a:gd name="T3" fmla="*/ 170 h 174"/>
              <a:gd name="T4" fmla="*/ 92 w 178"/>
              <a:gd name="T5" fmla="*/ 168 h 174"/>
              <a:gd name="T6" fmla="*/ 94 w 178"/>
              <a:gd name="T7" fmla="*/ 160 h 174"/>
              <a:gd name="T8" fmla="*/ 98 w 178"/>
              <a:gd name="T9" fmla="*/ 156 h 174"/>
              <a:gd name="T10" fmla="*/ 106 w 178"/>
              <a:gd name="T11" fmla="*/ 152 h 174"/>
              <a:gd name="T12" fmla="*/ 108 w 178"/>
              <a:gd name="T13" fmla="*/ 144 h 174"/>
              <a:gd name="T14" fmla="*/ 110 w 178"/>
              <a:gd name="T15" fmla="*/ 140 h 174"/>
              <a:gd name="T16" fmla="*/ 122 w 178"/>
              <a:gd name="T17" fmla="*/ 140 h 174"/>
              <a:gd name="T18" fmla="*/ 128 w 178"/>
              <a:gd name="T19" fmla="*/ 132 h 174"/>
              <a:gd name="T20" fmla="*/ 146 w 178"/>
              <a:gd name="T21" fmla="*/ 128 h 174"/>
              <a:gd name="T22" fmla="*/ 152 w 178"/>
              <a:gd name="T23" fmla="*/ 124 h 174"/>
              <a:gd name="T24" fmla="*/ 156 w 178"/>
              <a:gd name="T25" fmla="*/ 116 h 174"/>
              <a:gd name="T26" fmla="*/ 166 w 178"/>
              <a:gd name="T27" fmla="*/ 108 h 174"/>
              <a:gd name="T28" fmla="*/ 168 w 178"/>
              <a:gd name="T29" fmla="*/ 88 h 174"/>
              <a:gd name="T30" fmla="*/ 174 w 178"/>
              <a:gd name="T31" fmla="*/ 80 h 174"/>
              <a:gd name="T32" fmla="*/ 178 w 178"/>
              <a:gd name="T33" fmla="*/ 76 h 174"/>
              <a:gd name="T34" fmla="*/ 174 w 178"/>
              <a:gd name="T35" fmla="*/ 62 h 174"/>
              <a:gd name="T36" fmla="*/ 174 w 178"/>
              <a:gd name="T37" fmla="*/ 38 h 174"/>
              <a:gd name="T38" fmla="*/ 162 w 178"/>
              <a:gd name="T39" fmla="*/ 24 h 174"/>
              <a:gd name="T40" fmla="*/ 146 w 178"/>
              <a:gd name="T41" fmla="*/ 14 h 174"/>
              <a:gd name="T42" fmla="*/ 142 w 178"/>
              <a:gd name="T43" fmla="*/ 4 h 174"/>
              <a:gd name="T44" fmla="*/ 138 w 178"/>
              <a:gd name="T45" fmla="*/ 0 h 174"/>
              <a:gd name="T46" fmla="*/ 130 w 178"/>
              <a:gd name="T47" fmla="*/ 2 h 174"/>
              <a:gd name="T48" fmla="*/ 126 w 178"/>
              <a:gd name="T49" fmla="*/ 10 h 174"/>
              <a:gd name="T50" fmla="*/ 116 w 178"/>
              <a:gd name="T51" fmla="*/ 16 h 174"/>
              <a:gd name="T52" fmla="*/ 108 w 178"/>
              <a:gd name="T53" fmla="*/ 30 h 174"/>
              <a:gd name="T54" fmla="*/ 104 w 178"/>
              <a:gd name="T55" fmla="*/ 56 h 174"/>
              <a:gd name="T56" fmla="*/ 106 w 178"/>
              <a:gd name="T57" fmla="*/ 70 h 174"/>
              <a:gd name="T58" fmla="*/ 114 w 178"/>
              <a:gd name="T59" fmla="*/ 76 h 174"/>
              <a:gd name="T60" fmla="*/ 122 w 178"/>
              <a:gd name="T61" fmla="*/ 76 h 174"/>
              <a:gd name="T62" fmla="*/ 124 w 178"/>
              <a:gd name="T63" fmla="*/ 82 h 174"/>
              <a:gd name="T64" fmla="*/ 124 w 178"/>
              <a:gd name="T65" fmla="*/ 96 h 174"/>
              <a:gd name="T66" fmla="*/ 120 w 178"/>
              <a:gd name="T67" fmla="*/ 104 h 174"/>
              <a:gd name="T68" fmla="*/ 108 w 178"/>
              <a:gd name="T69" fmla="*/ 106 h 174"/>
              <a:gd name="T70" fmla="*/ 102 w 178"/>
              <a:gd name="T71" fmla="*/ 100 h 174"/>
              <a:gd name="T72" fmla="*/ 98 w 178"/>
              <a:gd name="T73" fmla="*/ 86 h 174"/>
              <a:gd name="T74" fmla="*/ 96 w 178"/>
              <a:gd name="T75" fmla="*/ 80 h 174"/>
              <a:gd name="T76" fmla="*/ 86 w 178"/>
              <a:gd name="T77" fmla="*/ 76 h 174"/>
              <a:gd name="T78" fmla="*/ 84 w 178"/>
              <a:gd name="T79" fmla="*/ 70 h 174"/>
              <a:gd name="T80" fmla="*/ 78 w 178"/>
              <a:gd name="T81" fmla="*/ 68 h 174"/>
              <a:gd name="T82" fmla="*/ 70 w 178"/>
              <a:gd name="T83" fmla="*/ 72 h 174"/>
              <a:gd name="T84" fmla="*/ 68 w 178"/>
              <a:gd name="T85" fmla="*/ 80 h 174"/>
              <a:gd name="T86" fmla="*/ 64 w 178"/>
              <a:gd name="T87" fmla="*/ 80 h 174"/>
              <a:gd name="T88" fmla="*/ 58 w 178"/>
              <a:gd name="T89" fmla="*/ 74 h 174"/>
              <a:gd name="T90" fmla="*/ 56 w 178"/>
              <a:gd name="T91" fmla="*/ 64 h 174"/>
              <a:gd name="T92" fmla="*/ 50 w 178"/>
              <a:gd name="T93" fmla="*/ 62 h 174"/>
              <a:gd name="T94" fmla="*/ 42 w 178"/>
              <a:gd name="T95" fmla="*/ 76 h 174"/>
              <a:gd name="T96" fmla="*/ 40 w 178"/>
              <a:gd name="T97" fmla="*/ 92 h 174"/>
              <a:gd name="T98" fmla="*/ 36 w 178"/>
              <a:gd name="T99" fmla="*/ 96 h 174"/>
              <a:gd name="T100" fmla="*/ 24 w 178"/>
              <a:gd name="T101" fmla="*/ 94 h 174"/>
              <a:gd name="T102" fmla="*/ 22 w 178"/>
              <a:gd name="T103" fmla="*/ 90 h 174"/>
              <a:gd name="T104" fmla="*/ 18 w 178"/>
              <a:gd name="T105" fmla="*/ 86 h 174"/>
              <a:gd name="T106" fmla="*/ 14 w 178"/>
              <a:gd name="T107" fmla="*/ 88 h 174"/>
              <a:gd name="T108" fmla="*/ 14 w 178"/>
              <a:gd name="T109" fmla="*/ 94 h 174"/>
              <a:gd name="T110" fmla="*/ 10 w 178"/>
              <a:gd name="T111" fmla="*/ 96 h 174"/>
              <a:gd name="T112" fmla="*/ 4 w 178"/>
              <a:gd name="T113" fmla="*/ 96 h 174"/>
              <a:gd name="T114" fmla="*/ 0 w 178"/>
              <a:gd name="T115" fmla="*/ 106 h 174"/>
              <a:gd name="T116" fmla="*/ 4 w 178"/>
              <a:gd name="T117" fmla="*/ 130 h 174"/>
              <a:gd name="T118" fmla="*/ 6 w 178"/>
              <a:gd name="T119" fmla="*/ 148 h 174"/>
              <a:gd name="T120" fmla="*/ 14 w 178"/>
              <a:gd name="T121" fmla="*/ 158 h 174"/>
              <a:gd name="T122" fmla="*/ 16 w 178"/>
              <a:gd name="T123" fmla="*/ 166 h 174"/>
              <a:gd name="T124" fmla="*/ 34 w 178"/>
              <a:gd name="T125" fmla="*/ 17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74">
                <a:moveTo>
                  <a:pt x="62" y="174"/>
                </a:moveTo>
                <a:lnTo>
                  <a:pt x="62" y="174"/>
                </a:lnTo>
                <a:lnTo>
                  <a:pt x="66" y="172"/>
                </a:lnTo>
                <a:lnTo>
                  <a:pt x="70" y="172"/>
                </a:lnTo>
                <a:lnTo>
                  <a:pt x="72" y="170"/>
                </a:lnTo>
                <a:lnTo>
                  <a:pt x="72" y="170"/>
                </a:lnTo>
                <a:lnTo>
                  <a:pt x="74" y="170"/>
                </a:lnTo>
                <a:lnTo>
                  <a:pt x="78" y="170"/>
                </a:lnTo>
                <a:lnTo>
                  <a:pt x="82" y="172"/>
                </a:lnTo>
                <a:lnTo>
                  <a:pt x="84" y="170"/>
                </a:lnTo>
                <a:lnTo>
                  <a:pt x="84" y="170"/>
                </a:lnTo>
                <a:lnTo>
                  <a:pt x="86" y="170"/>
                </a:lnTo>
                <a:lnTo>
                  <a:pt x="88" y="170"/>
                </a:lnTo>
                <a:lnTo>
                  <a:pt x="90" y="170"/>
                </a:lnTo>
                <a:lnTo>
                  <a:pt x="92" y="168"/>
                </a:lnTo>
                <a:lnTo>
                  <a:pt x="92" y="168"/>
                </a:lnTo>
                <a:lnTo>
                  <a:pt x="92" y="168"/>
                </a:lnTo>
                <a:lnTo>
                  <a:pt x="92" y="168"/>
                </a:lnTo>
                <a:lnTo>
                  <a:pt x="94" y="166"/>
                </a:lnTo>
                <a:lnTo>
                  <a:pt x="94" y="166"/>
                </a:lnTo>
                <a:lnTo>
                  <a:pt x="94" y="164"/>
                </a:lnTo>
                <a:lnTo>
                  <a:pt x="94" y="162"/>
                </a:lnTo>
                <a:lnTo>
                  <a:pt x="94" y="160"/>
                </a:lnTo>
                <a:lnTo>
                  <a:pt x="94" y="160"/>
                </a:lnTo>
                <a:lnTo>
                  <a:pt x="94" y="158"/>
                </a:lnTo>
                <a:lnTo>
                  <a:pt x="94" y="158"/>
                </a:lnTo>
                <a:lnTo>
                  <a:pt x="94" y="156"/>
                </a:lnTo>
                <a:lnTo>
                  <a:pt x="96" y="156"/>
                </a:lnTo>
                <a:lnTo>
                  <a:pt x="96" y="156"/>
                </a:lnTo>
                <a:lnTo>
                  <a:pt x="98" y="156"/>
                </a:lnTo>
                <a:lnTo>
                  <a:pt x="100" y="156"/>
                </a:lnTo>
                <a:lnTo>
                  <a:pt x="102" y="156"/>
                </a:lnTo>
                <a:lnTo>
                  <a:pt x="102" y="156"/>
                </a:lnTo>
                <a:lnTo>
                  <a:pt x="104" y="154"/>
                </a:lnTo>
                <a:lnTo>
                  <a:pt x="106" y="154"/>
                </a:lnTo>
                <a:lnTo>
                  <a:pt x="106" y="152"/>
                </a:lnTo>
                <a:lnTo>
                  <a:pt x="108" y="152"/>
                </a:lnTo>
                <a:lnTo>
                  <a:pt x="108" y="152"/>
                </a:lnTo>
                <a:lnTo>
                  <a:pt x="108" y="150"/>
                </a:lnTo>
                <a:lnTo>
                  <a:pt x="108" y="150"/>
                </a:lnTo>
                <a:lnTo>
                  <a:pt x="108" y="146"/>
                </a:lnTo>
                <a:lnTo>
                  <a:pt x="108" y="144"/>
                </a:lnTo>
                <a:lnTo>
                  <a:pt x="108" y="144"/>
                </a:lnTo>
                <a:lnTo>
                  <a:pt x="108" y="142"/>
                </a:lnTo>
                <a:lnTo>
                  <a:pt x="108" y="142"/>
                </a:lnTo>
                <a:lnTo>
                  <a:pt x="110" y="142"/>
                </a:lnTo>
                <a:lnTo>
                  <a:pt x="110" y="140"/>
                </a:lnTo>
                <a:lnTo>
                  <a:pt x="110" y="140"/>
                </a:lnTo>
                <a:lnTo>
                  <a:pt x="112" y="140"/>
                </a:lnTo>
                <a:lnTo>
                  <a:pt x="114" y="140"/>
                </a:lnTo>
                <a:lnTo>
                  <a:pt x="116" y="140"/>
                </a:lnTo>
                <a:lnTo>
                  <a:pt x="118" y="140"/>
                </a:lnTo>
                <a:lnTo>
                  <a:pt x="120" y="140"/>
                </a:lnTo>
                <a:lnTo>
                  <a:pt x="122" y="140"/>
                </a:lnTo>
                <a:lnTo>
                  <a:pt x="122" y="140"/>
                </a:lnTo>
                <a:lnTo>
                  <a:pt x="122" y="140"/>
                </a:lnTo>
                <a:lnTo>
                  <a:pt x="124" y="138"/>
                </a:lnTo>
                <a:lnTo>
                  <a:pt x="124" y="138"/>
                </a:lnTo>
                <a:lnTo>
                  <a:pt x="126" y="134"/>
                </a:lnTo>
                <a:lnTo>
                  <a:pt x="128" y="132"/>
                </a:lnTo>
                <a:lnTo>
                  <a:pt x="128" y="132"/>
                </a:lnTo>
                <a:lnTo>
                  <a:pt x="132" y="132"/>
                </a:lnTo>
                <a:lnTo>
                  <a:pt x="134" y="130"/>
                </a:lnTo>
                <a:lnTo>
                  <a:pt x="138" y="130"/>
                </a:lnTo>
                <a:lnTo>
                  <a:pt x="142" y="130"/>
                </a:lnTo>
                <a:lnTo>
                  <a:pt x="146" y="128"/>
                </a:lnTo>
                <a:lnTo>
                  <a:pt x="148" y="128"/>
                </a:lnTo>
                <a:lnTo>
                  <a:pt x="148" y="128"/>
                </a:lnTo>
                <a:lnTo>
                  <a:pt x="150" y="126"/>
                </a:lnTo>
                <a:lnTo>
                  <a:pt x="152" y="126"/>
                </a:lnTo>
                <a:lnTo>
                  <a:pt x="152" y="126"/>
                </a:lnTo>
                <a:lnTo>
                  <a:pt x="152" y="124"/>
                </a:lnTo>
                <a:lnTo>
                  <a:pt x="152" y="124"/>
                </a:lnTo>
                <a:lnTo>
                  <a:pt x="154" y="122"/>
                </a:lnTo>
                <a:lnTo>
                  <a:pt x="154" y="118"/>
                </a:lnTo>
                <a:lnTo>
                  <a:pt x="154" y="118"/>
                </a:lnTo>
                <a:lnTo>
                  <a:pt x="154" y="116"/>
                </a:lnTo>
                <a:lnTo>
                  <a:pt x="156" y="116"/>
                </a:lnTo>
                <a:lnTo>
                  <a:pt x="158" y="114"/>
                </a:lnTo>
                <a:lnTo>
                  <a:pt x="160" y="114"/>
                </a:lnTo>
                <a:lnTo>
                  <a:pt x="162" y="114"/>
                </a:lnTo>
                <a:lnTo>
                  <a:pt x="166" y="112"/>
                </a:lnTo>
                <a:lnTo>
                  <a:pt x="166" y="112"/>
                </a:lnTo>
                <a:lnTo>
                  <a:pt x="166" y="108"/>
                </a:lnTo>
                <a:lnTo>
                  <a:pt x="166" y="104"/>
                </a:lnTo>
                <a:lnTo>
                  <a:pt x="166" y="100"/>
                </a:lnTo>
                <a:lnTo>
                  <a:pt x="166" y="96"/>
                </a:lnTo>
                <a:lnTo>
                  <a:pt x="168" y="90"/>
                </a:lnTo>
                <a:lnTo>
                  <a:pt x="168" y="88"/>
                </a:lnTo>
                <a:lnTo>
                  <a:pt x="168" y="88"/>
                </a:lnTo>
                <a:lnTo>
                  <a:pt x="168" y="86"/>
                </a:lnTo>
                <a:lnTo>
                  <a:pt x="168" y="84"/>
                </a:lnTo>
                <a:lnTo>
                  <a:pt x="170" y="84"/>
                </a:lnTo>
                <a:lnTo>
                  <a:pt x="170" y="82"/>
                </a:lnTo>
                <a:lnTo>
                  <a:pt x="174" y="80"/>
                </a:lnTo>
                <a:lnTo>
                  <a:pt x="174" y="80"/>
                </a:lnTo>
                <a:lnTo>
                  <a:pt x="176" y="78"/>
                </a:lnTo>
                <a:lnTo>
                  <a:pt x="176" y="78"/>
                </a:lnTo>
                <a:lnTo>
                  <a:pt x="176" y="78"/>
                </a:lnTo>
                <a:lnTo>
                  <a:pt x="176" y="78"/>
                </a:lnTo>
                <a:lnTo>
                  <a:pt x="178" y="76"/>
                </a:lnTo>
                <a:lnTo>
                  <a:pt x="178" y="76"/>
                </a:lnTo>
                <a:lnTo>
                  <a:pt x="178" y="74"/>
                </a:lnTo>
                <a:lnTo>
                  <a:pt x="176" y="74"/>
                </a:lnTo>
                <a:lnTo>
                  <a:pt x="176" y="72"/>
                </a:lnTo>
                <a:lnTo>
                  <a:pt x="176" y="68"/>
                </a:lnTo>
                <a:lnTo>
                  <a:pt x="174" y="64"/>
                </a:lnTo>
                <a:lnTo>
                  <a:pt x="174" y="62"/>
                </a:lnTo>
                <a:lnTo>
                  <a:pt x="174" y="60"/>
                </a:lnTo>
                <a:lnTo>
                  <a:pt x="174" y="58"/>
                </a:lnTo>
                <a:lnTo>
                  <a:pt x="174" y="56"/>
                </a:lnTo>
                <a:lnTo>
                  <a:pt x="174" y="48"/>
                </a:lnTo>
                <a:lnTo>
                  <a:pt x="174" y="40"/>
                </a:lnTo>
                <a:lnTo>
                  <a:pt x="174" y="38"/>
                </a:lnTo>
                <a:lnTo>
                  <a:pt x="172" y="34"/>
                </a:lnTo>
                <a:lnTo>
                  <a:pt x="168" y="30"/>
                </a:lnTo>
                <a:lnTo>
                  <a:pt x="166" y="28"/>
                </a:lnTo>
                <a:lnTo>
                  <a:pt x="166" y="26"/>
                </a:lnTo>
                <a:lnTo>
                  <a:pt x="164" y="26"/>
                </a:lnTo>
                <a:lnTo>
                  <a:pt x="162" y="24"/>
                </a:lnTo>
                <a:lnTo>
                  <a:pt x="158" y="22"/>
                </a:lnTo>
                <a:lnTo>
                  <a:pt x="154" y="22"/>
                </a:lnTo>
                <a:lnTo>
                  <a:pt x="154" y="20"/>
                </a:lnTo>
                <a:lnTo>
                  <a:pt x="152" y="20"/>
                </a:lnTo>
                <a:lnTo>
                  <a:pt x="150" y="18"/>
                </a:lnTo>
                <a:lnTo>
                  <a:pt x="146" y="14"/>
                </a:lnTo>
                <a:lnTo>
                  <a:pt x="144" y="12"/>
                </a:lnTo>
                <a:lnTo>
                  <a:pt x="144" y="10"/>
                </a:lnTo>
                <a:lnTo>
                  <a:pt x="142" y="8"/>
                </a:lnTo>
                <a:lnTo>
                  <a:pt x="142" y="8"/>
                </a:lnTo>
                <a:lnTo>
                  <a:pt x="142" y="6"/>
                </a:lnTo>
                <a:lnTo>
                  <a:pt x="142" y="4"/>
                </a:lnTo>
                <a:lnTo>
                  <a:pt x="142" y="4"/>
                </a:lnTo>
                <a:lnTo>
                  <a:pt x="140" y="2"/>
                </a:lnTo>
                <a:lnTo>
                  <a:pt x="140" y="2"/>
                </a:lnTo>
                <a:lnTo>
                  <a:pt x="140" y="0"/>
                </a:lnTo>
                <a:lnTo>
                  <a:pt x="140" y="0"/>
                </a:lnTo>
                <a:lnTo>
                  <a:pt x="138" y="0"/>
                </a:lnTo>
                <a:lnTo>
                  <a:pt x="138" y="0"/>
                </a:lnTo>
                <a:lnTo>
                  <a:pt x="136" y="0"/>
                </a:lnTo>
                <a:lnTo>
                  <a:pt x="134" y="0"/>
                </a:lnTo>
                <a:lnTo>
                  <a:pt x="130" y="0"/>
                </a:lnTo>
                <a:lnTo>
                  <a:pt x="130" y="2"/>
                </a:lnTo>
                <a:lnTo>
                  <a:pt x="130" y="2"/>
                </a:lnTo>
                <a:lnTo>
                  <a:pt x="128" y="6"/>
                </a:lnTo>
                <a:lnTo>
                  <a:pt x="128" y="8"/>
                </a:lnTo>
                <a:lnTo>
                  <a:pt x="128" y="10"/>
                </a:lnTo>
                <a:lnTo>
                  <a:pt x="126" y="10"/>
                </a:lnTo>
                <a:lnTo>
                  <a:pt x="126" y="10"/>
                </a:lnTo>
                <a:lnTo>
                  <a:pt x="126" y="10"/>
                </a:lnTo>
                <a:lnTo>
                  <a:pt x="124" y="12"/>
                </a:lnTo>
                <a:lnTo>
                  <a:pt x="122" y="12"/>
                </a:lnTo>
                <a:lnTo>
                  <a:pt x="122" y="12"/>
                </a:lnTo>
                <a:lnTo>
                  <a:pt x="118" y="14"/>
                </a:lnTo>
                <a:lnTo>
                  <a:pt x="116" y="14"/>
                </a:lnTo>
                <a:lnTo>
                  <a:pt x="116" y="16"/>
                </a:lnTo>
                <a:lnTo>
                  <a:pt x="114" y="16"/>
                </a:lnTo>
                <a:lnTo>
                  <a:pt x="114" y="18"/>
                </a:lnTo>
                <a:lnTo>
                  <a:pt x="112" y="20"/>
                </a:lnTo>
                <a:lnTo>
                  <a:pt x="110" y="22"/>
                </a:lnTo>
                <a:lnTo>
                  <a:pt x="110" y="26"/>
                </a:lnTo>
                <a:lnTo>
                  <a:pt x="108" y="30"/>
                </a:lnTo>
                <a:lnTo>
                  <a:pt x="108" y="34"/>
                </a:lnTo>
                <a:lnTo>
                  <a:pt x="106" y="40"/>
                </a:lnTo>
                <a:lnTo>
                  <a:pt x="106" y="48"/>
                </a:lnTo>
                <a:lnTo>
                  <a:pt x="104" y="50"/>
                </a:lnTo>
                <a:lnTo>
                  <a:pt x="104" y="54"/>
                </a:lnTo>
                <a:lnTo>
                  <a:pt x="104" y="56"/>
                </a:lnTo>
                <a:lnTo>
                  <a:pt x="104" y="60"/>
                </a:lnTo>
                <a:lnTo>
                  <a:pt x="104" y="62"/>
                </a:lnTo>
                <a:lnTo>
                  <a:pt x="104" y="64"/>
                </a:lnTo>
                <a:lnTo>
                  <a:pt x="106" y="66"/>
                </a:lnTo>
                <a:lnTo>
                  <a:pt x="106" y="70"/>
                </a:lnTo>
                <a:lnTo>
                  <a:pt x="106" y="70"/>
                </a:lnTo>
                <a:lnTo>
                  <a:pt x="106" y="70"/>
                </a:lnTo>
                <a:lnTo>
                  <a:pt x="108" y="72"/>
                </a:lnTo>
                <a:lnTo>
                  <a:pt x="110" y="74"/>
                </a:lnTo>
                <a:lnTo>
                  <a:pt x="112" y="74"/>
                </a:lnTo>
                <a:lnTo>
                  <a:pt x="112" y="76"/>
                </a:lnTo>
                <a:lnTo>
                  <a:pt x="114" y="76"/>
                </a:lnTo>
                <a:lnTo>
                  <a:pt x="114" y="76"/>
                </a:lnTo>
                <a:lnTo>
                  <a:pt x="118" y="76"/>
                </a:lnTo>
                <a:lnTo>
                  <a:pt x="118" y="76"/>
                </a:lnTo>
                <a:lnTo>
                  <a:pt x="120" y="76"/>
                </a:lnTo>
                <a:lnTo>
                  <a:pt x="122" y="76"/>
                </a:lnTo>
                <a:lnTo>
                  <a:pt x="122" y="76"/>
                </a:lnTo>
                <a:lnTo>
                  <a:pt x="122" y="76"/>
                </a:lnTo>
                <a:lnTo>
                  <a:pt x="122" y="78"/>
                </a:lnTo>
                <a:lnTo>
                  <a:pt x="124" y="78"/>
                </a:lnTo>
                <a:lnTo>
                  <a:pt x="124" y="78"/>
                </a:lnTo>
                <a:lnTo>
                  <a:pt x="124" y="80"/>
                </a:lnTo>
                <a:lnTo>
                  <a:pt x="124" y="82"/>
                </a:lnTo>
                <a:lnTo>
                  <a:pt x="126" y="84"/>
                </a:lnTo>
                <a:lnTo>
                  <a:pt x="126" y="88"/>
                </a:lnTo>
                <a:lnTo>
                  <a:pt x="126" y="90"/>
                </a:lnTo>
                <a:lnTo>
                  <a:pt x="126" y="92"/>
                </a:lnTo>
                <a:lnTo>
                  <a:pt x="124" y="94"/>
                </a:lnTo>
                <a:lnTo>
                  <a:pt x="124" y="96"/>
                </a:lnTo>
                <a:lnTo>
                  <a:pt x="124" y="100"/>
                </a:lnTo>
                <a:lnTo>
                  <a:pt x="124" y="100"/>
                </a:lnTo>
                <a:lnTo>
                  <a:pt x="122" y="102"/>
                </a:lnTo>
                <a:lnTo>
                  <a:pt x="122" y="102"/>
                </a:lnTo>
                <a:lnTo>
                  <a:pt x="122" y="104"/>
                </a:lnTo>
                <a:lnTo>
                  <a:pt x="120" y="104"/>
                </a:lnTo>
                <a:lnTo>
                  <a:pt x="120" y="104"/>
                </a:lnTo>
                <a:lnTo>
                  <a:pt x="118" y="104"/>
                </a:lnTo>
                <a:lnTo>
                  <a:pt x="116" y="106"/>
                </a:lnTo>
                <a:lnTo>
                  <a:pt x="114" y="106"/>
                </a:lnTo>
                <a:lnTo>
                  <a:pt x="112" y="106"/>
                </a:lnTo>
                <a:lnTo>
                  <a:pt x="108" y="106"/>
                </a:lnTo>
                <a:lnTo>
                  <a:pt x="106" y="104"/>
                </a:lnTo>
                <a:lnTo>
                  <a:pt x="106" y="104"/>
                </a:lnTo>
                <a:lnTo>
                  <a:pt x="104" y="104"/>
                </a:lnTo>
                <a:lnTo>
                  <a:pt x="104" y="104"/>
                </a:lnTo>
                <a:lnTo>
                  <a:pt x="102" y="102"/>
                </a:lnTo>
                <a:lnTo>
                  <a:pt x="102" y="100"/>
                </a:lnTo>
                <a:lnTo>
                  <a:pt x="100" y="98"/>
                </a:lnTo>
                <a:lnTo>
                  <a:pt x="100" y="96"/>
                </a:lnTo>
                <a:lnTo>
                  <a:pt x="98" y="96"/>
                </a:lnTo>
                <a:lnTo>
                  <a:pt x="98" y="94"/>
                </a:lnTo>
                <a:lnTo>
                  <a:pt x="98" y="88"/>
                </a:lnTo>
                <a:lnTo>
                  <a:pt x="98" y="86"/>
                </a:lnTo>
                <a:lnTo>
                  <a:pt x="98" y="84"/>
                </a:lnTo>
                <a:lnTo>
                  <a:pt x="96" y="82"/>
                </a:lnTo>
                <a:lnTo>
                  <a:pt x="96" y="82"/>
                </a:lnTo>
                <a:lnTo>
                  <a:pt x="96" y="82"/>
                </a:lnTo>
                <a:lnTo>
                  <a:pt x="96" y="80"/>
                </a:lnTo>
                <a:lnTo>
                  <a:pt x="96" y="80"/>
                </a:lnTo>
                <a:lnTo>
                  <a:pt x="94" y="80"/>
                </a:lnTo>
                <a:lnTo>
                  <a:pt x="92" y="78"/>
                </a:lnTo>
                <a:lnTo>
                  <a:pt x="90" y="78"/>
                </a:lnTo>
                <a:lnTo>
                  <a:pt x="88" y="78"/>
                </a:lnTo>
                <a:lnTo>
                  <a:pt x="86" y="76"/>
                </a:lnTo>
                <a:lnTo>
                  <a:pt x="86" y="76"/>
                </a:lnTo>
                <a:lnTo>
                  <a:pt x="84" y="76"/>
                </a:lnTo>
                <a:lnTo>
                  <a:pt x="84" y="74"/>
                </a:lnTo>
                <a:lnTo>
                  <a:pt x="84" y="74"/>
                </a:lnTo>
                <a:lnTo>
                  <a:pt x="84" y="74"/>
                </a:lnTo>
                <a:lnTo>
                  <a:pt x="84" y="72"/>
                </a:lnTo>
                <a:lnTo>
                  <a:pt x="84" y="70"/>
                </a:lnTo>
                <a:lnTo>
                  <a:pt x="84" y="70"/>
                </a:lnTo>
                <a:lnTo>
                  <a:pt x="82" y="70"/>
                </a:lnTo>
                <a:lnTo>
                  <a:pt x="82" y="68"/>
                </a:lnTo>
                <a:lnTo>
                  <a:pt x="82" y="68"/>
                </a:lnTo>
                <a:lnTo>
                  <a:pt x="80" y="68"/>
                </a:lnTo>
                <a:lnTo>
                  <a:pt x="78" y="68"/>
                </a:lnTo>
                <a:lnTo>
                  <a:pt x="76" y="70"/>
                </a:lnTo>
                <a:lnTo>
                  <a:pt x="76" y="70"/>
                </a:lnTo>
                <a:lnTo>
                  <a:pt x="74" y="70"/>
                </a:lnTo>
                <a:lnTo>
                  <a:pt x="72" y="70"/>
                </a:lnTo>
                <a:lnTo>
                  <a:pt x="72" y="72"/>
                </a:lnTo>
                <a:lnTo>
                  <a:pt x="70" y="72"/>
                </a:lnTo>
                <a:lnTo>
                  <a:pt x="70" y="72"/>
                </a:lnTo>
                <a:lnTo>
                  <a:pt x="70" y="74"/>
                </a:lnTo>
                <a:lnTo>
                  <a:pt x="70" y="76"/>
                </a:lnTo>
                <a:lnTo>
                  <a:pt x="68" y="78"/>
                </a:lnTo>
                <a:lnTo>
                  <a:pt x="68" y="78"/>
                </a:lnTo>
                <a:lnTo>
                  <a:pt x="68" y="80"/>
                </a:lnTo>
                <a:lnTo>
                  <a:pt x="68" y="80"/>
                </a:lnTo>
                <a:lnTo>
                  <a:pt x="66" y="80"/>
                </a:lnTo>
                <a:lnTo>
                  <a:pt x="66" y="80"/>
                </a:lnTo>
                <a:lnTo>
                  <a:pt x="66" y="80"/>
                </a:lnTo>
                <a:lnTo>
                  <a:pt x="64" y="80"/>
                </a:lnTo>
                <a:lnTo>
                  <a:pt x="64" y="80"/>
                </a:lnTo>
                <a:lnTo>
                  <a:pt x="62" y="78"/>
                </a:lnTo>
                <a:lnTo>
                  <a:pt x="60" y="78"/>
                </a:lnTo>
                <a:lnTo>
                  <a:pt x="60" y="78"/>
                </a:lnTo>
                <a:lnTo>
                  <a:pt x="60" y="78"/>
                </a:lnTo>
                <a:lnTo>
                  <a:pt x="60" y="76"/>
                </a:lnTo>
                <a:lnTo>
                  <a:pt x="58" y="74"/>
                </a:lnTo>
                <a:lnTo>
                  <a:pt x="58" y="72"/>
                </a:lnTo>
                <a:lnTo>
                  <a:pt x="58" y="70"/>
                </a:lnTo>
                <a:lnTo>
                  <a:pt x="58" y="68"/>
                </a:lnTo>
                <a:lnTo>
                  <a:pt x="58" y="66"/>
                </a:lnTo>
                <a:lnTo>
                  <a:pt x="58" y="64"/>
                </a:lnTo>
                <a:lnTo>
                  <a:pt x="56" y="64"/>
                </a:lnTo>
                <a:lnTo>
                  <a:pt x="56" y="64"/>
                </a:lnTo>
                <a:lnTo>
                  <a:pt x="56" y="62"/>
                </a:lnTo>
                <a:lnTo>
                  <a:pt x="54" y="62"/>
                </a:lnTo>
                <a:lnTo>
                  <a:pt x="54" y="62"/>
                </a:lnTo>
                <a:lnTo>
                  <a:pt x="52" y="62"/>
                </a:lnTo>
                <a:lnTo>
                  <a:pt x="50" y="62"/>
                </a:lnTo>
                <a:lnTo>
                  <a:pt x="46" y="62"/>
                </a:lnTo>
                <a:lnTo>
                  <a:pt x="42" y="60"/>
                </a:lnTo>
                <a:lnTo>
                  <a:pt x="40" y="62"/>
                </a:lnTo>
                <a:lnTo>
                  <a:pt x="40" y="66"/>
                </a:lnTo>
                <a:lnTo>
                  <a:pt x="42" y="70"/>
                </a:lnTo>
                <a:lnTo>
                  <a:pt x="42" y="76"/>
                </a:lnTo>
                <a:lnTo>
                  <a:pt x="42" y="78"/>
                </a:lnTo>
                <a:lnTo>
                  <a:pt x="42" y="82"/>
                </a:lnTo>
                <a:lnTo>
                  <a:pt x="42" y="84"/>
                </a:lnTo>
                <a:lnTo>
                  <a:pt x="42" y="88"/>
                </a:lnTo>
                <a:lnTo>
                  <a:pt x="40" y="90"/>
                </a:lnTo>
                <a:lnTo>
                  <a:pt x="40" y="92"/>
                </a:lnTo>
                <a:lnTo>
                  <a:pt x="40" y="94"/>
                </a:lnTo>
                <a:lnTo>
                  <a:pt x="38" y="94"/>
                </a:lnTo>
                <a:lnTo>
                  <a:pt x="38" y="94"/>
                </a:lnTo>
                <a:lnTo>
                  <a:pt x="38" y="96"/>
                </a:lnTo>
                <a:lnTo>
                  <a:pt x="36" y="96"/>
                </a:lnTo>
                <a:lnTo>
                  <a:pt x="36" y="96"/>
                </a:lnTo>
                <a:lnTo>
                  <a:pt x="34" y="96"/>
                </a:lnTo>
                <a:lnTo>
                  <a:pt x="32" y="96"/>
                </a:lnTo>
                <a:lnTo>
                  <a:pt x="30" y="96"/>
                </a:lnTo>
                <a:lnTo>
                  <a:pt x="28" y="96"/>
                </a:lnTo>
                <a:lnTo>
                  <a:pt x="26" y="96"/>
                </a:lnTo>
                <a:lnTo>
                  <a:pt x="24" y="94"/>
                </a:lnTo>
                <a:lnTo>
                  <a:pt x="24" y="94"/>
                </a:lnTo>
                <a:lnTo>
                  <a:pt x="24" y="94"/>
                </a:lnTo>
                <a:lnTo>
                  <a:pt x="24" y="94"/>
                </a:lnTo>
                <a:lnTo>
                  <a:pt x="22" y="92"/>
                </a:lnTo>
                <a:lnTo>
                  <a:pt x="22" y="90"/>
                </a:lnTo>
                <a:lnTo>
                  <a:pt x="22" y="90"/>
                </a:lnTo>
                <a:lnTo>
                  <a:pt x="22" y="88"/>
                </a:lnTo>
                <a:lnTo>
                  <a:pt x="20" y="86"/>
                </a:lnTo>
                <a:lnTo>
                  <a:pt x="20" y="86"/>
                </a:lnTo>
                <a:lnTo>
                  <a:pt x="20" y="86"/>
                </a:lnTo>
                <a:lnTo>
                  <a:pt x="20" y="86"/>
                </a:lnTo>
                <a:lnTo>
                  <a:pt x="18" y="86"/>
                </a:lnTo>
                <a:lnTo>
                  <a:pt x="16" y="86"/>
                </a:lnTo>
                <a:lnTo>
                  <a:pt x="16" y="86"/>
                </a:lnTo>
                <a:lnTo>
                  <a:pt x="14" y="86"/>
                </a:lnTo>
                <a:lnTo>
                  <a:pt x="14" y="86"/>
                </a:lnTo>
                <a:lnTo>
                  <a:pt x="14" y="88"/>
                </a:lnTo>
                <a:lnTo>
                  <a:pt x="14" y="88"/>
                </a:lnTo>
                <a:lnTo>
                  <a:pt x="14" y="88"/>
                </a:lnTo>
                <a:lnTo>
                  <a:pt x="14" y="90"/>
                </a:lnTo>
                <a:lnTo>
                  <a:pt x="14" y="90"/>
                </a:lnTo>
                <a:lnTo>
                  <a:pt x="14" y="92"/>
                </a:lnTo>
                <a:lnTo>
                  <a:pt x="14" y="94"/>
                </a:lnTo>
                <a:lnTo>
                  <a:pt x="14" y="94"/>
                </a:lnTo>
                <a:lnTo>
                  <a:pt x="14" y="94"/>
                </a:lnTo>
                <a:lnTo>
                  <a:pt x="14" y="94"/>
                </a:lnTo>
                <a:lnTo>
                  <a:pt x="14" y="96"/>
                </a:lnTo>
                <a:lnTo>
                  <a:pt x="12" y="96"/>
                </a:lnTo>
                <a:lnTo>
                  <a:pt x="12" y="96"/>
                </a:lnTo>
                <a:lnTo>
                  <a:pt x="10" y="96"/>
                </a:lnTo>
                <a:lnTo>
                  <a:pt x="8" y="96"/>
                </a:lnTo>
                <a:lnTo>
                  <a:pt x="8" y="96"/>
                </a:lnTo>
                <a:lnTo>
                  <a:pt x="6" y="96"/>
                </a:lnTo>
                <a:lnTo>
                  <a:pt x="4" y="96"/>
                </a:lnTo>
                <a:lnTo>
                  <a:pt x="4" y="96"/>
                </a:lnTo>
                <a:lnTo>
                  <a:pt x="4" y="96"/>
                </a:lnTo>
                <a:lnTo>
                  <a:pt x="4" y="96"/>
                </a:lnTo>
                <a:lnTo>
                  <a:pt x="2" y="98"/>
                </a:lnTo>
                <a:lnTo>
                  <a:pt x="2" y="100"/>
                </a:lnTo>
                <a:lnTo>
                  <a:pt x="2" y="102"/>
                </a:lnTo>
                <a:lnTo>
                  <a:pt x="2" y="104"/>
                </a:lnTo>
                <a:lnTo>
                  <a:pt x="0" y="106"/>
                </a:lnTo>
                <a:lnTo>
                  <a:pt x="0" y="110"/>
                </a:lnTo>
                <a:lnTo>
                  <a:pt x="2" y="112"/>
                </a:lnTo>
                <a:lnTo>
                  <a:pt x="2" y="114"/>
                </a:lnTo>
                <a:lnTo>
                  <a:pt x="2" y="120"/>
                </a:lnTo>
                <a:lnTo>
                  <a:pt x="2" y="126"/>
                </a:lnTo>
                <a:lnTo>
                  <a:pt x="4" y="130"/>
                </a:lnTo>
                <a:lnTo>
                  <a:pt x="4" y="134"/>
                </a:lnTo>
                <a:lnTo>
                  <a:pt x="4" y="142"/>
                </a:lnTo>
                <a:lnTo>
                  <a:pt x="4" y="144"/>
                </a:lnTo>
                <a:lnTo>
                  <a:pt x="4" y="146"/>
                </a:lnTo>
                <a:lnTo>
                  <a:pt x="4" y="148"/>
                </a:lnTo>
                <a:lnTo>
                  <a:pt x="6" y="148"/>
                </a:lnTo>
                <a:lnTo>
                  <a:pt x="6" y="150"/>
                </a:lnTo>
                <a:lnTo>
                  <a:pt x="6" y="150"/>
                </a:lnTo>
                <a:lnTo>
                  <a:pt x="8" y="152"/>
                </a:lnTo>
                <a:lnTo>
                  <a:pt x="10" y="154"/>
                </a:lnTo>
                <a:lnTo>
                  <a:pt x="12" y="156"/>
                </a:lnTo>
                <a:lnTo>
                  <a:pt x="14" y="158"/>
                </a:lnTo>
                <a:lnTo>
                  <a:pt x="14" y="160"/>
                </a:lnTo>
                <a:lnTo>
                  <a:pt x="16" y="162"/>
                </a:lnTo>
                <a:lnTo>
                  <a:pt x="16" y="162"/>
                </a:lnTo>
                <a:lnTo>
                  <a:pt x="16" y="162"/>
                </a:lnTo>
                <a:lnTo>
                  <a:pt x="16" y="164"/>
                </a:lnTo>
                <a:lnTo>
                  <a:pt x="16" y="166"/>
                </a:lnTo>
                <a:lnTo>
                  <a:pt x="16" y="170"/>
                </a:lnTo>
                <a:lnTo>
                  <a:pt x="20" y="170"/>
                </a:lnTo>
                <a:lnTo>
                  <a:pt x="22" y="172"/>
                </a:lnTo>
                <a:lnTo>
                  <a:pt x="24" y="172"/>
                </a:lnTo>
                <a:lnTo>
                  <a:pt x="28" y="172"/>
                </a:lnTo>
                <a:lnTo>
                  <a:pt x="34" y="172"/>
                </a:lnTo>
                <a:lnTo>
                  <a:pt x="46" y="174"/>
                </a:lnTo>
                <a:lnTo>
                  <a:pt x="58" y="174"/>
                </a:lnTo>
                <a:lnTo>
                  <a:pt x="62" y="17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36" name="Freeform 438"/>
          <p:cNvSpPr>
            <a:spLocks/>
          </p:cNvSpPr>
          <p:nvPr/>
        </p:nvSpPr>
        <p:spPr bwMode="auto">
          <a:xfrm>
            <a:off x="3611399" y="3656262"/>
            <a:ext cx="328449" cy="610154"/>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7" name="Freeform 439"/>
          <p:cNvSpPr>
            <a:spLocks/>
          </p:cNvSpPr>
          <p:nvPr/>
        </p:nvSpPr>
        <p:spPr bwMode="auto">
          <a:xfrm>
            <a:off x="3611399" y="3656262"/>
            <a:ext cx="328449" cy="610154"/>
          </a:xfrm>
          <a:custGeom>
            <a:avLst/>
            <a:gdLst>
              <a:gd name="T0" fmla="*/ 28 w 160"/>
              <a:gd name="T1" fmla="*/ 12 h 262"/>
              <a:gd name="T2" fmla="*/ 40 w 160"/>
              <a:gd name="T3" fmla="*/ 50 h 262"/>
              <a:gd name="T4" fmla="*/ 40 w 160"/>
              <a:gd name="T5" fmla="*/ 88 h 262"/>
              <a:gd name="T6" fmla="*/ 34 w 160"/>
              <a:gd name="T7" fmla="*/ 108 h 262"/>
              <a:gd name="T8" fmla="*/ 26 w 160"/>
              <a:gd name="T9" fmla="*/ 112 h 262"/>
              <a:gd name="T10" fmla="*/ 18 w 160"/>
              <a:gd name="T11" fmla="*/ 120 h 262"/>
              <a:gd name="T12" fmla="*/ 8 w 160"/>
              <a:gd name="T13" fmla="*/ 128 h 262"/>
              <a:gd name="T14" fmla="*/ 0 w 160"/>
              <a:gd name="T15" fmla="*/ 138 h 262"/>
              <a:gd name="T16" fmla="*/ 4 w 160"/>
              <a:gd name="T17" fmla="*/ 150 h 262"/>
              <a:gd name="T18" fmla="*/ 8 w 160"/>
              <a:gd name="T19" fmla="*/ 154 h 262"/>
              <a:gd name="T20" fmla="*/ 14 w 160"/>
              <a:gd name="T21" fmla="*/ 168 h 262"/>
              <a:gd name="T22" fmla="*/ 22 w 160"/>
              <a:gd name="T23" fmla="*/ 186 h 262"/>
              <a:gd name="T24" fmla="*/ 16 w 160"/>
              <a:gd name="T25" fmla="*/ 192 h 262"/>
              <a:gd name="T26" fmla="*/ 16 w 160"/>
              <a:gd name="T27" fmla="*/ 194 h 262"/>
              <a:gd name="T28" fmla="*/ 20 w 160"/>
              <a:gd name="T29" fmla="*/ 202 h 262"/>
              <a:gd name="T30" fmla="*/ 26 w 160"/>
              <a:gd name="T31" fmla="*/ 212 h 262"/>
              <a:gd name="T32" fmla="*/ 26 w 160"/>
              <a:gd name="T33" fmla="*/ 220 h 262"/>
              <a:gd name="T34" fmla="*/ 18 w 160"/>
              <a:gd name="T35" fmla="*/ 224 h 262"/>
              <a:gd name="T36" fmla="*/ 22 w 160"/>
              <a:gd name="T37" fmla="*/ 236 h 262"/>
              <a:gd name="T38" fmla="*/ 32 w 160"/>
              <a:gd name="T39" fmla="*/ 250 h 262"/>
              <a:gd name="T40" fmla="*/ 46 w 160"/>
              <a:gd name="T41" fmla="*/ 258 h 262"/>
              <a:gd name="T42" fmla="*/ 60 w 160"/>
              <a:gd name="T43" fmla="*/ 258 h 262"/>
              <a:gd name="T44" fmla="*/ 62 w 160"/>
              <a:gd name="T45" fmla="*/ 252 h 262"/>
              <a:gd name="T46" fmla="*/ 68 w 160"/>
              <a:gd name="T47" fmla="*/ 248 h 262"/>
              <a:gd name="T48" fmla="*/ 80 w 160"/>
              <a:gd name="T49" fmla="*/ 248 h 262"/>
              <a:gd name="T50" fmla="*/ 86 w 160"/>
              <a:gd name="T51" fmla="*/ 238 h 262"/>
              <a:gd name="T52" fmla="*/ 96 w 160"/>
              <a:gd name="T53" fmla="*/ 236 h 262"/>
              <a:gd name="T54" fmla="*/ 104 w 160"/>
              <a:gd name="T55" fmla="*/ 232 h 262"/>
              <a:gd name="T56" fmla="*/ 108 w 160"/>
              <a:gd name="T57" fmla="*/ 222 h 262"/>
              <a:gd name="T58" fmla="*/ 118 w 160"/>
              <a:gd name="T59" fmla="*/ 216 h 262"/>
              <a:gd name="T60" fmla="*/ 130 w 160"/>
              <a:gd name="T61" fmla="*/ 200 h 262"/>
              <a:gd name="T62" fmla="*/ 138 w 160"/>
              <a:gd name="T63" fmla="*/ 196 h 262"/>
              <a:gd name="T64" fmla="*/ 142 w 160"/>
              <a:gd name="T65" fmla="*/ 188 h 262"/>
              <a:gd name="T66" fmla="*/ 136 w 160"/>
              <a:gd name="T67" fmla="*/ 182 h 262"/>
              <a:gd name="T68" fmla="*/ 134 w 160"/>
              <a:gd name="T69" fmla="*/ 176 h 262"/>
              <a:gd name="T70" fmla="*/ 132 w 160"/>
              <a:gd name="T71" fmla="*/ 168 h 262"/>
              <a:gd name="T72" fmla="*/ 122 w 160"/>
              <a:gd name="T73" fmla="*/ 166 h 262"/>
              <a:gd name="T74" fmla="*/ 122 w 160"/>
              <a:gd name="T75" fmla="*/ 158 h 262"/>
              <a:gd name="T76" fmla="*/ 128 w 160"/>
              <a:gd name="T77" fmla="*/ 156 h 262"/>
              <a:gd name="T78" fmla="*/ 134 w 160"/>
              <a:gd name="T79" fmla="*/ 154 h 262"/>
              <a:gd name="T80" fmla="*/ 138 w 160"/>
              <a:gd name="T81" fmla="*/ 140 h 262"/>
              <a:gd name="T82" fmla="*/ 148 w 160"/>
              <a:gd name="T83" fmla="*/ 124 h 262"/>
              <a:gd name="T84" fmla="*/ 156 w 160"/>
              <a:gd name="T85" fmla="*/ 120 h 262"/>
              <a:gd name="T86" fmla="*/ 160 w 160"/>
              <a:gd name="T87" fmla="*/ 106 h 262"/>
              <a:gd name="T88" fmla="*/ 154 w 160"/>
              <a:gd name="T89" fmla="*/ 78 h 262"/>
              <a:gd name="T90" fmla="*/ 138 w 160"/>
              <a:gd name="T91" fmla="*/ 70 h 262"/>
              <a:gd name="T92" fmla="*/ 114 w 160"/>
              <a:gd name="T93" fmla="*/ 52 h 262"/>
              <a:gd name="T94" fmla="*/ 92 w 160"/>
              <a:gd name="T95" fmla="*/ 42 h 262"/>
              <a:gd name="T96" fmla="*/ 86 w 160"/>
              <a:gd name="T97" fmla="*/ 30 h 262"/>
              <a:gd name="T98" fmla="*/ 78 w 160"/>
              <a:gd name="T99" fmla="*/ 26 h 262"/>
              <a:gd name="T100" fmla="*/ 60 w 160"/>
              <a:gd name="T101" fmla="*/ 26 h 262"/>
              <a:gd name="T102" fmla="*/ 54 w 160"/>
              <a:gd name="T103" fmla="*/ 16 h 262"/>
              <a:gd name="T104" fmla="*/ 50 w 160"/>
              <a:gd name="T105" fmla="*/ 10 h 262"/>
              <a:gd name="T106" fmla="*/ 40 w 160"/>
              <a:gd name="T107" fmla="*/ 8 h 262"/>
              <a:gd name="T108" fmla="*/ 38 w 160"/>
              <a:gd name="T109"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62">
                <a:moveTo>
                  <a:pt x="26" y="0"/>
                </a:moveTo>
                <a:lnTo>
                  <a:pt x="26" y="0"/>
                </a:lnTo>
                <a:lnTo>
                  <a:pt x="26" y="4"/>
                </a:lnTo>
                <a:lnTo>
                  <a:pt x="26" y="6"/>
                </a:lnTo>
                <a:lnTo>
                  <a:pt x="28" y="8"/>
                </a:lnTo>
                <a:lnTo>
                  <a:pt x="28" y="10"/>
                </a:lnTo>
                <a:lnTo>
                  <a:pt x="28" y="12"/>
                </a:lnTo>
                <a:lnTo>
                  <a:pt x="30" y="16"/>
                </a:lnTo>
                <a:lnTo>
                  <a:pt x="34" y="22"/>
                </a:lnTo>
                <a:lnTo>
                  <a:pt x="36" y="28"/>
                </a:lnTo>
                <a:lnTo>
                  <a:pt x="36" y="30"/>
                </a:lnTo>
                <a:lnTo>
                  <a:pt x="36" y="32"/>
                </a:lnTo>
                <a:lnTo>
                  <a:pt x="38" y="40"/>
                </a:lnTo>
                <a:lnTo>
                  <a:pt x="40" y="50"/>
                </a:lnTo>
                <a:lnTo>
                  <a:pt x="40" y="54"/>
                </a:lnTo>
                <a:lnTo>
                  <a:pt x="40" y="60"/>
                </a:lnTo>
                <a:lnTo>
                  <a:pt x="40" y="66"/>
                </a:lnTo>
                <a:lnTo>
                  <a:pt x="40" y="72"/>
                </a:lnTo>
                <a:lnTo>
                  <a:pt x="40" y="78"/>
                </a:lnTo>
                <a:lnTo>
                  <a:pt x="40" y="84"/>
                </a:lnTo>
                <a:lnTo>
                  <a:pt x="40" y="88"/>
                </a:lnTo>
                <a:lnTo>
                  <a:pt x="38" y="94"/>
                </a:lnTo>
                <a:lnTo>
                  <a:pt x="38" y="96"/>
                </a:lnTo>
                <a:lnTo>
                  <a:pt x="38" y="98"/>
                </a:lnTo>
                <a:lnTo>
                  <a:pt x="36" y="102"/>
                </a:lnTo>
                <a:lnTo>
                  <a:pt x="36" y="104"/>
                </a:lnTo>
                <a:lnTo>
                  <a:pt x="34" y="106"/>
                </a:lnTo>
                <a:lnTo>
                  <a:pt x="34" y="108"/>
                </a:lnTo>
                <a:lnTo>
                  <a:pt x="32" y="108"/>
                </a:lnTo>
                <a:lnTo>
                  <a:pt x="32" y="110"/>
                </a:lnTo>
                <a:lnTo>
                  <a:pt x="32" y="110"/>
                </a:lnTo>
                <a:lnTo>
                  <a:pt x="32" y="110"/>
                </a:lnTo>
                <a:lnTo>
                  <a:pt x="30" y="112"/>
                </a:lnTo>
                <a:lnTo>
                  <a:pt x="28" y="112"/>
                </a:lnTo>
                <a:lnTo>
                  <a:pt x="26" y="112"/>
                </a:lnTo>
                <a:lnTo>
                  <a:pt x="24" y="112"/>
                </a:lnTo>
                <a:lnTo>
                  <a:pt x="22" y="112"/>
                </a:lnTo>
                <a:lnTo>
                  <a:pt x="22" y="112"/>
                </a:lnTo>
                <a:lnTo>
                  <a:pt x="20" y="114"/>
                </a:lnTo>
                <a:lnTo>
                  <a:pt x="20" y="114"/>
                </a:lnTo>
                <a:lnTo>
                  <a:pt x="18" y="118"/>
                </a:lnTo>
                <a:lnTo>
                  <a:pt x="18" y="120"/>
                </a:lnTo>
                <a:lnTo>
                  <a:pt x="16" y="122"/>
                </a:lnTo>
                <a:lnTo>
                  <a:pt x="16" y="122"/>
                </a:lnTo>
                <a:lnTo>
                  <a:pt x="14" y="122"/>
                </a:lnTo>
                <a:lnTo>
                  <a:pt x="14" y="124"/>
                </a:lnTo>
                <a:lnTo>
                  <a:pt x="12" y="126"/>
                </a:lnTo>
                <a:lnTo>
                  <a:pt x="8" y="126"/>
                </a:lnTo>
                <a:lnTo>
                  <a:pt x="8" y="128"/>
                </a:lnTo>
                <a:lnTo>
                  <a:pt x="6" y="128"/>
                </a:lnTo>
                <a:lnTo>
                  <a:pt x="4" y="130"/>
                </a:lnTo>
                <a:lnTo>
                  <a:pt x="4" y="132"/>
                </a:lnTo>
                <a:lnTo>
                  <a:pt x="2" y="134"/>
                </a:lnTo>
                <a:lnTo>
                  <a:pt x="2" y="136"/>
                </a:lnTo>
                <a:lnTo>
                  <a:pt x="0" y="136"/>
                </a:lnTo>
                <a:lnTo>
                  <a:pt x="0" y="138"/>
                </a:lnTo>
                <a:lnTo>
                  <a:pt x="0" y="140"/>
                </a:lnTo>
                <a:lnTo>
                  <a:pt x="0" y="142"/>
                </a:lnTo>
                <a:lnTo>
                  <a:pt x="0" y="144"/>
                </a:lnTo>
                <a:lnTo>
                  <a:pt x="0" y="148"/>
                </a:lnTo>
                <a:lnTo>
                  <a:pt x="2" y="150"/>
                </a:lnTo>
                <a:lnTo>
                  <a:pt x="2" y="150"/>
                </a:lnTo>
                <a:lnTo>
                  <a:pt x="4" y="150"/>
                </a:lnTo>
                <a:lnTo>
                  <a:pt x="6" y="150"/>
                </a:lnTo>
                <a:lnTo>
                  <a:pt x="6" y="150"/>
                </a:lnTo>
                <a:lnTo>
                  <a:pt x="8" y="150"/>
                </a:lnTo>
                <a:lnTo>
                  <a:pt x="8" y="150"/>
                </a:lnTo>
                <a:lnTo>
                  <a:pt x="8" y="150"/>
                </a:lnTo>
                <a:lnTo>
                  <a:pt x="8" y="152"/>
                </a:lnTo>
                <a:lnTo>
                  <a:pt x="8" y="154"/>
                </a:lnTo>
                <a:lnTo>
                  <a:pt x="10" y="154"/>
                </a:lnTo>
                <a:lnTo>
                  <a:pt x="10" y="158"/>
                </a:lnTo>
                <a:lnTo>
                  <a:pt x="10" y="158"/>
                </a:lnTo>
                <a:lnTo>
                  <a:pt x="10" y="160"/>
                </a:lnTo>
                <a:lnTo>
                  <a:pt x="10" y="162"/>
                </a:lnTo>
                <a:lnTo>
                  <a:pt x="12" y="164"/>
                </a:lnTo>
                <a:lnTo>
                  <a:pt x="14" y="168"/>
                </a:lnTo>
                <a:lnTo>
                  <a:pt x="18" y="174"/>
                </a:lnTo>
                <a:lnTo>
                  <a:pt x="20" y="178"/>
                </a:lnTo>
                <a:lnTo>
                  <a:pt x="20" y="180"/>
                </a:lnTo>
                <a:lnTo>
                  <a:pt x="22" y="182"/>
                </a:lnTo>
                <a:lnTo>
                  <a:pt x="22" y="184"/>
                </a:lnTo>
                <a:lnTo>
                  <a:pt x="22" y="186"/>
                </a:lnTo>
                <a:lnTo>
                  <a:pt x="22" y="186"/>
                </a:lnTo>
                <a:lnTo>
                  <a:pt x="22" y="188"/>
                </a:lnTo>
                <a:lnTo>
                  <a:pt x="22" y="190"/>
                </a:lnTo>
                <a:lnTo>
                  <a:pt x="22" y="190"/>
                </a:lnTo>
                <a:lnTo>
                  <a:pt x="20" y="190"/>
                </a:lnTo>
                <a:lnTo>
                  <a:pt x="20" y="190"/>
                </a:lnTo>
                <a:lnTo>
                  <a:pt x="18" y="192"/>
                </a:lnTo>
                <a:lnTo>
                  <a:pt x="16" y="192"/>
                </a:lnTo>
                <a:lnTo>
                  <a:pt x="16" y="192"/>
                </a:lnTo>
                <a:lnTo>
                  <a:pt x="16" y="192"/>
                </a:lnTo>
                <a:lnTo>
                  <a:pt x="14" y="192"/>
                </a:lnTo>
                <a:lnTo>
                  <a:pt x="14" y="192"/>
                </a:lnTo>
                <a:lnTo>
                  <a:pt x="14" y="194"/>
                </a:lnTo>
                <a:lnTo>
                  <a:pt x="16" y="194"/>
                </a:lnTo>
                <a:lnTo>
                  <a:pt x="16" y="194"/>
                </a:lnTo>
                <a:lnTo>
                  <a:pt x="18" y="194"/>
                </a:lnTo>
                <a:lnTo>
                  <a:pt x="18" y="196"/>
                </a:lnTo>
                <a:lnTo>
                  <a:pt x="18" y="196"/>
                </a:lnTo>
                <a:lnTo>
                  <a:pt x="18" y="196"/>
                </a:lnTo>
                <a:lnTo>
                  <a:pt x="20" y="198"/>
                </a:lnTo>
                <a:lnTo>
                  <a:pt x="20" y="200"/>
                </a:lnTo>
                <a:lnTo>
                  <a:pt x="20" y="202"/>
                </a:lnTo>
                <a:lnTo>
                  <a:pt x="20" y="204"/>
                </a:lnTo>
                <a:lnTo>
                  <a:pt x="22" y="204"/>
                </a:lnTo>
                <a:lnTo>
                  <a:pt x="22" y="206"/>
                </a:lnTo>
                <a:lnTo>
                  <a:pt x="22" y="206"/>
                </a:lnTo>
                <a:lnTo>
                  <a:pt x="24" y="208"/>
                </a:lnTo>
                <a:lnTo>
                  <a:pt x="26" y="210"/>
                </a:lnTo>
                <a:lnTo>
                  <a:pt x="26" y="212"/>
                </a:lnTo>
                <a:lnTo>
                  <a:pt x="26" y="212"/>
                </a:lnTo>
                <a:lnTo>
                  <a:pt x="26" y="212"/>
                </a:lnTo>
                <a:lnTo>
                  <a:pt x="26" y="214"/>
                </a:lnTo>
                <a:lnTo>
                  <a:pt x="26" y="216"/>
                </a:lnTo>
                <a:lnTo>
                  <a:pt x="26" y="218"/>
                </a:lnTo>
                <a:lnTo>
                  <a:pt x="26" y="218"/>
                </a:lnTo>
                <a:lnTo>
                  <a:pt x="26" y="220"/>
                </a:lnTo>
                <a:lnTo>
                  <a:pt x="24" y="220"/>
                </a:lnTo>
                <a:lnTo>
                  <a:pt x="24" y="220"/>
                </a:lnTo>
                <a:lnTo>
                  <a:pt x="22" y="222"/>
                </a:lnTo>
                <a:lnTo>
                  <a:pt x="20" y="222"/>
                </a:lnTo>
                <a:lnTo>
                  <a:pt x="18" y="224"/>
                </a:lnTo>
                <a:lnTo>
                  <a:pt x="18" y="224"/>
                </a:lnTo>
                <a:lnTo>
                  <a:pt x="18" y="224"/>
                </a:lnTo>
                <a:lnTo>
                  <a:pt x="18" y="226"/>
                </a:lnTo>
                <a:lnTo>
                  <a:pt x="18" y="226"/>
                </a:lnTo>
                <a:lnTo>
                  <a:pt x="18" y="228"/>
                </a:lnTo>
                <a:lnTo>
                  <a:pt x="18" y="230"/>
                </a:lnTo>
                <a:lnTo>
                  <a:pt x="20" y="232"/>
                </a:lnTo>
                <a:lnTo>
                  <a:pt x="20" y="234"/>
                </a:lnTo>
                <a:lnTo>
                  <a:pt x="22" y="236"/>
                </a:lnTo>
                <a:lnTo>
                  <a:pt x="22" y="238"/>
                </a:lnTo>
                <a:lnTo>
                  <a:pt x="24" y="240"/>
                </a:lnTo>
                <a:lnTo>
                  <a:pt x="28" y="242"/>
                </a:lnTo>
                <a:lnTo>
                  <a:pt x="30" y="244"/>
                </a:lnTo>
                <a:lnTo>
                  <a:pt x="30" y="246"/>
                </a:lnTo>
                <a:lnTo>
                  <a:pt x="32" y="248"/>
                </a:lnTo>
                <a:lnTo>
                  <a:pt x="32" y="250"/>
                </a:lnTo>
                <a:lnTo>
                  <a:pt x="34" y="256"/>
                </a:lnTo>
                <a:lnTo>
                  <a:pt x="38" y="262"/>
                </a:lnTo>
                <a:lnTo>
                  <a:pt x="40" y="260"/>
                </a:lnTo>
                <a:lnTo>
                  <a:pt x="44" y="258"/>
                </a:lnTo>
                <a:lnTo>
                  <a:pt x="44" y="258"/>
                </a:lnTo>
                <a:lnTo>
                  <a:pt x="46" y="258"/>
                </a:lnTo>
                <a:lnTo>
                  <a:pt x="46" y="258"/>
                </a:lnTo>
                <a:lnTo>
                  <a:pt x="48" y="258"/>
                </a:lnTo>
                <a:lnTo>
                  <a:pt x="50" y="258"/>
                </a:lnTo>
                <a:lnTo>
                  <a:pt x="54" y="258"/>
                </a:lnTo>
                <a:lnTo>
                  <a:pt x="54" y="258"/>
                </a:lnTo>
                <a:lnTo>
                  <a:pt x="56" y="258"/>
                </a:lnTo>
                <a:lnTo>
                  <a:pt x="58" y="258"/>
                </a:lnTo>
                <a:lnTo>
                  <a:pt x="60" y="258"/>
                </a:lnTo>
                <a:lnTo>
                  <a:pt x="60" y="258"/>
                </a:lnTo>
                <a:lnTo>
                  <a:pt x="60" y="258"/>
                </a:lnTo>
                <a:lnTo>
                  <a:pt x="60" y="258"/>
                </a:lnTo>
                <a:lnTo>
                  <a:pt x="62" y="256"/>
                </a:lnTo>
                <a:lnTo>
                  <a:pt x="62" y="256"/>
                </a:lnTo>
                <a:lnTo>
                  <a:pt x="62" y="254"/>
                </a:lnTo>
                <a:lnTo>
                  <a:pt x="62" y="252"/>
                </a:lnTo>
                <a:lnTo>
                  <a:pt x="64" y="250"/>
                </a:lnTo>
                <a:lnTo>
                  <a:pt x="64" y="250"/>
                </a:lnTo>
                <a:lnTo>
                  <a:pt x="64" y="250"/>
                </a:lnTo>
                <a:lnTo>
                  <a:pt x="64" y="250"/>
                </a:lnTo>
                <a:lnTo>
                  <a:pt x="64" y="248"/>
                </a:lnTo>
                <a:lnTo>
                  <a:pt x="66" y="248"/>
                </a:lnTo>
                <a:lnTo>
                  <a:pt x="68" y="248"/>
                </a:lnTo>
                <a:lnTo>
                  <a:pt x="70" y="248"/>
                </a:lnTo>
                <a:lnTo>
                  <a:pt x="72" y="248"/>
                </a:lnTo>
                <a:lnTo>
                  <a:pt x="74" y="248"/>
                </a:lnTo>
                <a:lnTo>
                  <a:pt x="76" y="248"/>
                </a:lnTo>
                <a:lnTo>
                  <a:pt x="78" y="248"/>
                </a:lnTo>
                <a:lnTo>
                  <a:pt x="80" y="248"/>
                </a:lnTo>
                <a:lnTo>
                  <a:pt x="80" y="248"/>
                </a:lnTo>
                <a:lnTo>
                  <a:pt x="80" y="248"/>
                </a:lnTo>
                <a:lnTo>
                  <a:pt x="82" y="246"/>
                </a:lnTo>
                <a:lnTo>
                  <a:pt x="82" y="246"/>
                </a:lnTo>
                <a:lnTo>
                  <a:pt x="84" y="244"/>
                </a:lnTo>
                <a:lnTo>
                  <a:pt x="84" y="242"/>
                </a:lnTo>
                <a:lnTo>
                  <a:pt x="86" y="240"/>
                </a:lnTo>
                <a:lnTo>
                  <a:pt x="86" y="238"/>
                </a:lnTo>
                <a:lnTo>
                  <a:pt x="88" y="238"/>
                </a:lnTo>
                <a:lnTo>
                  <a:pt x="88" y="238"/>
                </a:lnTo>
                <a:lnTo>
                  <a:pt x="90" y="238"/>
                </a:lnTo>
                <a:lnTo>
                  <a:pt x="90" y="236"/>
                </a:lnTo>
                <a:lnTo>
                  <a:pt x="92" y="236"/>
                </a:lnTo>
                <a:lnTo>
                  <a:pt x="94" y="236"/>
                </a:lnTo>
                <a:lnTo>
                  <a:pt x="96" y="236"/>
                </a:lnTo>
                <a:lnTo>
                  <a:pt x="98" y="236"/>
                </a:lnTo>
                <a:lnTo>
                  <a:pt x="100" y="236"/>
                </a:lnTo>
                <a:lnTo>
                  <a:pt x="100" y="234"/>
                </a:lnTo>
                <a:lnTo>
                  <a:pt x="102" y="234"/>
                </a:lnTo>
                <a:lnTo>
                  <a:pt x="102" y="234"/>
                </a:lnTo>
                <a:lnTo>
                  <a:pt x="102" y="234"/>
                </a:lnTo>
                <a:lnTo>
                  <a:pt x="104" y="232"/>
                </a:lnTo>
                <a:lnTo>
                  <a:pt x="104" y="230"/>
                </a:lnTo>
                <a:lnTo>
                  <a:pt x="104" y="230"/>
                </a:lnTo>
                <a:lnTo>
                  <a:pt x="106" y="226"/>
                </a:lnTo>
                <a:lnTo>
                  <a:pt x="106" y="224"/>
                </a:lnTo>
                <a:lnTo>
                  <a:pt x="106" y="224"/>
                </a:lnTo>
                <a:lnTo>
                  <a:pt x="108" y="224"/>
                </a:lnTo>
                <a:lnTo>
                  <a:pt x="108" y="222"/>
                </a:lnTo>
                <a:lnTo>
                  <a:pt x="112" y="222"/>
                </a:lnTo>
                <a:lnTo>
                  <a:pt x="114" y="220"/>
                </a:lnTo>
                <a:lnTo>
                  <a:pt x="116" y="220"/>
                </a:lnTo>
                <a:lnTo>
                  <a:pt x="116" y="220"/>
                </a:lnTo>
                <a:lnTo>
                  <a:pt x="118" y="218"/>
                </a:lnTo>
                <a:lnTo>
                  <a:pt x="118" y="218"/>
                </a:lnTo>
                <a:lnTo>
                  <a:pt x="118" y="216"/>
                </a:lnTo>
                <a:lnTo>
                  <a:pt x="120" y="214"/>
                </a:lnTo>
                <a:lnTo>
                  <a:pt x="120" y="210"/>
                </a:lnTo>
                <a:lnTo>
                  <a:pt x="122" y="208"/>
                </a:lnTo>
                <a:lnTo>
                  <a:pt x="122" y="208"/>
                </a:lnTo>
                <a:lnTo>
                  <a:pt x="124" y="206"/>
                </a:lnTo>
                <a:lnTo>
                  <a:pt x="126" y="202"/>
                </a:lnTo>
                <a:lnTo>
                  <a:pt x="130" y="200"/>
                </a:lnTo>
                <a:lnTo>
                  <a:pt x="130" y="200"/>
                </a:lnTo>
                <a:lnTo>
                  <a:pt x="132" y="198"/>
                </a:lnTo>
                <a:lnTo>
                  <a:pt x="132" y="198"/>
                </a:lnTo>
                <a:lnTo>
                  <a:pt x="134" y="198"/>
                </a:lnTo>
                <a:lnTo>
                  <a:pt x="136" y="198"/>
                </a:lnTo>
                <a:lnTo>
                  <a:pt x="138" y="196"/>
                </a:lnTo>
                <a:lnTo>
                  <a:pt x="138" y="196"/>
                </a:lnTo>
                <a:lnTo>
                  <a:pt x="138" y="196"/>
                </a:lnTo>
                <a:lnTo>
                  <a:pt x="140" y="196"/>
                </a:lnTo>
                <a:lnTo>
                  <a:pt x="140" y="194"/>
                </a:lnTo>
                <a:lnTo>
                  <a:pt x="142" y="192"/>
                </a:lnTo>
                <a:lnTo>
                  <a:pt x="142" y="192"/>
                </a:lnTo>
                <a:lnTo>
                  <a:pt x="142" y="190"/>
                </a:lnTo>
                <a:lnTo>
                  <a:pt x="142" y="188"/>
                </a:lnTo>
                <a:lnTo>
                  <a:pt x="142" y="186"/>
                </a:lnTo>
                <a:lnTo>
                  <a:pt x="142" y="184"/>
                </a:lnTo>
                <a:lnTo>
                  <a:pt x="142" y="184"/>
                </a:lnTo>
                <a:lnTo>
                  <a:pt x="140" y="184"/>
                </a:lnTo>
                <a:lnTo>
                  <a:pt x="140" y="184"/>
                </a:lnTo>
                <a:lnTo>
                  <a:pt x="138" y="182"/>
                </a:lnTo>
                <a:lnTo>
                  <a:pt x="136" y="182"/>
                </a:lnTo>
                <a:lnTo>
                  <a:pt x="136" y="182"/>
                </a:lnTo>
                <a:lnTo>
                  <a:pt x="136" y="180"/>
                </a:lnTo>
                <a:lnTo>
                  <a:pt x="134" y="180"/>
                </a:lnTo>
                <a:lnTo>
                  <a:pt x="134" y="180"/>
                </a:lnTo>
                <a:lnTo>
                  <a:pt x="134" y="178"/>
                </a:lnTo>
                <a:lnTo>
                  <a:pt x="134" y="178"/>
                </a:lnTo>
                <a:lnTo>
                  <a:pt x="134" y="176"/>
                </a:lnTo>
                <a:lnTo>
                  <a:pt x="134" y="174"/>
                </a:lnTo>
                <a:lnTo>
                  <a:pt x="134" y="172"/>
                </a:lnTo>
                <a:lnTo>
                  <a:pt x="134" y="170"/>
                </a:lnTo>
                <a:lnTo>
                  <a:pt x="132" y="170"/>
                </a:lnTo>
                <a:lnTo>
                  <a:pt x="132" y="170"/>
                </a:lnTo>
                <a:lnTo>
                  <a:pt x="132" y="170"/>
                </a:lnTo>
                <a:lnTo>
                  <a:pt x="132" y="168"/>
                </a:lnTo>
                <a:lnTo>
                  <a:pt x="130" y="168"/>
                </a:lnTo>
                <a:lnTo>
                  <a:pt x="128" y="168"/>
                </a:lnTo>
                <a:lnTo>
                  <a:pt x="126" y="168"/>
                </a:lnTo>
                <a:lnTo>
                  <a:pt x="126" y="168"/>
                </a:lnTo>
                <a:lnTo>
                  <a:pt x="124" y="166"/>
                </a:lnTo>
                <a:lnTo>
                  <a:pt x="122" y="166"/>
                </a:lnTo>
                <a:lnTo>
                  <a:pt x="122" y="166"/>
                </a:lnTo>
                <a:lnTo>
                  <a:pt x="122" y="166"/>
                </a:lnTo>
                <a:lnTo>
                  <a:pt x="122" y="164"/>
                </a:lnTo>
                <a:lnTo>
                  <a:pt x="122" y="164"/>
                </a:lnTo>
                <a:lnTo>
                  <a:pt x="122" y="162"/>
                </a:lnTo>
                <a:lnTo>
                  <a:pt x="122" y="160"/>
                </a:lnTo>
                <a:lnTo>
                  <a:pt x="122" y="158"/>
                </a:lnTo>
                <a:lnTo>
                  <a:pt x="122" y="158"/>
                </a:lnTo>
                <a:lnTo>
                  <a:pt x="122" y="156"/>
                </a:lnTo>
                <a:lnTo>
                  <a:pt x="124" y="156"/>
                </a:lnTo>
                <a:lnTo>
                  <a:pt x="124" y="156"/>
                </a:lnTo>
                <a:lnTo>
                  <a:pt x="124" y="156"/>
                </a:lnTo>
                <a:lnTo>
                  <a:pt x="126" y="156"/>
                </a:lnTo>
                <a:lnTo>
                  <a:pt x="126" y="156"/>
                </a:lnTo>
                <a:lnTo>
                  <a:pt x="128" y="156"/>
                </a:lnTo>
                <a:lnTo>
                  <a:pt x="130" y="156"/>
                </a:lnTo>
                <a:lnTo>
                  <a:pt x="132" y="156"/>
                </a:lnTo>
                <a:lnTo>
                  <a:pt x="132" y="156"/>
                </a:lnTo>
                <a:lnTo>
                  <a:pt x="134" y="156"/>
                </a:lnTo>
                <a:lnTo>
                  <a:pt x="134" y="156"/>
                </a:lnTo>
                <a:lnTo>
                  <a:pt x="134" y="154"/>
                </a:lnTo>
                <a:lnTo>
                  <a:pt x="134" y="154"/>
                </a:lnTo>
                <a:lnTo>
                  <a:pt x="136" y="154"/>
                </a:lnTo>
                <a:lnTo>
                  <a:pt x="136" y="152"/>
                </a:lnTo>
                <a:lnTo>
                  <a:pt x="136" y="150"/>
                </a:lnTo>
                <a:lnTo>
                  <a:pt x="136" y="148"/>
                </a:lnTo>
                <a:lnTo>
                  <a:pt x="136" y="144"/>
                </a:lnTo>
                <a:lnTo>
                  <a:pt x="138" y="142"/>
                </a:lnTo>
                <a:lnTo>
                  <a:pt x="138" y="140"/>
                </a:lnTo>
                <a:lnTo>
                  <a:pt x="140" y="136"/>
                </a:lnTo>
                <a:lnTo>
                  <a:pt x="142" y="132"/>
                </a:lnTo>
                <a:lnTo>
                  <a:pt x="142" y="130"/>
                </a:lnTo>
                <a:lnTo>
                  <a:pt x="144" y="126"/>
                </a:lnTo>
                <a:lnTo>
                  <a:pt x="146" y="126"/>
                </a:lnTo>
                <a:lnTo>
                  <a:pt x="146" y="124"/>
                </a:lnTo>
                <a:lnTo>
                  <a:pt x="148" y="124"/>
                </a:lnTo>
                <a:lnTo>
                  <a:pt x="148" y="122"/>
                </a:lnTo>
                <a:lnTo>
                  <a:pt x="152" y="122"/>
                </a:lnTo>
                <a:lnTo>
                  <a:pt x="152" y="122"/>
                </a:lnTo>
                <a:lnTo>
                  <a:pt x="154" y="122"/>
                </a:lnTo>
                <a:lnTo>
                  <a:pt x="156" y="122"/>
                </a:lnTo>
                <a:lnTo>
                  <a:pt x="156" y="120"/>
                </a:lnTo>
                <a:lnTo>
                  <a:pt x="156" y="120"/>
                </a:lnTo>
                <a:lnTo>
                  <a:pt x="156" y="120"/>
                </a:lnTo>
                <a:lnTo>
                  <a:pt x="158" y="118"/>
                </a:lnTo>
                <a:lnTo>
                  <a:pt x="158" y="118"/>
                </a:lnTo>
                <a:lnTo>
                  <a:pt x="158" y="116"/>
                </a:lnTo>
                <a:lnTo>
                  <a:pt x="158" y="114"/>
                </a:lnTo>
                <a:lnTo>
                  <a:pt x="158" y="110"/>
                </a:lnTo>
                <a:lnTo>
                  <a:pt x="160" y="106"/>
                </a:lnTo>
                <a:lnTo>
                  <a:pt x="160" y="104"/>
                </a:lnTo>
                <a:lnTo>
                  <a:pt x="160" y="100"/>
                </a:lnTo>
                <a:lnTo>
                  <a:pt x="160" y="96"/>
                </a:lnTo>
                <a:lnTo>
                  <a:pt x="158" y="90"/>
                </a:lnTo>
                <a:lnTo>
                  <a:pt x="158" y="84"/>
                </a:lnTo>
                <a:lnTo>
                  <a:pt x="158" y="78"/>
                </a:lnTo>
                <a:lnTo>
                  <a:pt x="154" y="78"/>
                </a:lnTo>
                <a:lnTo>
                  <a:pt x="150" y="78"/>
                </a:lnTo>
                <a:lnTo>
                  <a:pt x="148" y="76"/>
                </a:lnTo>
                <a:lnTo>
                  <a:pt x="148" y="76"/>
                </a:lnTo>
                <a:lnTo>
                  <a:pt x="146" y="76"/>
                </a:lnTo>
                <a:lnTo>
                  <a:pt x="144" y="76"/>
                </a:lnTo>
                <a:lnTo>
                  <a:pt x="142" y="74"/>
                </a:lnTo>
                <a:lnTo>
                  <a:pt x="138" y="70"/>
                </a:lnTo>
                <a:lnTo>
                  <a:pt x="134" y="68"/>
                </a:lnTo>
                <a:lnTo>
                  <a:pt x="128" y="62"/>
                </a:lnTo>
                <a:lnTo>
                  <a:pt x="126" y="60"/>
                </a:lnTo>
                <a:lnTo>
                  <a:pt x="124" y="58"/>
                </a:lnTo>
                <a:lnTo>
                  <a:pt x="120" y="56"/>
                </a:lnTo>
                <a:lnTo>
                  <a:pt x="118" y="54"/>
                </a:lnTo>
                <a:lnTo>
                  <a:pt x="114" y="52"/>
                </a:lnTo>
                <a:lnTo>
                  <a:pt x="110" y="50"/>
                </a:lnTo>
                <a:lnTo>
                  <a:pt x="108" y="50"/>
                </a:lnTo>
                <a:lnTo>
                  <a:pt x="102" y="48"/>
                </a:lnTo>
                <a:lnTo>
                  <a:pt x="98" y="46"/>
                </a:lnTo>
                <a:lnTo>
                  <a:pt x="96" y="44"/>
                </a:lnTo>
                <a:lnTo>
                  <a:pt x="92" y="42"/>
                </a:lnTo>
                <a:lnTo>
                  <a:pt x="92" y="42"/>
                </a:lnTo>
                <a:lnTo>
                  <a:pt x="90" y="42"/>
                </a:lnTo>
                <a:lnTo>
                  <a:pt x="90" y="40"/>
                </a:lnTo>
                <a:lnTo>
                  <a:pt x="90" y="40"/>
                </a:lnTo>
                <a:lnTo>
                  <a:pt x="88" y="38"/>
                </a:lnTo>
                <a:lnTo>
                  <a:pt x="88" y="34"/>
                </a:lnTo>
                <a:lnTo>
                  <a:pt x="86" y="32"/>
                </a:lnTo>
                <a:lnTo>
                  <a:pt x="86" y="30"/>
                </a:lnTo>
                <a:lnTo>
                  <a:pt x="84" y="30"/>
                </a:lnTo>
                <a:lnTo>
                  <a:pt x="84" y="28"/>
                </a:lnTo>
                <a:lnTo>
                  <a:pt x="84" y="28"/>
                </a:lnTo>
                <a:lnTo>
                  <a:pt x="82" y="28"/>
                </a:lnTo>
                <a:lnTo>
                  <a:pt x="80" y="28"/>
                </a:lnTo>
                <a:lnTo>
                  <a:pt x="80" y="26"/>
                </a:lnTo>
                <a:lnTo>
                  <a:pt x="78" y="26"/>
                </a:lnTo>
                <a:lnTo>
                  <a:pt x="74" y="26"/>
                </a:lnTo>
                <a:lnTo>
                  <a:pt x="70" y="26"/>
                </a:lnTo>
                <a:lnTo>
                  <a:pt x="66" y="26"/>
                </a:lnTo>
                <a:lnTo>
                  <a:pt x="64" y="26"/>
                </a:lnTo>
                <a:lnTo>
                  <a:pt x="62" y="26"/>
                </a:lnTo>
                <a:lnTo>
                  <a:pt x="60" y="26"/>
                </a:lnTo>
                <a:lnTo>
                  <a:pt x="60" y="26"/>
                </a:lnTo>
                <a:lnTo>
                  <a:pt x="58" y="24"/>
                </a:lnTo>
                <a:lnTo>
                  <a:pt x="58" y="24"/>
                </a:lnTo>
                <a:lnTo>
                  <a:pt x="58" y="24"/>
                </a:lnTo>
                <a:lnTo>
                  <a:pt x="56" y="22"/>
                </a:lnTo>
                <a:lnTo>
                  <a:pt x="56" y="20"/>
                </a:lnTo>
                <a:lnTo>
                  <a:pt x="56" y="18"/>
                </a:lnTo>
                <a:lnTo>
                  <a:pt x="54" y="16"/>
                </a:lnTo>
                <a:lnTo>
                  <a:pt x="54" y="14"/>
                </a:lnTo>
                <a:lnTo>
                  <a:pt x="54" y="12"/>
                </a:lnTo>
                <a:lnTo>
                  <a:pt x="54" y="12"/>
                </a:lnTo>
                <a:lnTo>
                  <a:pt x="52" y="12"/>
                </a:lnTo>
                <a:lnTo>
                  <a:pt x="52" y="12"/>
                </a:lnTo>
                <a:lnTo>
                  <a:pt x="52" y="10"/>
                </a:lnTo>
                <a:lnTo>
                  <a:pt x="50" y="10"/>
                </a:lnTo>
                <a:lnTo>
                  <a:pt x="48" y="10"/>
                </a:lnTo>
                <a:lnTo>
                  <a:pt x="46" y="10"/>
                </a:lnTo>
                <a:lnTo>
                  <a:pt x="44" y="10"/>
                </a:lnTo>
                <a:lnTo>
                  <a:pt x="42" y="8"/>
                </a:lnTo>
                <a:lnTo>
                  <a:pt x="42" y="8"/>
                </a:lnTo>
                <a:lnTo>
                  <a:pt x="40" y="8"/>
                </a:lnTo>
                <a:lnTo>
                  <a:pt x="40" y="8"/>
                </a:lnTo>
                <a:lnTo>
                  <a:pt x="40" y="6"/>
                </a:lnTo>
                <a:lnTo>
                  <a:pt x="40" y="6"/>
                </a:lnTo>
                <a:lnTo>
                  <a:pt x="40" y="4"/>
                </a:lnTo>
                <a:lnTo>
                  <a:pt x="40" y="2"/>
                </a:lnTo>
                <a:lnTo>
                  <a:pt x="40" y="2"/>
                </a:lnTo>
                <a:lnTo>
                  <a:pt x="38" y="2"/>
                </a:lnTo>
                <a:lnTo>
                  <a:pt x="38" y="2"/>
                </a:lnTo>
                <a:lnTo>
                  <a:pt x="38" y="0"/>
                </a:lnTo>
                <a:lnTo>
                  <a:pt x="36" y="0"/>
                </a:lnTo>
                <a:lnTo>
                  <a:pt x="34" y="0"/>
                </a:lnTo>
                <a:lnTo>
                  <a:pt x="32" y="0"/>
                </a:lnTo>
                <a:lnTo>
                  <a:pt x="28" y="0"/>
                </a:lnTo>
                <a:lnTo>
                  <a:pt x="26"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38" name="Freeform 440"/>
          <p:cNvSpPr>
            <a:spLocks/>
          </p:cNvSpPr>
          <p:nvPr/>
        </p:nvSpPr>
        <p:spPr bwMode="auto">
          <a:xfrm>
            <a:off x="3225471" y="3623659"/>
            <a:ext cx="468041" cy="442477"/>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39" name="Freeform 441"/>
          <p:cNvSpPr>
            <a:spLocks/>
          </p:cNvSpPr>
          <p:nvPr/>
        </p:nvSpPr>
        <p:spPr bwMode="auto">
          <a:xfrm>
            <a:off x="3225471" y="3623659"/>
            <a:ext cx="468041" cy="442477"/>
          </a:xfrm>
          <a:custGeom>
            <a:avLst/>
            <a:gdLst>
              <a:gd name="T0" fmla="*/ 54 w 228"/>
              <a:gd name="T1" fmla="*/ 184 h 190"/>
              <a:gd name="T2" fmla="*/ 60 w 228"/>
              <a:gd name="T3" fmla="*/ 172 h 190"/>
              <a:gd name="T4" fmla="*/ 68 w 228"/>
              <a:gd name="T5" fmla="*/ 168 h 190"/>
              <a:gd name="T6" fmla="*/ 84 w 228"/>
              <a:gd name="T7" fmla="*/ 168 h 190"/>
              <a:gd name="T8" fmla="*/ 90 w 228"/>
              <a:gd name="T9" fmla="*/ 174 h 190"/>
              <a:gd name="T10" fmla="*/ 92 w 228"/>
              <a:gd name="T11" fmla="*/ 178 h 190"/>
              <a:gd name="T12" fmla="*/ 94 w 228"/>
              <a:gd name="T13" fmla="*/ 174 h 190"/>
              <a:gd name="T14" fmla="*/ 98 w 228"/>
              <a:gd name="T15" fmla="*/ 170 h 190"/>
              <a:gd name="T16" fmla="*/ 114 w 228"/>
              <a:gd name="T17" fmla="*/ 170 h 190"/>
              <a:gd name="T18" fmla="*/ 124 w 228"/>
              <a:gd name="T19" fmla="*/ 170 h 190"/>
              <a:gd name="T20" fmla="*/ 132 w 228"/>
              <a:gd name="T21" fmla="*/ 176 h 190"/>
              <a:gd name="T22" fmla="*/ 142 w 228"/>
              <a:gd name="T23" fmla="*/ 178 h 190"/>
              <a:gd name="T24" fmla="*/ 144 w 228"/>
              <a:gd name="T25" fmla="*/ 176 h 190"/>
              <a:gd name="T26" fmla="*/ 146 w 228"/>
              <a:gd name="T27" fmla="*/ 170 h 190"/>
              <a:gd name="T28" fmla="*/ 152 w 228"/>
              <a:gd name="T29" fmla="*/ 168 h 190"/>
              <a:gd name="T30" fmla="*/ 166 w 228"/>
              <a:gd name="T31" fmla="*/ 170 h 190"/>
              <a:gd name="T32" fmla="*/ 170 w 228"/>
              <a:gd name="T33" fmla="*/ 178 h 190"/>
              <a:gd name="T34" fmla="*/ 174 w 228"/>
              <a:gd name="T35" fmla="*/ 178 h 190"/>
              <a:gd name="T36" fmla="*/ 180 w 228"/>
              <a:gd name="T37" fmla="*/ 170 h 190"/>
              <a:gd name="T38" fmla="*/ 188 w 228"/>
              <a:gd name="T39" fmla="*/ 156 h 190"/>
              <a:gd name="T40" fmla="*/ 192 w 228"/>
              <a:gd name="T41" fmla="*/ 146 h 190"/>
              <a:gd name="T42" fmla="*/ 202 w 228"/>
              <a:gd name="T43" fmla="*/ 138 h 190"/>
              <a:gd name="T44" fmla="*/ 208 w 228"/>
              <a:gd name="T45" fmla="*/ 128 h 190"/>
              <a:gd name="T46" fmla="*/ 216 w 228"/>
              <a:gd name="T47" fmla="*/ 126 h 190"/>
              <a:gd name="T48" fmla="*/ 222 w 228"/>
              <a:gd name="T49" fmla="*/ 120 h 190"/>
              <a:gd name="T50" fmla="*/ 226 w 228"/>
              <a:gd name="T51" fmla="*/ 108 h 190"/>
              <a:gd name="T52" fmla="*/ 228 w 228"/>
              <a:gd name="T53" fmla="*/ 74 h 190"/>
              <a:gd name="T54" fmla="*/ 224 w 228"/>
              <a:gd name="T55" fmla="*/ 40 h 190"/>
              <a:gd name="T56" fmla="*/ 216 w 228"/>
              <a:gd name="T57" fmla="*/ 20 h 190"/>
              <a:gd name="T58" fmla="*/ 202 w 228"/>
              <a:gd name="T59" fmla="*/ 10 h 190"/>
              <a:gd name="T60" fmla="*/ 188 w 228"/>
              <a:gd name="T61" fmla="*/ 10 h 190"/>
              <a:gd name="T62" fmla="*/ 186 w 228"/>
              <a:gd name="T63" fmla="*/ 4 h 190"/>
              <a:gd name="T64" fmla="*/ 180 w 228"/>
              <a:gd name="T65" fmla="*/ 0 h 190"/>
              <a:gd name="T66" fmla="*/ 164 w 228"/>
              <a:gd name="T67" fmla="*/ 4 h 190"/>
              <a:gd name="T68" fmla="*/ 154 w 228"/>
              <a:gd name="T69" fmla="*/ 12 h 190"/>
              <a:gd name="T70" fmla="*/ 136 w 228"/>
              <a:gd name="T71" fmla="*/ 22 h 190"/>
              <a:gd name="T72" fmla="*/ 130 w 228"/>
              <a:gd name="T73" fmla="*/ 32 h 190"/>
              <a:gd name="T74" fmla="*/ 122 w 228"/>
              <a:gd name="T75" fmla="*/ 36 h 190"/>
              <a:gd name="T76" fmla="*/ 106 w 228"/>
              <a:gd name="T77" fmla="*/ 40 h 190"/>
              <a:gd name="T78" fmla="*/ 102 w 228"/>
              <a:gd name="T79" fmla="*/ 46 h 190"/>
              <a:gd name="T80" fmla="*/ 100 w 228"/>
              <a:gd name="T81" fmla="*/ 54 h 190"/>
              <a:gd name="T82" fmla="*/ 90 w 228"/>
              <a:gd name="T83" fmla="*/ 60 h 190"/>
              <a:gd name="T84" fmla="*/ 82 w 228"/>
              <a:gd name="T85" fmla="*/ 68 h 190"/>
              <a:gd name="T86" fmla="*/ 70 w 228"/>
              <a:gd name="T87" fmla="*/ 68 h 190"/>
              <a:gd name="T88" fmla="*/ 60 w 228"/>
              <a:gd name="T89" fmla="*/ 68 h 190"/>
              <a:gd name="T90" fmla="*/ 56 w 228"/>
              <a:gd name="T91" fmla="*/ 76 h 190"/>
              <a:gd name="T92" fmla="*/ 62 w 228"/>
              <a:gd name="T93" fmla="*/ 106 h 190"/>
              <a:gd name="T94" fmla="*/ 60 w 228"/>
              <a:gd name="T95" fmla="*/ 122 h 190"/>
              <a:gd name="T96" fmla="*/ 58 w 228"/>
              <a:gd name="T97" fmla="*/ 126 h 190"/>
              <a:gd name="T98" fmla="*/ 50 w 228"/>
              <a:gd name="T99" fmla="*/ 126 h 190"/>
              <a:gd name="T100" fmla="*/ 50 w 228"/>
              <a:gd name="T101" fmla="*/ 130 h 190"/>
              <a:gd name="T102" fmla="*/ 48 w 228"/>
              <a:gd name="T103" fmla="*/ 136 h 190"/>
              <a:gd name="T104" fmla="*/ 40 w 228"/>
              <a:gd name="T105" fmla="*/ 138 h 190"/>
              <a:gd name="T106" fmla="*/ 16 w 228"/>
              <a:gd name="T107" fmla="*/ 140 h 190"/>
              <a:gd name="T108" fmla="*/ 0 w 228"/>
              <a:gd name="T109" fmla="*/ 148 h 190"/>
              <a:gd name="T110" fmla="*/ 6 w 228"/>
              <a:gd name="T111" fmla="*/ 158 h 190"/>
              <a:gd name="T112" fmla="*/ 14 w 228"/>
              <a:gd name="T113" fmla="*/ 162 h 190"/>
              <a:gd name="T114" fmla="*/ 14 w 228"/>
              <a:gd name="T115" fmla="*/ 174 h 190"/>
              <a:gd name="T116" fmla="*/ 16 w 228"/>
              <a:gd name="T117" fmla="*/ 178 h 190"/>
              <a:gd name="T118" fmla="*/ 26 w 228"/>
              <a:gd name="T119" fmla="*/ 178 h 190"/>
              <a:gd name="T120" fmla="*/ 32 w 228"/>
              <a:gd name="T121" fmla="*/ 188 h 190"/>
              <a:gd name="T122" fmla="*/ 52 w 228"/>
              <a:gd name="T123" fmla="*/ 18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0">
                <a:moveTo>
                  <a:pt x="52" y="188"/>
                </a:moveTo>
                <a:lnTo>
                  <a:pt x="52" y="188"/>
                </a:lnTo>
                <a:lnTo>
                  <a:pt x="52" y="188"/>
                </a:lnTo>
                <a:lnTo>
                  <a:pt x="52" y="186"/>
                </a:lnTo>
                <a:lnTo>
                  <a:pt x="52" y="186"/>
                </a:lnTo>
                <a:lnTo>
                  <a:pt x="54" y="184"/>
                </a:lnTo>
                <a:lnTo>
                  <a:pt x="54" y="182"/>
                </a:lnTo>
                <a:lnTo>
                  <a:pt x="56" y="180"/>
                </a:lnTo>
                <a:lnTo>
                  <a:pt x="56" y="178"/>
                </a:lnTo>
                <a:lnTo>
                  <a:pt x="58" y="174"/>
                </a:lnTo>
                <a:lnTo>
                  <a:pt x="58" y="174"/>
                </a:lnTo>
                <a:lnTo>
                  <a:pt x="60" y="172"/>
                </a:lnTo>
                <a:lnTo>
                  <a:pt x="60" y="170"/>
                </a:lnTo>
                <a:lnTo>
                  <a:pt x="62" y="170"/>
                </a:lnTo>
                <a:lnTo>
                  <a:pt x="62" y="170"/>
                </a:lnTo>
                <a:lnTo>
                  <a:pt x="64" y="168"/>
                </a:lnTo>
                <a:lnTo>
                  <a:pt x="66" y="168"/>
                </a:lnTo>
                <a:lnTo>
                  <a:pt x="68" y="168"/>
                </a:lnTo>
                <a:lnTo>
                  <a:pt x="72" y="166"/>
                </a:lnTo>
                <a:lnTo>
                  <a:pt x="74" y="166"/>
                </a:lnTo>
                <a:lnTo>
                  <a:pt x="78" y="166"/>
                </a:lnTo>
                <a:lnTo>
                  <a:pt x="80" y="166"/>
                </a:lnTo>
                <a:lnTo>
                  <a:pt x="82" y="166"/>
                </a:lnTo>
                <a:lnTo>
                  <a:pt x="84" y="168"/>
                </a:lnTo>
                <a:lnTo>
                  <a:pt x="86" y="168"/>
                </a:lnTo>
                <a:lnTo>
                  <a:pt x="86" y="168"/>
                </a:lnTo>
                <a:lnTo>
                  <a:pt x="86" y="168"/>
                </a:lnTo>
                <a:lnTo>
                  <a:pt x="88" y="168"/>
                </a:lnTo>
                <a:lnTo>
                  <a:pt x="88" y="170"/>
                </a:lnTo>
                <a:lnTo>
                  <a:pt x="90" y="174"/>
                </a:lnTo>
                <a:lnTo>
                  <a:pt x="90" y="176"/>
                </a:lnTo>
                <a:lnTo>
                  <a:pt x="90" y="176"/>
                </a:lnTo>
                <a:lnTo>
                  <a:pt x="92" y="178"/>
                </a:lnTo>
                <a:lnTo>
                  <a:pt x="92" y="178"/>
                </a:lnTo>
                <a:lnTo>
                  <a:pt x="92" y="178"/>
                </a:lnTo>
                <a:lnTo>
                  <a:pt x="92" y="178"/>
                </a:lnTo>
                <a:lnTo>
                  <a:pt x="92" y="178"/>
                </a:lnTo>
                <a:lnTo>
                  <a:pt x="94" y="178"/>
                </a:lnTo>
                <a:lnTo>
                  <a:pt x="94" y="178"/>
                </a:lnTo>
                <a:lnTo>
                  <a:pt x="94" y="176"/>
                </a:lnTo>
                <a:lnTo>
                  <a:pt x="94" y="176"/>
                </a:lnTo>
                <a:lnTo>
                  <a:pt x="94" y="174"/>
                </a:lnTo>
                <a:lnTo>
                  <a:pt x="94" y="172"/>
                </a:lnTo>
                <a:lnTo>
                  <a:pt x="94" y="172"/>
                </a:lnTo>
                <a:lnTo>
                  <a:pt x="94" y="172"/>
                </a:lnTo>
                <a:lnTo>
                  <a:pt x="96" y="170"/>
                </a:lnTo>
                <a:lnTo>
                  <a:pt x="96" y="170"/>
                </a:lnTo>
                <a:lnTo>
                  <a:pt x="98" y="170"/>
                </a:lnTo>
                <a:lnTo>
                  <a:pt x="100" y="170"/>
                </a:lnTo>
                <a:lnTo>
                  <a:pt x="102" y="170"/>
                </a:lnTo>
                <a:lnTo>
                  <a:pt x="108" y="170"/>
                </a:lnTo>
                <a:lnTo>
                  <a:pt x="110" y="170"/>
                </a:lnTo>
                <a:lnTo>
                  <a:pt x="112" y="170"/>
                </a:lnTo>
                <a:lnTo>
                  <a:pt x="114" y="170"/>
                </a:lnTo>
                <a:lnTo>
                  <a:pt x="118" y="168"/>
                </a:lnTo>
                <a:lnTo>
                  <a:pt x="120" y="168"/>
                </a:lnTo>
                <a:lnTo>
                  <a:pt x="120" y="168"/>
                </a:lnTo>
                <a:lnTo>
                  <a:pt x="122" y="168"/>
                </a:lnTo>
                <a:lnTo>
                  <a:pt x="124" y="168"/>
                </a:lnTo>
                <a:lnTo>
                  <a:pt x="124" y="170"/>
                </a:lnTo>
                <a:lnTo>
                  <a:pt x="126" y="170"/>
                </a:lnTo>
                <a:lnTo>
                  <a:pt x="126" y="172"/>
                </a:lnTo>
                <a:lnTo>
                  <a:pt x="128" y="172"/>
                </a:lnTo>
                <a:lnTo>
                  <a:pt x="130" y="176"/>
                </a:lnTo>
                <a:lnTo>
                  <a:pt x="130" y="176"/>
                </a:lnTo>
                <a:lnTo>
                  <a:pt x="132" y="176"/>
                </a:lnTo>
                <a:lnTo>
                  <a:pt x="132" y="178"/>
                </a:lnTo>
                <a:lnTo>
                  <a:pt x="134" y="178"/>
                </a:lnTo>
                <a:lnTo>
                  <a:pt x="136" y="178"/>
                </a:lnTo>
                <a:lnTo>
                  <a:pt x="138" y="178"/>
                </a:lnTo>
                <a:lnTo>
                  <a:pt x="140" y="178"/>
                </a:lnTo>
                <a:lnTo>
                  <a:pt x="142" y="178"/>
                </a:lnTo>
                <a:lnTo>
                  <a:pt x="142" y="178"/>
                </a:lnTo>
                <a:lnTo>
                  <a:pt x="144" y="178"/>
                </a:lnTo>
                <a:lnTo>
                  <a:pt x="144" y="178"/>
                </a:lnTo>
                <a:lnTo>
                  <a:pt x="144" y="178"/>
                </a:lnTo>
                <a:lnTo>
                  <a:pt x="144" y="178"/>
                </a:lnTo>
                <a:lnTo>
                  <a:pt x="144" y="176"/>
                </a:lnTo>
                <a:lnTo>
                  <a:pt x="144" y="176"/>
                </a:lnTo>
                <a:lnTo>
                  <a:pt x="144" y="174"/>
                </a:lnTo>
                <a:lnTo>
                  <a:pt x="144" y="172"/>
                </a:lnTo>
                <a:lnTo>
                  <a:pt x="144" y="172"/>
                </a:lnTo>
                <a:lnTo>
                  <a:pt x="146" y="170"/>
                </a:lnTo>
                <a:lnTo>
                  <a:pt x="146" y="170"/>
                </a:lnTo>
                <a:lnTo>
                  <a:pt x="146" y="170"/>
                </a:lnTo>
                <a:lnTo>
                  <a:pt x="146" y="170"/>
                </a:lnTo>
                <a:lnTo>
                  <a:pt x="148" y="170"/>
                </a:lnTo>
                <a:lnTo>
                  <a:pt x="148" y="168"/>
                </a:lnTo>
                <a:lnTo>
                  <a:pt x="150" y="168"/>
                </a:lnTo>
                <a:lnTo>
                  <a:pt x="152" y="168"/>
                </a:lnTo>
                <a:lnTo>
                  <a:pt x="156" y="168"/>
                </a:lnTo>
                <a:lnTo>
                  <a:pt x="158" y="168"/>
                </a:lnTo>
                <a:lnTo>
                  <a:pt x="160" y="170"/>
                </a:lnTo>
                <a:lnTo>
                  <a:pt x="164" y="170"/>
                </a:lnTo>
                <a:lnTo>
                  <a:pt x="166" y="170"/>
                </a:lnTo>
                <a:lnTo>
                  <a:pt x="166" y="170"/>
                </a:lnTo>
                <a:lnTo>
                  <a:pt x="166" y="172"/>
                </a:lnTo>
                <a:lnTo>
                  <a:pt x="168" y="172"/>
                </a:lnTo>
                <a:lnTo>
                  <a:pt x="168" y="174"/>
                </a:lnTo>
                <a:lnTo>
                  <a:pt x="170" y="176"/>
                </a:lnTo>
                <a:lnTo>
                  <a:pt x="170" y="178"/>
                </a:lnTo>
                <a:lnTo>
                  <a:pt x="170" y="178"/>
                </a:lnTo>
                <a:lnTo>
                  <a:pt x="172" y="178"/>
                </a:lnTo>
                <a:lnTo>
                  <a:pt x="172" y="178"/>
                </a:lnTo>
                <a:lnTo>
                  <a:pt x="172" y="178"/>
                </a:lnTo>
                <a:lnTo>
                  <a:pt x="172" y="178"/>
                </a:lnTo>
                <a:lnTo>
                  <a:pt x="174" y="178"/>
                </a:lnTo>
                <a:lnTo>
                  <a:pt x="174" y="178"/>
                </a:lnTo>
                <a:lnTo>
                  <a:pt x="176" y="176"/>
                </a:lnTo>
                <a:lnTo>
                  <a:pt x="176" y="176"/>
                </a:lnTo>
                <a:lnTo>
                  <a:pt x="178" y="172"/>
                </a:lnTo>
                <a:lnTo>
                  <a:pt x="178" y="172"/>
                </a:lnTo>
                <a:lnTo>
                  <a:pt x="180" y="170"/>
                </a:lnTo>
                <a:lnTo>
                  <a:pt x="180" y="170"/>
                </a:lnTo>
                <a:lnTo>
                  <a:pt x="182" y="168"/>
                </a:lnTo>
                <a:lnTo>
                  <a:pt x="186" y="166"/>
                </a:lnTo>
                <a:lnTo>
                  <a:pt x="190" y="164"/>
                </a:lnTo>
                <a:lnTo>
                  <a:pt x="190" y="162"/>
                </a:lnTo>
                <a:lnTo>
                  <a:pt x="188" y="158"/>
                </a:lnTo>
                <a:lnTo>
                  <a:pt x="188" y="156"/>
                </a:lnTo>
                <a:lnTo>
                  <a:pt x="188" y="154"/>
                </a:lnTo>
                <a:lnTo>
                  <a:pt x="188" y="152"/>
                </a:lnTo>
                <a:lnTo>
                  <a:pt x="190" y="150"/>
                </a:lnTo>
                <a:lnTo>
                  <a:pt x="190" y="148"/>
                </a:lnTo>
                <a:lnTo>
                  <a:pt x="190" y="148"/>
                </a:lnTo>
                <a:lnTo>
                  <a:pt x="192" y="146"/>
                </a:lnTo>
                <a:lnTo>
                  <a:pt x="194" y="144"/>
                </a:lnTo>
                <a:lnTo>
                  <a:pt x="194" y="142"/>
                </a:lnTo>
                <a:lnTo>
                  <a:pt x="196" y="142"/>
                </a:lnTo>
                <a:lnTo>
                  <a:pt x="196" y="140"/>
                </a:lnTo>
                <a:lnTo>
                  <a:pt x="200" y="140"/>
                </a:lnTo>
                <a:lnTo>
                  <a:pt x="202" y="138"/>
                </a:lnTo>
                <a:lnTo>
                  <a:pt x="204" y="136"/>
                </a:lnTo>
                <a:lnTo>
                  <a:pt x="204" y="136"/>
                </a:lnTo>
                <a:lnTo>
                  <a:pt x="206" y="134"/>
                </a:lnTo>
                <a:lnTo>
                  <a:pt x="206" y="134"/>
                </a:lnTo>
                <a:lnTo>
                  <a:pt x="208" y="132"/>
                </a:lnTo>
                <a:lnTo>
                  <a:pt x="208" y="128"/>
                </a:lnTo>
                <a:lnTo>
                  <a:pt x="210" y="128"/>
                </a:lnTo>
                <a:lnTo>
                  <a:pt x="210" y="126"/>
                </a:lnTo>
                <a:lnTo>
                  <a:pt x="212" y="126"/>
                </a:lnTo>
                <a:lnTo>
                  <a:pt x="212" y="126"/>
                </a:lnTo>
                <a:lnTo>
                  <a:pt x="216" y="126"/>
                </a:lnTo>
                <a:lnTo>
                  <a:pt x="216" y="126"/>
                </a:lnTo>
                <a:lnTo>
                  <a:pt x="218" y="126"/>
                </a:lnTo>
                <a:lnTo>
                  <a:pt x="220" y="124"/>
                </a:lnTo>
                <a:lnTo>
                  <a:pt x="220" y="124"/>
                </a:lnTo>
                <a:lnTo>
                  <a:pt x="220" y="124"/>
                </a:lnTo>
                <a:lnTo>
                  <a:pt x="222" y="122"/>
                </a:lnTo>
                <a:lnTo>
                  <a:pt x="222" y="120"/>
                </a:lnTo>
                <a:lnTo>
                  <a:pt x="224" y="118"/>
                </a:lnTo>
                <a:lnTo>
                  <a:pt x="224" y="118"/>
                </a:lnTo>
                <a:lnTo>
                  <a:pt x="224" y="114"/>
                </a:lnTo>
                <a:lnTo>
                  <a:pt x="226" y="112"/>
                </a:lnTo>
                <a:lnTo>
                  <a:pt x="226" y="110"/>
                </a:lnTo>
                <a:lnTo>
                  <a:pt x="226" y="108"/>
                </a:lnTo>
                <a:lnTo>
                  <a:pt x="228" y="102"/>
                </a:lnTo>
                <a:lnTo>
                  <a:pt x="228" y="98"/>
                </a:lnTo>
                <a:lnTo>
                  <a:pt x="228" y="92"/>
                </a:lnTo>
                <a:lnTo>
                  <a:pt x="228" y="86"/>
                </a:lnTo>
                <a:lnTo>
                  <a:pt x="228" y="80"/>
                </a:lnTo>
                <a:lnTo>
                  <a:pt x="228" y="74"/>
                </a:lnTo>
                <a:lnTo>
                  <a:pt x="228" y="68"/>
                </a:lnTo>
                <a:lnTo>
                  <a:pt x="228" y="64"/>
                </a:lnTo>
                <a:lnTo>
                  <a:pt x="226" y="54"/>
                </a:lnTo>
                <a:lnTo>
                  <a:pt x="226" y="44"/>
                </a:lnTo>
                <a:lnTo>
                  <a:pt x="224" y="44"/>
                </a:lnTo>
                <a:lnTo>
                  <a:pt x="224" y="40"/>
                </a:lnTo>
                <a:lnTo>
                  <a:pt x="222" y="36"/>
                </a:lnTo>
                <a:lnTo>
                  <a:pt x="218" y="30"/>
                </a:lnTo>
                <a:lnTo>
                  <a:pt x="218" y="26"/>
                </a:lnTo>
                <a:lnTo>
                  <a:pt x="216" y="24"/>
                </a:lnTo>
                <a:lnTo>
                  <a:pt x="216" y="22"/>
                </a:lnTo>
                <a:lnTo>
                  <a:pt x="216" y="20"/>
                </a:lnTo>
                <a:lnTo>
                  <a:pt x="214" y="18"/>
                </a:lnTo>
                <a:lnTo>
                  <a:pt x="214" y="14"/>
                </a:lnTo>
                <a:lnTo>
                  <a:pt x="210" y="12"/>
                </a:lnTo>
                <a:lnTo>
                  <a:pt x="206" y="12"/>
                </a:lnTo>
                <a:lnTo>
                  <a:pt x="204" y="10"/>
                </a:lnTo>
                <a:lnTo>
                  <a:pt x="202" y="10"/>
                </a:lnTo>
                <a:lnTo>
                  <a:pt x="200" y="10"/>
                </a:lnTo>
                <a:lnTo>
                  <a:pt x="196" y="10"/>
                </a:lnTo>
                <a:lnTo>
                  <a:pt x="194" y="10"/>
                </a:lnTo>
                <a:lnTo>
                  <a:pt x="190" y="10"/>
                </a:lnTo>
                <a:lnTo>
                  <a:pt x="190" y="10"/>
                </a:lnTo>
                <a:lnTo>
                  <a:pt x="188" y="10"/>
                </a:lnTo>
                <a:lnTo>
                  <a:pt x="188" y="10"/>
                </a:lnTo>
                <a:lnTo>
                  <a:pt x="188" y="8"/>
                </a:lnTo>
                <a:lnTo>
                  <a:pt x="186" y="8"/>
                </a:lnTo>
                <a:lnTo>
                  <a:pt x="186" y="8"/>
                </a:lnTo>
                <a:lnTo>
                  <a:pt x="186" y="6"/>
                </a:lnTo>
                <a:lnTo>
                  <a:pt x="186" y="4"/>
                </a:lnTo>
                <a:lnTo>
                  <a:pt x="186" y="2"/>
                </a:lnTo>
                <a:lnTo>
                  <a:pt x="186" y="2"/>
                </a:lnTo>
                <a:lnTo>
                  <a:pt x="184" y="2"/>
                </a:lnTo>
                <a:lnTo>
                  <a:pt x="184" y="2"/>
                </a:lnTo>
                <a:lnTo>
                  <a:pt x="182" y="2"/>
                </a:lnTo>
                <a:lnTo>
                  <a:pt x="180" y="0"/>
                </a:lnTo>
                <a:lnTo>
                  <a:pt x="178" y="0"/>
                </a:lnTo>
                <a:lnTo>
                  <a:pt x="174" y="0"/>
                </a:lnTo>
                <a:lnTo>
                  <a:pt x="172" y="2"/>
                </a:lnTo>
                <a:lnTo>
                  <a:pt x="170" y="2"/>
                </a:lnTo>
                <a:lnTo>
                  <a:pt x="166" y="2"/>
                </a:lnTo>
                <a:lnTo>
                  <a:pt x="164" y="4"/>
                </a:lnTo>
                <a:lnTo>
                  <a:pt x="164" y="6"/>
                </a:lnTo>
                <a:lnTo>
                  <a:pt x="162" y="8"/>
                </a:lnTo>
                <a:lnTo>
                  <a:pt x="162" y="8"/>
                </a:lnTo>
                <a:lnTo>
                  <a:pt x="160" y="8"/>
                </a:lnTo>
                <a:lnTo>
                  <a:pt x="158" y="10"/>
                </a:lnTo>
                <a:lnTo>
                  <a:pt x="154" y="12"/>
                </a:lnTo>
                <a:lnTo>
                  <a:pt x="150" y="12"/>
                </a:lnTo>
                <a:lnTo>
                  <a:pt x="148" y="14"/>
                </a:lnTo>
                <a:lnTo>
                  <a:pt x="146" y="14"/>
                </a:lnTo>
                <a:lnTo>
                  <a:pt x="144" y="16"/>
                </a:lnTo>
                <a:lnTo>
                  <a:pt x="140" y="18"/>
                </a:lnTo>
                <a:lnTo>
                  <a:pt x="136" y="22"/>
                </a:lnTo>
                <a:lnTo>
                  <a:pt x="136" y="24"/>
                </a:lnTo>
                <a:lnTo>
                  <a:pt x="134" y="24"/>
                </a:lnTo>
                <a:lnTo>
                  <a:pt x="134" y="26"/>
                </a:lnTo>
                <a:lnTo>
                  <a:pt x="132" y="26"/>
                </a:lnTo>
                <a:lnTo>
                  <a:pt x="132" y="30"/>
                </a:lnTo>
                <a:lnTo>
                  <a:pt x="130" y="32"/>
                </a:lnTo>
                <a:lnTo>
                  <a:pt x="128" y="34"/>
                </a:lnTo>
                <a:lnTo>
                  <a:pt x="128" y="34"/>
                </a:lnTo>
                <a:lnTo>
                  <a:pt x="126" y="34"/>
                </a:lnTo>
                <a:lnTo>
                  <a:pt x="126" y="36"/>
                </a:lnTo>
                <a:lnTo>
                  <a:pt x="124" y="36"/>
                </a:lnTo>
                <a:lnTo>
                  <a:pt x="122" y="36"/>
                </a:lnTo>
                <a:lnTo>
                  <a:pt x="120" y="38"/>
                </a:lnTo>
                <a:lnTo>
                  <a:pt x="116" y="38"/>
                </a:lnTo>
                <a:lnTo>
                  <a:pt x="112" y="38"/>
                </a:lnTo>
                <a:lnTo>
                  <a:pt x="108" y="40"/>
                </a:lnTo>
                <a:lnTo>
                  <a:pt x="108" y="40"/>
                </a:lnTo>
                <a:lnTo>
                  <a:pt x="106" y="40"/>
                </a:lnTo>
                <a:lnTo>
                  <a:pt x="104" y="40"/>
                </a:lnTo>
                <a:lnTo>
                  <a:pt x="104" y="42"/>
                </a:lnTo>
                <a:lnTo>
                  <a:pt x="104" y="42"/>
                </a:lnTo>
                <a:lnTo>
                  <a:pt x="104" y="42"/>
                </a:lnTo>
                <a:lnTo>
                  <a:pt x="102" y="44"/>
                </a:lnTo>
                <a:lnTo>
                  <a:pt x="102" y="46"/>
                </a:lnTo>
                <a:lnTo>
                  <a:pt x="102" y="46"/>
                </a:lnTo>
                <a:lnTo>
                  <a:pt x="102" y="50"/>
                </a:lnTo>
                <a:lnTo>
                  <a:pt x="102" y="50"/>
                </a:lnTo>
                <a:lnTo>
                  <a:pt x="102" y="52"/>
                </a:lnTo>
                <a:lnTo>
                  <a:pt x="100" y="52"/>
                </a:lnTo>
                <a:lnTo>
                  <a:pt x="100" y="54"/>
                </a:lnTo>
                <a:lnTo>
                  <a:pt x="96" y="54"/>
                </a:lnTo>
                <a:lnTo>
                  <a:pt x="94" y="56"/>
                </a:lnTo>
                <a:lnTo>
                  <a:pt x="94" y="56"/>
                </a:lnTo>
                <a:lnTo>
                  <a:pt x="92" y="56"/>
                </a:lnTo>
                <a:lnTo>
                  <a:pt x="92" y="58"/>
                </a:lnTo>
                <a:lnTo>
                  <a:pt x="90" y="60"/>
                </a:lnTo>
                <a:lnTo>
                  <a:pt x="88" y="62"/>
                </a:lnTo>
                <a:lnTo>
                  <a:pt x="86" y="64"/>
                </a:lnTo>
                <a:lnTo>
                  <a:pt x="84" y="66"/>
                </a:lnTo>
                <a:lnTo>
                  <a:pt x="84" y="68"/>
                </a:lnTo>
                <a:lnTo>
                  <a:pt x="84" y="68"/>
                </a:lnTo>
                <a:lnTo>
                  <a:pt x="82" y="68"/>
                </a:lnTo>
                <a:lnTo>
                  <a:pt x="82" y="68"/>
                </a:lnTo>
                <a:lnTo>
                  <a:pt x="80" y="68"/>
                </a:lnTo>
                <a:lnTo>
                  <a:pt x="78" y="68"/>
                </a:lnTo>
                <a:lnTo>
                  <a:pt x="76" y="68"/>
                </a:lnTo>
                <a:lnTo>
                  <a:pt x="74" y="68"/>
                </a:lnTo>
                <a:lnTo>
                  <a:pt x="70" y="68"/>
                </a:lnTo>
                <a:lnTo>
                  <a:pt x="66" y="68"/>
                </a:lnTo>
                <a:lnTo>
                  <a:pt x="64" y="68"/>
                </a:lnTo>
                <a:lnTo>
                  <a:pt x="64" y="68"/>
                </a:lnTo>
                <a:lnTo>
                  <a:pt x="62" y="68"/>
                </a:lnTo>
                <a:lnTo>
                  <a:pt x="60" y="68"/>
                </a:lnTo>
                <a:lnTo>
                  <a:pt x="60" y="68"/>
                </a:lnTo>
                <a:lnTo>
                  <a:pt x="58" y="70"/>
                </a:lnTo>
                <a:lnTo>
                  <a:pt x="58" y="70"/>
                </a:lnTo>
                <a:lnTo>
                  <a:pt x="58" y="72"/>
                </a:lnTo>
                <a:lnTo>
                  <a:pt x="58" y="72"/>
                </a:lnTo>
                <a:lnTo>
                  <a:pt x="58" y="74"/>
                </a:lnTo>
                <a:lnTo>
                  <a:pt x="56" y="76"/>
                </a:lnTo>
                <a:lnTo>
                  <a:pt x="56" y="78"/>
                </a:lnTo>
                <a:lnTo>
                  <a:pt x="58" y="84"/>
                </a:lnTo>
                <a:lnTo>
                  <a:pt x="60" y="90"/>
                </a:lnTo>
                <a:lnTo>
                  <a:pt x="60" y="98"/>
                </a:lnTo>
                <a:lnTo>
                  <a:pt x="62" y="102"/>
                </a:lnTo>
                <a:lnTo>
                  <a:pt x="62" y="106"/>
                </a:lnTo>
                <a:lnTo>
                  <a:pt x="62" y="110"/>
                </a:lnTo>
                <a:lnTo>
                  <a:pt x="62" y="114"/>
                </a:lnTo>
                <a:lnTo>
                  <a:pt x="62" y="118"/>
                </a:lnTo>
                <a:lnTo>
                  <a:pt x="62" y="118"/>
                </a:lnTo>
                <a:lnTo>
                  <a:pt x="62" y="120"/>
                </a:lnTo>
                <a:lnTo>
                  <a:pt x="60" y="122"/>
                </a:lnTo>
                <a:lnTo>
                  <a:pt x="60" y="124"/>
                </a:lnTo>
                <a:lnTo>
                  <a:pt x="60" y="124"/>
                </a:lnTo>
                <a:lnTo>
                  <a:pt x="60" y="126"/>
                </a:lnTo>
                <a:lnTo>
                  <a:pt x="58" y="126"/>
                </a:lnTo>
                <a:lnTo>
                  <a:pt x="58" y="126"/>
                </a:lnTo>
                <a:lnTo>
                  <a:pt x="58" y="126"/>
                </a:lnTo>
                <a:lnTo>
                  <a:pt x="56" y="126"/>
                </a:lnTo>
                <a:lnTo>
                  <a:pt x="54" y="126"/>
                </a:lnTo>
                <a:lnTo>
                  <a:pt x="52" y="126"/>
                </a:lnTo>
                <a:lnTo>
                  <a:pt x="52" y="126"/>
                </a:lnTo>
                <a:lnTo>
                  <a:pt x="50" y="126"/>
                </a:lnTo>
                <a:lnTo>
                  <a:pt x="50" y="126"/>
                </a:lnTo>
                <a:lnTo>
                  <a:pt x="50" y="126"/>
                </a:lnTo>
                <a:lnTo>
                  <a:pt x="48" y="126"/>
                </a:lnTo>
                <a:lnTo>
                  <a:pt x="48" y="128"/>
                </a:lnTo>
                <a:lnTo>
                  <a:pt x="48" y="128"/>
                </a:lnTo>
                <a:lnTo>
                  <a:pt x="48" y="130"/>
                </a:lnTo>
                <a:lnTo>
                  <a:pt x="50" y="130"/>
                </a:lnTo>
                <a:lnTo>
                  <a:pt x="50" y="132"/>
                </a:lnTo>
                <a:lnTo>
                  <a:pt x="50" y="134"/>
                </a:lnTo>
                <a:lnTo>
                  <a:pt x="50" y="134"/>
                </a:lnTo>
                <a:lnTo>
                  <a:pt x="50" y="134"/>
                </a:lnTo>
                <a:lnTo>
                  <a:pt x="50" y="136"/>
                </a:lnTo>
                <a:lnTo>
                  <a:pt x="48" y="136"/>
                </a:lnTo>
                <a:lnTo>
                  <a:pt x="48" y="136"/>
                </a:lnTo>
                <a:lnTo>
                  <a:pt x="46" y="136"/>
                </a:lnTo>
                <a:lnTo>
                  <a:pt x="46" y="138"/>
                </a:lnTo>
                <a:lnTo>
                  <a:pt x="44" y="138"/>
                </a:lnTo>
                <a:lnTo>
                  <a:pt x="42" y="138"/>
                </a:lnTo>
                <a:lnTo>
                  <a:pt x="40" y="138"/>
                </a:lnTo>
                <a:lnTo>
                  <a:pt x="36" y="140"/>
                </a:lnTo>
                <a:lnTo>
                  <a:pt x="32" y="140"/>
                </a:lnTo>
                <a:lnTo>
                  <a:pt x="26" y="140"/>
                </a:lnTo>
                <a:lnTo>
                  <a:pt x="20" y="140"/>
                </a:lnTo>
                <a:lnTo>
                  <a:pt x="18" y="140"/>
                </a:lnTo>
                <a:lnTo>
                  <a:pt x="16" y="140"/>
                </a:lnTo>
                <a:lnTo>
                  <a:pt x="14" y="140"/>
                </a:lnTo>
                <a:lnTo>
                  <a:pt x="12" y="140"/>
                </a:lnTo>
                <a:lnTo>
                  <a:pt x="10" y="142"/>
                </a:lnTo>
                <a:lnTo>
                  <a:pt x="8" y="142"/>
                </a:lnTo>
                <a:lnTo>
                  <a:pt x="4" y="144"/>
                </a:lnTo>
                <a:lnTo>
                  <a:pt x="0" y="148"/>
                </a:lnTo>
                <a:lnTo>
                  <a:pt x="2" y="152"/>
                </a:lnTo>
                <a:lnTo>
                  <a:pt x="4" y="154"/>
                </a:lnTo>
                <a:lnTo>
                  <a:pt x="4" y="156"/>
                </a:lnTo>
                <a:lnTo>
                  <a:pt x="4" y="156"/>
                </a:lnTo>
                <a:lnTo>
                  <a:pt x="6" y="158"/>
                </a:lnTo>
                <a:lnTo>
                  <a:pt x="6" y="158"/>
                </a:lnTo>
                <a:lnTo>
                  <a:pt x="10" y="160"/>
                </a:lnTo>
                <a:lnTo>
                  <a:pt x="10" y="160"/>
                </a:lnTo>
                <a:lnTo>
                  <a:pt x="12" y="160"/>
                </a:lnTo>
                <a:lnTo>
                  <a:pt x="14" y="162"/>
                </a:lnTo>
                <a:lnTo>
                  <a:pt x="14" y="162"/>
                </a:lnTo>
                <a:lnTo>
                  <a:pt x="14" y="162"/>
                </a:lnTo>
                <a:lnTo>
                  <a:pt x="14" y="164"/>
                </a:lnTo>
                <a:lnTo>
                  <a:pt x="14" y="166"/>
                </a:lnTo>
                <a:lnTo>
                  <a:pt x="14" y="168"/>
                </a:lnTo>
                <a:lnTo>
                  <a:pt x="14" y="170"/>
                </a:lnTo>
                <a:lnTo>
                  <a:pt x="14" y="172"/>
                </a:lnTo>
                <a:lnTo>
                  <a:pt x="14" y="174"/>
                </a:lnTo>
                <a:lnTo>
                  <a:pt x="14" y="174"/>
                </a:lnTo>
                <a:lnTo>
                  <a:pt x="14" y="176"/>
                </a:lnTo>
                <a:lnTo>
                  <a:pt x="14" y="176"/>
                </a:lnTo>
                <a:lnTo>
                  <a:pt x="16" y="176"/>
                </a:lnTo>
                <a:lnTo>
                  <a:pt x="16" y="178"/>
                </a:lnTo>
                <a:lnTo>
                  <a:pt x="16" y="178"/>
                </a:lnTo>
                <a:lnTo>
                  <a:pt x="18" y="178"/>
                </a:lnTo>
                <a:lnTo>
                  <a:pt x="18" y="178"/>
                </a:lnTo>
                <a:lnTo>
                  <a:pt x="20" y="178"/>
                </a:lnTo>
                <a:lnTo>
                  <a:pt x="22" y="178"/>
                </a:lnTo>
                <a:lnTo>
                  <a:pt x="24" y="178"/>
                </a:lnTo>
                <a:lnTo>
                  <a:pt x="26" y="178"/>
                </a:lnTo>
                <a:lnTo>
                  <a:pt x="26" y="178"/>
                </a:lnTo>
                <a:lnTo>
                  <a:pt x="26" y="180"/>
                </a:lnTo>
                <a:lnTo>
                  <a:pt x="28" y="180"/>
                </a:lnTo>
                <a:lnTo>
                  <a:pt x="28" y="182"/>
                </a:lnTo>
                <a:lnTo>
                  <a:pt x="30" y="184"/>
                </a:lnTo>
                <a:lnTo>
                  <a:pt x="32" y="188"/>
                </a:lnTo>
                <a:lnTo>
                  <a:pt x="32" y="190"/>
                </a:lnTo>
                <a:lnTo>
                  <a:pt x="46" y="188"/>
                </a:lnTo>
                <a:lnTo>
                  <a:pt x="48" y="188"/>
                </a:lnTo>
                <a:lnTo>
                  <a:pt x="50" y="188"/>
                </a:lnTo>
                <a:lnTo>
                  <a:pt x="50" y="188"/>
                </a:lnTo>
                <a:lnTo>
                  <a:pt x="52" y="18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solidFill>
                <a:srgbClr val="EB212E"/>
              </a:solidFill>
            </a:endParaRPr>
          </a:p>
        </p:txBody>
      </p:sp>
      <p:sp>
        <p:nvSpPr>
          <p:cNvPr id="340" name="Freeform 442"/>
          <p:cNvSpPr>
            <a:spLocks/>
          </p:cNvSpPr>
          <p:nvPr/>
        </p:nvSpPr>
        <p:spPr bwMode="auto">
          <a:xfrm>
            <a:off x="2736906" y="3991613"/>
            <a:ext cx="102641" cy="41918"/>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1" name="Freeform 443"/>
          <p:cNvSpPr>
            <a:spLocks/>
          </p:cNvSpPr>
          <p:nvPr/>
        </p:nvSpPr>
        <p:spPr bwMode="auto">
          <a:xfrm>
            <a:off x="2736906" y="3991613"/>
            <a:ext cx="102641" cy="41918"/>
          </a:xfrm>
          <a:custGeom>
            <a:avLst/>
            <a:gdLst>
              <a:gd name="T0" fmla="*/ 4 w 50"/>
              <a:gd name="T1" fmla="*/ 2 h 18"/>
              <a:gd name="T2" fmla="*/ 18 w 50"/>
              <a:gd name="T3" fmla="*/ 4 h 18"/>
              <a:gd name="T4" fmla="*/ 22 w 50"/>
              <a:gd name="T5" fmla="*/ 4 h 18"/>
              <a:gd name="T6" fmla="*/ 26 w 50"/>
              <a:gd name="T7" fmla="*/ 2 h 18"/>
              <a:gd name="T8" fmla="*/ 30 w 50"/>
              <a:gd name="T9" fmla="*/ 0 h 18"/>
              <a:gd name="T10" fmla="*/ 34 w 50"/>
              <a:gd name="T11" fmla="*/ 0 h 18"/>
              <a:gd name="T12" fmla="*/ 40 w 50"/>
              <a:gd name="T13" fmla="*/ 0 h 18"/>
              <a:gd name="T14" fmla="*/ 44 w 50"/>
              <a:gd name="T15" fmla="*/ 2 h 18"/>
              <a:gd name="T16" fmla="*/ 46 w 50"/>
              <a:gd name="T17" fmla="*/ 2 h 18"/>
              <a:gd name="T18" fmla="*/ 48 w 50"/>
              <a:gd name="T19" fmla="*/ 4 h 18"/>
              <a:gd name="T20" fmla="*/ 48 w 50"/>
              <a:gd name="T21" fmla="*/ 6 h 18"/>
              <a:gd name="T22" fmla="*/ 50 w 50"/>
              <a:gd name="T23" fmla="*/ 8 h 18"/>
              <a:gd name="T24" fmla="*/ 48 w 50"/>
              <a:gd name="T25" fmla="*/ 10 h 18"/>
              <a:gd name="T26" fmla="*/ 48 w 50"/>
              <a:gd name="T27" fmla="*/ 12 h 18"/>
              <a:gd name="T28" fmla="*/ 46 w 50"/>
              <a:gd name="T29" fmla="*/ 14 h 18"/>
              <a:gd name="T30" fmla="*/ 44 w 50"/>
              <a:gd name="T31" fmla="*/ 14 h 18"/>
              <a:gd name="T32" fmla="*/ 40 w 50"/>
              <a:gd name="T33" fmla="*/ 12 h 18"/>
              <a:gd name="T34" fmla="*/ 38 w 50"/>
              <a:gd name="T35" fmla="*/ 10 h 18"/>
              <a:gd name="T36" fmla="*/ 32 w 50"/>
              <a:gd name="T37" fmla="*/ 10 h 18"/>
              <a:gd name="T38" fmla="*/ 30 w 50"/>
              <a:gd name="T39" fmla="*/ 10 h 18"/>
              <a:gd name="T40" fmla="*/ 28 w 50"/>
              <a:gd name="T41" fmla="*/ 10 h 18"/>
              <a:gd name="T42" fmla="*/ 26 w 50"/>
              <a:gd name="T43" fmla="*/ 12 h 18"/>
              <a:gd name="T44" fmla="*/ 22 w 50"/>
              <a:gd name="T45" fmla="*/ 14 h 18"/>
              <a:gd name="T46" fmla="*/ 18 w 50"/>
              <a:gd name="T47" fmla="*/ 16 h 18"/>
              <a:gd name="T48" fmla="*/ 16 w 50"/>
              <a:gd name="T49" fmla="*/ 18 h 18"/>
              <a:gd name="T50" fmla="*/ 12 w 50"/>
              <a:gd name="T51" fmla="*/ 18 h 18"/>
              <a:gd name="T52" fmla="*/ 6 w 50"/>
              <a:gd name="T53" fmla="*/ 18 h 18"/>
              <a:gd name="T54" fmla="*/ 4 w 50"/>
              <a:gd name="T55" fmla="*/ 18 h 18"/>
              <a:gd name="T56" fmla="*/ 2 w 50"/>
              <a:gd name="T57" fmla="*/ 16 h 18"/>
              <a:gd name="T58" fmla="*/ 0 w 50"/>
              <a:gd name="T59" fmla="*/ 16 h 18"/>
              <a:gd name="T60" fmla="*/ 0 w 50"/>
              <a:gd name="T61" fmla="*/ 14 h 18"/>
              <a:gd name="T62" fmla="*/ 2 w 50"/>
              <a:gd name="T63" fmla="*/ 14 h 18"/>
              <a:gd name="T64" fmla="*/ 6 w 50"/>
              <a:gd name="T65" fmla="*/ 12 h 18"/>
              <a:gd name="T66" fmla="*/ 8 w 50"/>
              <a:gd name="T67" fmla="*/ 10 h 18"/>
              <a:gd name="T68" fmla="*/ 10 w 50"/>
              <a:gd name="T69" fmla="*/ 8 h 18"/>
              <a:gd name="T70" fmla="*/ 8 w 50"/>
              <a:gd name="T71" fmla="*/ 8 h 18"/>
              <a:gd name="T72" fmla="*/ 8 w 50"/>
              <a:gd name="T73" fmla="*/ 6 h 18"/>
              <a:gd name="T74" fmla="*/ 4 w 50"/>
              <a:gd name="T7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18">
                <a:moveTo>
                  <a:pt x="4" y="2"/>
                </a:moveTo>
                <a:lnTo>
                  <a:pt x="4" y="2"/>
                </a:lnTo>
                <a:lnTo>
                  <a:pt x="10" y="4"/>
                </a:lnTo>
                <a:lnTo>
                  <a:pt x="18" y="4"/>
                </a:lnTo>
                <a:lnTo>
                  <a:pt x="20" y="4"/>
                </a:lnTo>
                <a:lnTo>
                  <a:pt x="22" y="4"/>
                </a:lnTo>
                <a:lnTo>
                  <a:pt x="24" y="2"/>
                </a:lnTo>
                <a:lnTo>
                  <a:pt x="26" y="2"/>
                </a:lnTo>
                <a:lnTo>
                  <a:pt x="28" y="2"/>
                </a:lnTo>
                <a:lnTo>
                  <a:pt x="30" y="0"/>
                </a:lnTo>
                <a:lnTo>
                  <a:pt x="30" y="0"/>
                </a:lnTo>
                <a:lnTo>
                  <a:pt x="34" y="0"/>
                </a:lnTo>
                <a:lnTo>
                  <a:pt x="38" y="0"/>
                </a:lnTo>
                <a:lnTo>
                  <a:pt x="40" y="0"/>
                </a:lnTo>
                <a:lnTo>
                  <a:pt x="42" y="0"/>
                </a:lnTo>
                <a:lnTo>
                  <a:pt x="44" y="2"/>
                </a:lnTo>
                <a:lnTo>
                  <a:pt x="46" y="2"/>
                </a:lnTo>
                <a:lnTo>
                  <a:pt x="46" y="2"/>
                </a:lnTo>
                <a:lnTo>
                  <a:pt x="48" y="2"/>
                </a:lnTo>
                <a:lnTo>
                  <a:pt x="48" y="4"/>
                </a:lnTo>
                <a:lnTo>
                  <a:pt x="48" y="4"/>
                </a:lnTo>
                <a:lnTo>
                  <a:pt x="48" y="6"/>
                </a:lnTo>
                <a:lnTo>
                  <a:pt x="50" y="6"/>
                </a:lnTo>
                <a:lnTo>
                  <a:pt x="50" y="8"/>
                </a:lnTo>
                <a:lnTo>
                  <a:pt x="48" y="10"/>
                </a:lnTo>
                <a:lnTo>
                  <a:pt x="48" y="10"/>
                </a:lnTo>
                <a:lnTo>
                  <a:pt x="48" y="12"/>
                </a:lnTo>
                <a:lnTo>
                  <a:pt x="48" y="12"/>
                </a:lnTo>
                <a:lnTo>
                  <a:pt x="48" y="14"/>
                </a:lnTo>
                <a:lnTo>
                  <a:pt x="46" y="14"/>
                </a:lnTo>
                <a:lnTo>
                  <a:pt x="46" y="14"/>
                </a:lnTo>
                <a:lnTo>
                  <a:pt x="44" y="14"/>
                </a:lnTo>
                <a:lnTo>
                  <a:pt x="44" y="12"/>
                </a:lnTo>
                <a:lnTo>
                  <a:pt x="40" y="12"/>
                </a:lnTo>
                <a:lnTo>
                  <a:pt x="38" y="12"/>
                </a:lnTo>
                <a:lnTo>
                  <a:pt x="38" y="10"/>
                </a:lnTo>
                <a:lnTo>
                  <a:pt x="34" y="10"/>
                </a:lnTo>
                <a:lnTo>
                  <a:pt x="32" y="10"/>
                </a:lnTo>
                <a:lnTo>
                  <a:pt x="32" y="10"/>
                </a:lnTo>
                <a:lnTo>
                  <a:pt x="30" y="10"/>
                </a:lnTo>
                <a:lnTo>
                  <a:pt x="30" y="10"/>
                </a:lnTo>
                <a:lnTo>
                  <a:pt x="28" y="10"/>
                </a:lnTo>
                <a:lnTo>
                  <a:pt x="26" y="10"/>
                </a:lnTo>
                <a:lnTo>
                  <a:pt x="26" y="12"/>
                </a:lnTo>
                <a:lnTo>
                  <a:pt x="24" y="14"/>
                </a:lnTo>
                <a:lnTo>
                  <a:pt x="22" y="14"/>
                </a:lnTo>
                <a:lnTo>
                  <a:pt x="20" y="16"/>
                </a:lnTo>
                <a:lnTo>
                  <a:pt x="18" y="16"/>
                </a:lnTo>
                <a:lnTo>
                  <a:pt x="16" y="18"/>
                </a:lnTo>
                <a:lnTo>
                  <a:pt x="16" y="18"/>
                </a:lnTo>
                <a:lnTo>
                  <a:pt x="14" y="18"/>
                </a:lnTo>
                <a:lnTo>
                  <a:pt x="12" y="18"/>
                </a:lnTo>
                <a:lnTo>
                  <a:pt x="10" y="18"/>
                </a:lnTo>
                <a:lnTo>
                  <a:pt x="6" y="18"/>
                </a:lnTo>
                <a:lnTo>
                  <a:pt x="4" y="18"/>
                </a:lnTo>
                <a:lnTo>
                  <a:pt x="4" y="18"/>
                </a:lnTo>
                <a:lnTo>
                  <a:pt x="2" y="16"/>
                </a:lnTo>
                <a:lnTo>
                  <a:pt x="2" y="16"/>
                </a:lnTo>
                <a:lnTo>
                  <a:pt x="2" y="16"/>
                </a:lnTo>
                <a:lnTo>
                  <a:pt x="0" y="16"/>
                </a:lnTo>
                <a:lnTo>
                  <a:pt x="0" y="14"/>
                </a:lnTo>
                <a:lnTo>
                  <a:pt x="0" y="14"/>
                </a:lnTo>
                <a:lnTo>
                  <a:pt x="2" y="14"/>
                </a:lnTo>
                <a:lnTo>
                  <a:pt x="2" y="14"/>
                </a:lnTo>
                <a:lnTo>
                  <a:pt x="6" y="12"/>
                </a:lnTo>
                <a:lnTo>
                  <a:pt x="6" y="12"/>
                </a:lnTo>
                <a:lnTo>
                  <a:pt x="8" y="10"/>
                </a:lnTo>
                <a:lnTo>
                  <a:pt x="8" y="10"/>
                </a:lnTo>
                <a:lnTo>
                  <a:pt x="8" y="10"/>
                </a:lnTo>
                <a:lnTo>
                  <a:pt x="10" y="8"/>
                </a:lnTo>
                <a:lnTo>
                  <a:pt x="10" y="8"/>
                </a:lnTo>
                <a:lnTo>
                  <a:pt x="8" y="8"/>
                </a:lnTo>
                <a:lnTo>
                  <a:pt x="8" y="6"/>
                </a:lnTo>
                <a:lnTo>
                  <a:pt x="8" y="6"/>
                </a:lnTo>
                <a:lnTo>
                  <a:pt x="6" y="4"/>
                </a:lnTo>
                <a:lnTo>
                  <a:pt x="4" y="4"/>
                </a:lnTo>
                <a:lnTo>
                  <a:pt x="4"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42" name="Freeform 444"/>
          <p:cNvSpPr>
            <a:spLocks/>
          </p:cNvSpPr>
          <p:nvPr/>
        </p:nvSpPr>
        <p:spPr bwMode="auto">
          <a:xfrm>
            <a:off x="2732796" y="4038187"/>
            <a:ext cx="94430" cy="51234"/>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3" name="Freeform 445"/>
          <p:cNvSpPr>
            <a:spLocks/>
          </p:cNvSpPr>
          <p:nvPr/>
        </p:nvSpPr>
        <p:spPr bwMode="auto">
          <a:xfrm>
            <a:off x="2732796" y="4038187"/>
            <a:ext cx="94430" cy="51234"/>
          </a:xfrm>
          <a:custGeom>
            <a:avLst/>
            <a:gdLst>
              <a:gd name="T0" fmla="*/ 46 w 46"/>
              <a:gd name="T1" fmla="*/ 6 h 22"/>
              <a:gd name="T2" fmla="*/ 46 w 46"/>
              <a:gd name="T3" fmla="*/ 6 h 22"/>
              <a:gd name="T4" fmla="*/ 44 w 46"/>
              <a:gd name="T5" fmla="*/ 4 h 22"/>
              <a:gd name="T6" fmla="*/ 36 w 46"/>
              <a:gd name="T7" fmla="*/ 2 h 22"/>
              <a:gd name="T8" fmla="*/ 34 w 46"/>
              <a:gd name="T9" fmla="*/ 2 h 22"/>
              <a:gd name="T10" fmla="*/ 30 w 46"/>
              <a:gd name="T11" fmla="*/ 0 h 22"/>
              <a:gd name="T12" fmla="*/ 26 w 46"/>
              <a:gd name="T13" fmla="*/ 0 h 22"/>
              <a:gd name="T14" fmla="*/ 24 w 46"/>
              <a:gd name="T15" fmla="*/ 0 h 22"/>
              <a:gd name="T16" fmla="*/ 24 w 46"/>
              <a:gd name="T17" fmla="*/ 0 h 22"/>
              <a:gd name="T18" fmla="*/ 22 w 46"/>
              <a:gd name="T19" fmla="*/ 0 h 22"/>
              <a:gd name="T20" fmla="*/ 20 w 46"/>
              <a:gd name="T21" fmla="*/ 0 h 22"/>
              <a:gd name="T22" fmla="*/ 18 w 46"/>
              <a:gd name="T23" fmla="*/ 0 h 22"/>
              <a:gd name="T24" fmla="*/ 14 w 46"/>
              <a:gd name="T25" fmla="*/ 0 h 22"/>
              <a:gd name="T26" fmla="*/ 10 w 46"/>
              <a:gd name="T27" fmla="*/ 2 h 22"/>
              <a:gd name="T28" fmla="*/ 4 w 46"/>
              <a:gd name="T29" fmla="*/ 4 h 22"/>
              <a:gd name="T30" fmla="*/ 0 w 46"/>
              <a:gd name="T31" fmla="*/ 4 h 22"/>
              <a:gd name="T32" fmla="*/ 0 w 46"/>
              <a:gd name="T33" fmla="*/ 6 h 22"/>
              <a:gd name="T34" fmla="*/ 0 w 46"/>
              <a:gd name="T35" fmla="*/ 10 h 22"/>
              <a:gd name="T36" fmla="*/ 0 w 46"/>
              <a:gd name="T37" fmla="*/ 12 h 22"/>
              <a:gd name="T38" fmla="*/ 0 w 46"/>
              <a:gd name="T39" fmla="*/ 12 h 22"/>
              <a:gd name="T40" fmla="*/ 0 w 46"/>
              <a:gd name="T41" fmla="*/ 14 h 22"/>
              <a:gd name="T42" fmla="*/ 0 w 46"/>
              <a:gd name="T43" fmla="*/ 16 h 22"/>
              <a:gd name="T44" fmla="*/ 0 w 46"/>
              <a:gd name="T45" fmla="*/ 16 h 22"/>
              <a:gd name="T46" fmla="*/ 2 w 46"/>
              <a:gd name="T47" fmla="*/ 16 h 22"/>
              <a:gd name="T48" fmla="*/ 2 w 46"/>
              <a:gd name="T49" fmla="*/ 16 h 22"/>
              <a:gd name="T50" fmla="*/ 2 w 46"/>
              <a:gd name="T51" fmla="*/ 16 h 22"/>
              <a:gd name="T52" fmla="*/ 4 w 46"/>
              <a:gd name="T53" fmla="*/ 16 h 22"/>
              <a:gd name="T54" fmla="*/ 6 w 46"/>
              <a:gd name="T55" fmla="*/ 16 h 22"/>
              <a:gd name="T56" fmla="*/ 8 w 46"/>
              <a:gd name="T57" fmla="*/ 16 h 22"/>
              <a:gd name="T58" fmla="*/ 10 w 46"/>
              <a:gd name="T59" fmla="*/ 16 h 22"/>
              <a:gd name="T60" fmla="*/ 10 w 46"/>
              <a:gd name="T61" fmla="*/ 16 h 22"/>
              <a:gd name="T62" fmla="*/ 12 w 46"/>
              <a:gd name="T63" fmla="*/ 16 h 22"/>
              <a:gd name="T64" fmla="*/ 14 w 46"/>
              <a:gd name="T65" fmla="*/ 16 h 22"/>
              <a:gd name="T66" fmla="*/ 14 w 46"/>
              <a:gd name="T67" fmla="*/ 16 h 22"/>
              <a:gd name="T68" fmla="*/ 14 w 46"/>
              <a:gd name="T69" fmla="*/ 16 h 22"/>
              <a:gd name="T70" fmla="*/ 16 w 46"/>
              <a:gd name="T71" fmla="*/ 16 h 22"/>
              <a:gd name="T72" fmla="*/ 18 w 46"/>
              <a:gd name="T73" fmla="*/ 20 h 22"/>
              <a:gd name="T74" fmla="*/ 20 w 46"/>
              <a:gd name="T75" fmla="*/ 22 h 22"/>
              <a:gd name="T76" fmla="*/ 20 w 46"/>
              <a:gd name="T77" fmla="*/ 22 h 22"/>
              <a:gd name="T78" fmla="*/ 20 w 46"/>
              <a:gd name="T79" fmla="*/ 20 h 22"/>
              <a:gd name="T80" fmla="*/ 22 w 46"/>
              <a:gd name="T81" fmla="*/ 18 h 22"/>
              <a:gd name="T82" fmla="*/ 26 w 46"/>
              <a:gd name="T83" fmla="*/ 14 h 22"/>
              <a:gd name="T84" fmla="*/ 26 w 46"/>
              <a:gd name="T85" fmla="*/ 12 h 22"/>
              <a:gd name="T86" fmla="*/ 28 w 46"/>
              <a:gd name="T87" fmla="*/ 12 h 22"/>
              <a:gd name="T88" fmla="*/ 28 w 46"/>
              <a:gd name="T89" fmla="*/ 12 h 22"/>
              <a:gd name="T90" fmla="*/ 30 w 46"/>
              <a:gd name="T91" fmla="*/ 10 h 22"/>
              <a:gd name="T92" fmla="*/ 32 w 46"/>
              <a:gd name="T93" fmla="*/ 10 h 22"/>
              <a:gd name="T94" fmla="*/ 34 w 46"/>
              <a:gd name="T95" fmla="*/ 8 h 22"/>
              <a:gd name="T96" fmla="*/ 38 w 46"/>
              <a:gd name="T97" fmla="*/ 8 h 22"/>
              <a:gd name="T98" fmla="*/ 44 w 46"/>
              <a:gd name="T99" fmla="*/ 6 h 22"/>
              <a:gd name="T100" fmla="*/ 46 w 46"/>
              <a:gd name="T10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22">
                <a:moveTo>
                  <a:pt x="46" y="6"/>
                </a:moveTo>
                <a:lnTo>
                  <a:pt x="46" y="6"/>
                </a:lnTo>
                <a:lnTo>
                  <a:pt x="44" y="4"/>
                </a:lnTo>
                <a:lnTo>
                  <a:pt x="36" y="2"/>
                </a:lnTo>
                <a:lnTo>
                  <a:pt x="34" y="2"/>
                </a:lnTo>
                <a:lnTo>
                  <a:pt x="30" y="0"/>
                </a:lnTo>
                <a:lnTo>
                  <a:pt x="26" y="0"/>
                </a:lnTo>
                <a:lnTo>
                  <a:pt x="24" y="0"/>
                </a:lnTo>
                <a:lnTo>
                  <a:pt x="24" y="0"/>
                </a:lnTo>
                <a:lnTo>
                  <a:pt x="22" y="0"/>
                </a:lnTo>
                <a:lnTo>
                  <a:pt x="20" y="0"/>
                </a:lnTo>
                <a:lnTo>
                  <a:pt x="18" y="0"/>
                </a:lnTo>
                <a:lnTo>
                  <a:pt x="14" y="0"/>
                </a:lnTo>
                <a:lnTo>
                  <a:pt x="10" y="2"/>
                </a:lnTo>
                <a:lnTo>
                  <a:pt x="4" y="4"/>
                </a:lnTo>
                <a:lnTo>
                  <a:pt x="0" y="4"/>
                </a:lnTo>
                <a:lnTo>
                  <a:pt x="0" y="6"/>
                </a:lnTo>
                <a:lnTo>
                  <a:pt x="0" y="10"/>
                </a:lnTo>
                <a:lnTo>
                  <a:pt x="0" y="12"/>
                </a:lnTo>
                <a:lnTo>
                  <a:pt x="0" y="12"/>
                </a:lnTo>
                <a:lnTo>
                  <a:pt x="0" y="14"/>
                </a:lnTo>
                <a:lnTo>
                  <a:pt x="0" y="16"/>
                </a:lnTo>
                <a:lnTo>
                  <a:pt x="0" y="16"/>
                </a:lnTo>
                <a:lnTo>
                  <a:pt x="2" y="16"/>
                </a:lnTo>
                <a:lnTo>
                  <a:pt x="2" y="16"/>
                </a:lnTo>
                <a:lnTo>
                  <a:pt x="2" y="16"/>
                </a:lnTo>
                <a:lnTo>
                  <a:pt x="4" y="16"/>
                </a:lnTo>
                <a:lnTo>
                  <a:pt x="6" y="16"/>
                </a:lnTo>
                <a:lnTo>
                  <a:pt x="8" y="16"/>
                </a:lnTo>
                <a:lnTo>
                  <a:pt x="10" y="16"/>
                </a:lnTo>
                <a:lnTo>
                  <a:pt x="10" y="16"/>
                </a:lnTo>
                <a:lnTo>
                  <a:pt x="12" y="16"/>
                </a:lnTo>
                <a:lnTo>
                  <a:pt x="14" y="16"/>
                </a:lnTo>
                <a:lnTo>
                  <a:pt x="14" y="16"/>
                </a:lnTo>
                <a:lnTo>
                  <a:pt x="14" y="16"/>
                </a:lnTo>
                <a:lnTo>
                  <a:pt x="16" y="16"/>
                </a:lnTo>
                <a:lnTo>
                  <a:pt x="18" y="20"/>
                </a:lnTo>
                <a:lnTo>
                  <a:pt x="20" y="22"/>
                </a:lnTo>
                <a:lnTo>
                  <a:pt x="20" y="22"/>
                </a:lnTo>
                <a:lnTo>
                  <a:pt x="20" y="20"/>
                </a:lnTo>
                <a:lnTo>
                  <a:pt x="22" y="18"/>
                </a:lnTo>
                <a:lnTo>
                  <a:pt x="26" y="14"/>
                </a:lnTo>
                <a:lnTo>
                  <a:pt x="26" y="12"/>
                </a:lnTo>
                <a:lnTo>
                  <a:pt x="28" y="12"/>
                </a:lnTo>
                <a:lnTo>
                  <a:pt x="28" y="12"/>
                </a:lnTo>
                <a:lnTo>
                  <a:pt x="30" y="10"/>
                </a:lnTo>
                <a:lnTo>
                  <a:pt x="32" y="10"/>
                </a:lnTo>
                <a:lnTo>
                  <a:pt x="34" y="8"/>
                </a:lnTo>
                <a:lnTo>
                  <a:pt x="38" y="8"/>
                </a:lnTo>
                <a:lnTo>
                  <a:pt x="44" y="6"/>
                </a:lnTo>
                <a:lnTo>
                  <a:pt x="46" y="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44" name="Freeform 446"/>
          <p:cNvSpPr>
            <a:spLocks/>
          </p:cNvSpPr>
          <p:nvPr/>
        </p:nvSpPr>
        <p:spPr bwMode="auto">
          <a:xfrm>
            <a:off x="4481787" y="4988353"/>
            <a:ext cx="246339" cy="554261"/>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5" name="Freeform 447"/>
          <p:cNvSpPr>
            <a:spLocks/>
          </p:cNvSpPr>
          <p:nvPr/>
        </p:nvSpPr>
        <p:spPr bwMode="auto">
          <a:xfrm>
            <a:off x="4481787" y="4988353"/>
            <a:ext cx="246339" cy="554261"/>
          </a:xfrm>
          <a:custGeom>
            <a:avLst/>
            <a:gdLst>
              <a:gd name="T0" fmla="*/ 88 w 120"/>
              <a:gd name="T1" fmla="*/ 12 h 238"/>
              <a:gd name="T2" fmla="*/ 88 w 120"/>
              <a:gd name="T3" fmla="*/ 24 h 238"/>
              <a:gd name="T4" fmla="*/ 82 w 120"/>
              <a:gd name="T5" fmla="*/ 28 h 238"/>
              <a:gd name="T6" fmla="*/ 82 w 120"/>
              <a:gd name="T7" fmla="*/ 40 h 238"/>
              <a:gd name="T8" fmla="*/ 80 w 120"/>
              <a:gd name="T9" fmla="*/ 44 h 238"/>
              <a:gd name="T10" fmla="*/ 72 w 120"/>
              <a:gd name="T11" fmla="*/ 44 h 238"/>
              <a:gd name="T12" fmla="*/ 68 w 120"/>
              <a:gd name="T13" fmla="*/ 52 h 238"/>
              <a:gd name="T14" fmla="*/ 60 w 120"/>
              <a:gd name="T15" fmla="*/ 62 h 238"/>
              <a:gd name="T16" fmla="*/ 56 w 120"/>
              <a:gd name="T17" fmla="*/ 70 h 238"/>
              <a:gd name="T18" fmla="*/ 50 w 120"/>
              <a:gd name="T19" fmla="*/ 72 h 238"/>
              <a:gd name="T20" fmla="*/ 48 w 120"/>
              <a:gd name="T21" fmla="*/ 66 h 238"/>
              <a:gd name="T22" fmla="*/ 46 w 120"/>
              <a:gd name="T23" fmla="*/ 60 h 238"/>
              <a:gd name="T24" fmla="*/ 38 w 120"/>
              <a:gd name="T25" fmla="*/ 62 h 238"/>
              <a:gd name="T26" fmla="*/ 36 w 120"/>
              <a:gd name="T27" fmla="*/ 70 h 238"/>
              <a:gd name="T28" fmla="*/ 28 w 120"/>
              <a:gd name="T29" fmla="*/ 72 h 238"/>
              <a:gd name="T30" fmla="*/ 26 w 120"/>
              <a:gd name="T31" fmla="*/ 80 h 238"/>
              <a:gd name="T32" fmla="*/ 22 w 120"/>
              <a:gd name="T33" fmla="*/ 86 h 238"/>
              <a:gd name="T34" fmla="*/ 16 w 120"/>
              <a:gd name="T35" fmla="*/ 96 h 238"/>
              <a:gd name="T36" fmla="*/ 16 w 120"/>
              <a:gd name="T37" fmla="*/ 116 h 238"/>
              <a:gd name="T38" fmla="*/ 22 w 120"/>
              <a:gd name="T39" fmla="*/ 128 h 238"/>
              <a:gd name="T40" fmla="*/ 28 w 120"/>
              <a:gd name="T41" fmla="*/ 132 h 238"/>
              <a:gd name="T42" fmla="*/ 26 w 120"/>
              <a:gd name="T43" fmla="*/ 142 h 238"/>
              <a:gd name="T44" fmla="*/ 20 w 120"/>
              <a:gd name="T45" fmla="*/ 152 h 238"/>
              <a:gd name="T46" fmla="*/ 18 w 120"/>
              <a:gd name="T47" fmla="*/ 160 h 238"/>
              <a:gd name="T48" fmla="*/ 10 w 120"/>
              <a:gd name="T49" fmla="*/ 164 h 238"/>
              <a:gd name="T50" fmla="*/ 4 w 120"/>
              <a:gd name="T51" fmla="*/ 170 h 238"/>
              <a:gd name="T52" fmla="*/ 0 w 120"/>
              <a:gd name="T53" fmla="*/ 176 h 238"/>
              <a:gd name="T54" fmla="*/ 0 w 120"/>
              <a:gd name="T55" fmla="*/ 190 h 238"/>
              <a:gd name="T56" fmla="*/ 8 w 120"/>
              <a:gd name="T57" fmla="*/ 190 h 238"/>
              <a:gd name="T58" fmla="*/ 14 w 120"/>
              <a:gd name="T59" fmla="*/ 192 h 238"/>
              <a:gd name="T60" fmla="*/ 14 w 120"/>
              <a:gd name="T61" fmla="*/ 200 h 238"/>
              <a:gd name="T62" fmla="*/ 10 w 120"/>
              <a:gd name="T63" fmla="*/ 224 h 238"/>
              <a:gd name="T64" fmla="*/ 14 w 120"/>
              <a:gd name="T65" fmla="*/ 230 h 238"/>
              <a:gd name="T66" fmla="*/ 22 w 120"/>
              <a:gd name="T67" fmla="*/ 228 h 238"/>
              <a:gd name="T68" fmla="*/ 28 w 120"/>
              <a:gd name="T69" fmla="*/ 236 h 238"/>
              <a:gd name="T70" fmla="*/ 36 w 120"/>
              <a:gd name="T71" fmla="*/ 238 h 238"/>
              <a:gd name="T72" fmla="*/ 44 w 120"/>
              <a:gd name="T73" fmla="*/ 228 h 238"/>
              <a:gd name="T74" fmla="*/ 56 w 120"/>
              <a:gd name="T75" fmla="*/ 226 h 238"/>
              <a:gd name="T76" fmla="*/ 68 w 120"/>
              <a:gd name="T77" fmla="*/ 220 h 238"/>
              <a:gd name="T78" fmla="*/ 70 w 120"/>
              <a:gd name="T79" fmla="*/ 212 h 238"/>
              <a:gd name="T80" fmla="*/ 72 w 120"/>
              <a:gd name="T81" fmla="*/ 200 h 238"/>
              <a:gd name="T82" fmla="*/ 80 w 120"/>
              <a:gd name="T83" fmla="*/ 196 h 238"/>
              <a:gd name="T84" fmla="*/ 80 w 120"/>
              <a:gd name="T85" fmla="*/ 176 h 238"/>
              <a:gd name="T86" fmla="*/ 82 w 120"/>
              <a:gd name="T87" fmla="*/ 170 h 238"/>
              <a:gd name="T88" fmla="*/ 86 w 120"/>
              <a:gd name="T89" fmla="*/ 160 h 238"/>
              <a:gd name="T90" fmla="*/ 82 w 120"/>
              <a:gd name="T91" fmla="*/ 138 h 238"/>
              <a:gd name="T92" fmla="*/ 88 w 120"/>
              <a:gd name="T93" fmla="*/ 130 h 238"/>
              <a:gd name="T94" fmla="*/ 100 w 120"/>
              <a:gd name="T95" fmla="*/ 122 h 238"/>
              <a:gd name="T96" fmla="*/ 100 w 120"/>
              <a:gd name="T97" fmla="*/ 110 h 238"/>
              <a:gd name="T98" fmla="*/ 100 w 120"/>
              <a:gd name="T99" fmla="*/ 92 h 238"/>
              <a:gd name="T100" fmla="*/ 108 w 120"/>
              <a:gd name="T101" fmla="*/ 86 h 238"/>
              <a:gd name="T102" fmla="*/ 108 w 120"/>
              <a:gd name="T103" fmla="*/ 72 h 238"/>
              <a:gd name="T104" fmla="*/ 112 w 120"/>
              <a:gd name="T105" fmla="*/ 66 h 238"/>
              <a:gd name="T106" fmla="*/ 120 w 120"/>
              <a:gd name="T107" fmla="*/ 60 h 238"/>
              <a:gd name="T108" fmla="*/ 120 w 120"/>
              <a:gd name="T109" fmla="*/ 42 h 238"/>
              <a:gd name="T110" fmla="*/ 116 w 120"/>
              <a:gd name="T111" fmla="*/ 30 h 238"/>
              <a:gd name="T112" fmla="*/ 108 w 120"/>
              <a:gd name="T113" fmla="*/ 26 h 238"/>
              <a:gd name="T114" fmla="*/ 108 w 120"/>
              <a:gd name="T115" fmla="*/ 18 h 238"/>
              <a:gd name="T116" fmla="*/ 108 w 120"/>
              <a:gd name="T117" fmla="*/ 8 h 238"/>
              <a:gd name="T118" fmla="*/ 98 w 120"/>
              <a:gd name="T119" fmla="*/ 2 h 238"/>
              <a:gd name="T120" fmla="*/ 92 w 120"/>
              <a:gd name="T121" fmla="*/ 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238">
                <a:moveTo>
                  <a:pt x="90" y="4"/>
                </a:moveTo>
                <a:lnTo>
                  <a:pt x="90" y="4"/>
                </a:lnTo>
                <a:lnTo>
                  <a:pt x="88" y="4"/>
                </a:lnTo>
                <a:lnTo>
                  <a:pt x="88" y="6"/>
                </a:lnTo>
                <a:lnTo>
                  <a:pt x="88" y="8"/>
                </a:lnTo>
                <a:lnTo>
                  <a:pt x="88" y="8"/>
                </a:lnTo>
                <a:lnTo>
                  <a:pt x="88" y="12"/>
                </a:lnTo>
                <a:lnTo>
                  <a:pt x="90" y="14"/>
                </a:lnTo>
                <a:lnTo>
                  <a:pt x="90" y="18"/>
                </a:lnTo>
                <a:lnTo>
                  <a:pt x="90" y="20"/>
                </a:lnTo>
                <a:lnTo>
                  <a:pt x="90" y="22"/>
                </a:lnTo>
                <a:lnTo>
                  <a:pt x="90" y="22"/>
                </a:lnTo>
                <a:lnTo>
                  <a:pt x="90" y="24"/>
                </a:lnTo>
                <a:lnTo>
                  <a:pt x="88" y="24"/>
                </a:lnTo>
                <a:lnTo>
                  <a:pt x="88" y="26"/>
                </a:lnTo>
                <a:lnTo>
                  <a:pt x="88" y="26"/>
                </a:lnTo>
                <a:lnTo>
                  <a:pt x="86" y="26"/>
                </a:lnTo>
                <a:lnTo>
                  <a:pt x="84" y="26"/>
                </a:lnTo>
                <a:lnTo>
                  <a:pt x="84" y="26"/>
                </a:lnTo>
                <a:lnTo>
                  <a:pt x="84" y="28"/>
                </a:lnTo>
                <a:lnTo>
                  <a:pt x="82" y="28"/>
                </a:lnTo>
                <a:lnTo>
                  <a:pt x="82" y="28"/>
                </a:lnTo>
                <a:lnTo>
                  <a:pt x="82" y="30"/>
                </a:lnTo>
                <a:lnTo>
                  <a:pt x="82" y="30"/>
                </a:lnTo>
                <a:lnTo>
                  <a:pt x="82" y="32"/>
                </a:lnTo>
                <a:lnTo>
                  <a:pt x="82" y="36"/>
                </a:lnTo>
                <a:lnTo>
                  <a:pt x="82" y="38"/>
                </a:lnTo>
                <a:lnTo>
                  <a:pt x="82" y="40"/>
                </a:lnTo>
                <a:lnTo>
                  <a:pt x="82" y="40"/>
                </a:lnTo>
                <a:lnTo>
                  <a:pt x="82" y="42"/>
                </a:lnTo>
                <a:lnTo>
                  <a:pt x="82" y="42"/>
                </a:lnTo>
                <a:lnTo>
                  <a:pt x="82" y="42"/>
                </a:lnTo>
                <a:lnTo>
                  <a:pt x="80" y="44"/>
                </a:lnTo>
                <a:lnTo>
                  <a:pt x="80" y="44"/>
                </a:lnTo>
                <a:lnTo>
                  <a:pt x="80" y="44"/>
                </a:lnTo>
                <a:lnTo>
                  <a:pt x="78" y="44"/>
                </a:lnTo>
                <a:lnTo>
                  <a:pt x="76" y="44"/>
                </a:lnTo>
                <a:lnTo>
                  <a:pt x="74" y="42"/>
                </a:lnTo>
                <a:lnTo>
                  <a:pt x="72" y="42"/>
                </a:lnTo>
                <a:lnTo>
                  <a:pt x="72" y="42"/>
                </a:lnTo>
                <a:lnTo>
                  <a:pt x="72" y="42"/>
                </a:lnTo>
                <a:lnTo>
                  <a:pt x="72" y="44"/>
                </a:lnTo>
                <a:lnTo>
                  <a:pt x="70" y="44"/>
                </a:lnTo>
                <a:lnTo>
                  <a:pt x="70" y="46"/>
                </a:lnTo>
                <a:lnTo>
                  <a:pt x="70" y="46"/>
                </a:lnTo>
                <a:lnTo>
                  <a:pt x="68" y="48"/>
                </a:lnTo>
                <a:lnTo>
                  <a:pt x="68" y="48"/>
                </a:lnTo>
                <a:lnTo>
                  <a:pt x="68" y="50"/>
                </a:lnTo>
                <a:lnTo>
                  <a:pt x="68" y="52"/>
                </a:lnTo>
                <a:lnTo>
                  <a:pt x="66" y="56"/>
                </a:lnTo>
                <a:lnTo>
                  <a:pt x="66" y="56"/>
                </a:lnTo>
                <a:lnTo>
                  <a:pt x="66" y="58"/>
                </a:lnTo>
                <a:lnTo>
                  <a:pt x="66" y="58"/>
                </a:lnTo>
                <a:lnTo>
                  <a:pt x="64" y="58"/>
                </a:lnTo>
                <a:lnTo>
                  <a:pt x="62" y="60"/>
                </a:lnTo>
                <a:lnTo>
                  <a:pt x="60" y="62"/>
                </a:lnTo>
                <a:lnTo>
                  <a:pt x="58" y="62"/>
                </a:lnTo>
                <a:lnTo>
                  <a:pt x="58" y="64"/>
                </a:lnTo>
                <a:lnTo>
                  <a:pt x="58" y="64"/>
                </a:lnTo>
                <a:lnTo>
                  <a:pt x="58" y="66"/>
                </a:lnTo>
                <a:lnTo>
                  <a:pt x="56" y="68"/>
                </a:lnTo>
                <a:lnTo>
                  <a:pt x="56" y="70"/>
                </a:lnTo>
                <a:lnTo>
                  <a:pt x="56" y="70"/>
                </a:lnTo>
                <a:lnTo>
                  <a:pt x="56" y="72"/>
                </a:lnTo>
                <a:lnTo>
                  <a:pt x="54" y="72"/>
                </a:lnTo>
                <a:lnTo>
                  <a:pt x="54" y="72"/>
                </a:lnTo>
                <a:lnTo>
                  <a:pt x="54" y="72"/>
                </a:lnTo>
                <a:lnTo>
                  <a:pt x="52" y="72"/>
                </a:lnTo>
                <a:lnTo>
                  <a:pt x="52" y="72"/>
                </a:lnTo>
                <a:lnTo>
                  <a:pt x="50" y="72"/>
                </a:lnTo>
                <a:lnTo>
                  <a:pt x="50" y="70"/>
                </a:lnTo>
                <a:lnTo>
                  <a:pt x="48" y="70"/>
                </a:lnTo>
                <a:lnTo>
                  <a:pt x="48" y="70"/>
                </a:lnTo>
                <a:lnTo>
                  <a:pt x="48" y="70"/>
                </a:lnTo>
                <a:lnTo>
                  <a:pt x="48" y="68"/>
                </a:lnTo>
                <a:lnTo>
                  <a:pt x="48" y="68"/>
                </a:lnTo>
                <a:lnTo>
                  <a:pt x="48" y="66"/>
                </a:lnTo>
                <a:lnTo>
                  <a:pt x="48" y="64"/>
                </a:lnTo>
                <a:lnTo>
                  <a:pt x="48" y="64"/>
                </a:lnTo>
                <a:lnTo>
                  <a:pt x="48" y="62"/>
                </a:lnTo>
                <a:lnTo>
                  <a:pt x="48" y="62"/>
                </a:lnTo>
                <a:lnTo>
                  <a:pt x="48" y="62"/>
                </a:lnTo>
                <a:lnTo>
                  <a:pt x="46" y="62"/>
                </a:lnTo>
                <a:lnTo>
                  <a:pt x="46" y="60"/>
                </a:lnTo>
                <a:lnTo>
                  <a:pt x="44" y="60"/>
                </a:lnTo>
                <a:lnTo>
                  <a:pt x="42" y="60"/>
                </a:lnTo>
                <a:lnTo>
                  <a:pt x="42" y="62"/>
                </a:lnTo>
                <a:lnTo>
                  <a:pt x="40" y="62"/>
                </a:lnTo>
                <a:lnTo>
                  <a:pt x="40" y="62"/>
                </a:lnTo>
                <a:lnTo>
                  <a:pt x="38" y="62"/>
                </a:lnTo>
                <a:lnTo>
                  <a:pt x="38" y="62"/>
                </a:lnTo>
                <a:lnTo>
                  <a:pt x="38" y="64"/>
                </a:lnTo>
                <a:lnTo>
                  <a:pt x="38" y="66"/>
                </a:lnTo>
                <a:lnTo>
                  <a:pt x="36" y="68"/>
                </a:lnTo>
                <a:lnTo>
                  <a:pt x="36" y="68"/>
                </a:lnTo>
                <a:lnTo>
                  <a:pt x="36" y="70"/>
                </a:lnTo>
                <a:lnTo>
                  <a:pt x="36" y="70"/>
                </a:lnTo>
                <a:lnTo>
                  <a:pt x="36" y="70"/>
                </a:lnTo>
                <a:lnTo>
                  <a:pt x="34" y="70"/>
                </a:lnTo>
                <a:lnTo>
                  <a:pt x="32" y="70"/>
                </a:lnTo>
                <a:lnTo>
                  <a:pt x="32" y="70"/>
                </a:lnTo>
                <a:lnTo>
                  <a:pt x="30" y="72"/>
                </a:lnTo>
                <a:lnTo>
                  <a:pt x="28" y="72"/>
                </a:lnTo>
                <a:lnTo>
                  <a:pt x="28" y="72"/>
                </a:lnTo>
                <a:lnTo>
                  <a:pt x="28" y="72"/>
                </a:lnTo>
                <a:lnTo>
                  <a:pt x="26" y="72"/>
                </a:lnTo>
                <a:lnTo>
                  <a:pt x="26" y="72"/>
                </a:lnTo>
                <a:lnTo>
                  <a:pt x="26" y="74"/>
                </a:lnTo>
                <a:lnTo>
                  <a:pt x="26" y="76"/>
                </a:lnTo>
                <a:lnTo>
                  <a:pt x="26" y="76"/>
                </a:lnTo>
                <a:lnTo>
                  <a:pt x="26" y="78"/>
                </a:lnTo>
                <a:lnTo>
                  <a:pt x="26" y="80"/>
                </a:lnTo>
                <a:lnTo>
                  <a:pt x="26" y="82"/>
                </a:lnTo>
                <a:lnTo>
                  <a:pt x="26" y="84"/>
                </a:lnTo>
                <a:lnTo>
                  <a:pt x="24" y="84"/>
                </a:lnTo>
                <a:lnTo>
                  <a:pt x="24" y="84"/>
                </a:lnTo>
                <a:lnTo>
                  <a:pt x="24" y="86"/>
                </a:lnTo>
                <a:lnTo>
                  <a:pt x="24" y="86"/>
                </a:lnTo>
                <a:lnTo>
                  <a:pt x="22" y="86"/>
                </a:lnTo>
                <a:lnTo>
                  <a:pt x="20" y="86"/>
                </a:lnTo>
                <a:lnTo>
                  <a:pt x="20" y="86"/>
                </a:lnTo>
                <a:lnTo>
                  <a:pt x="18" y="86"/>
                </a:lnTo>
                <a:lnTo>
                  <a:pt x="18" y="88"/>
                </a:lnTo>
                <a:lnTo>
                  <a:pt x="16" y="90"/>
                </a:lnTo>
                <a:lnTo>
                  <a:pt x="16" y="94"/>
                </a:lnTo>
                <a:lnTo>
                  <a:pt x="16" y="96"/>
                </a:lnTo>
                <a:lnTo>
                  <a:pt x="16" y="98"/>
                </a:lnTo>
                <a:lnTo>
                  <a:pt x="14" y="102"/>
                </a:lnTo>
                <a:lnTo>
                  <a:pt x="14" y="104"/>
                </a:lnTo>
                <a:lnTo>
                  <a:pt x="14" y="108"/>
                </a:lnTo>
                <a:lnTo>
                  <a:pt x="16" y="112"/>
                </a:lnTo>
                <a:lnTo>
                  <a:pt x="16" y="114"/>
                </a:lnTo>
                <a:lnTo>
                  <a:pt x="16" y="116"/>
                </a:lnTo>
                <a:lnTo>
                  <a:pt x="16" y="120"/>
                </a:lnTo>
                <a:lnTo>
                  <a:pt x="18" y="122"/>
                </a:lnTo>
                <a:lnTo>
                  <a:pt x="18" y="124"/>
                </a:lnTo>
                <a:lnTo>
                  <a:pt x="20" y="126"/>
                </a:lnTo>
                <a:lnTo>
                  <a:pt x="22" y="128"/>
                </a:lnTo>
                <a:lnTo>
                  <a:pt x="22" y="128"/>
                </a:lnTo>
                <a:lnTo>
                  <a:pt x="22" y="128"/>
                </a:lnTo>
                <a:lnTo>
                  <a:pt x="24" y="128"/>
                </a:lnTo>
                <a:lnTo>
                  <a:pt x="24" y="128"/>
                </a:lnTo>
                <a:lnTo>
                  <a:pt x="26" y="128"/>
                </a:lnTo>
                <a:lnTo>
                  <a:pt x="26" y="128"/>
                </a:lnTo>
                <a:lnTo>
                  <a:pt x="26" y="130"/>
                </a:lnTo>
                <a:lnTo>
                  <a:pt x="26" y="132"/>
                </a:lnTo>
                <a:lnTo>
                  <a:pt x="28" y="132"/>
                </a:lnTo>
                <a:lnTo>
                  <a:pt x="28" y="134"/>
                </a:lnTo>
                <a:lnTo>
                  <a:pt x="28" y="136"/>
                </a:lnTo>
                <a:lnTo>
                  <a:pt x="28" y="138"/>
                </a:lnTo>
                <a:lnTo>
                  <a:pt x="28" y="138"/>
                </a:lnTo>
                <a:lnTo>
                  <a:pt x="26" y="140"/>
                </a:lnTo>
                <a:lnTo>
                  <a:pt x="26" y="140"/>
                </a:lnTo>
                <a:lnTo>
                  <a:pt x="26" y="142"/>
                </a:lnTo>
                <a:lnTo>
                  <a:pt x="24" y="142"/>
                </a:lnTo>
                <a:lnTo>
                  <a:pt x="22" y="144"/>
                </a:lnTo>
                <a:lnTo>
                  <a:pt x="22" y="144"/>
                </a:lnTo>
                <a:lnTo>
                  <a:pt x="22" y="146"/>
                </a:lnTo>
                <a:lnTo>
                  <a:pt x="22" y="146"/>
                </a:lnTo>
                <a:lnTo>
                  <a:pt x="20" y="148"/>
                </a:lnTo>
                <a:lnTo>
                  <a:pt x="20" y="152"/>
                </a:lnTo>
                <a:lnTo>
                  <a:pt x="20" y="154"/>
                </a:lnTo>
                <a:lnTo>
                  <a:pt x="20" y="156"/>
                </a:lnTo>
                <a:lnTo>
                  <a:pt x="20" y="158"/>
                </a:lnTo>
                <a:lnTo>
                  <a:pt x="20" y="158"/>
                </a:lnTo>
                <a:lnTo>
                  <a:pt x="18" y="158"/>
                </a:lnTo>
                <a:lnTo>
                  <a:pt x="18" y="158"/>
                </a:lnTo>
                <a:lnTo>
                  <a:pt x="18" y="160"/>
                </a:lnTo>
                <a:lnTo>
                  <a:pt x="14" y="160"/>
                </a:lnTo>
                <a:lnTo>
                  <a:pt x="12" y="160"/>
                </a:lnTo>
                <a:lnTo>
                  <a:pt x="12" y="160"/>
                </a:lnTo>
                <a:lnTo>
                  <a:pt x="12" y="162"/>
                </a:lnTo>
                <a:lnTo>
                  <a:pt x="10" y="162"/>
                </a:lnTo>
                <a:lnTo>
                  <a:pt x="10" y="162"/>
                </a:lnTo>
                <a:lnTo>
                  <a:pt x="10" y="164"/>
                </a:lnTo>
                <a:lnTo>
                  <a:pt x="10" y="166"/>
                </a:lnTo>
                <a:lnTo>
                  <a:pt x="10" y="168"/>
                </a:lnTo>
                <a:lnTo>
                  <a:pt x="10" y="168"/>
                </a:lnTo>
                <a:lnTo>
                  <a:pt x="10" y="168"/>
                </a:lnTo>
                <a:lnTo>
                  <a:pt x="8" y="170"/>
                </a:lnTo>
                <a:lnTo>
                  <a:pt x="6" y="170"/>
                </a:lnTo>
                <a:lnTo>
                  <a:pt x="4" y="170"/>
                </a:lnTo>
                <a:lnTo>
                  <a:pt x="4" y="170"/>
                </a:lnTo>
                <a:lnTo>
                  <a:pt x="2" y="170"/>
                </a:lnTo>
                <a:lnTo>
                  <a:pt x="2" y="172"/>
                </a:lnTo>
                <a:lnTo>
                  <a:pt x="2" y="172"/>
                </a:lnTo>
                <a:lnTo>
                  <a:pt x="2" y="172"/>
                </a:lnTo>
                <a:lnTo>
                  <a:pt x="0" y="174"/>
                </a:lnTo>
                <a:lnTo>
                  <a:pt x="0" y="176"/>
                </a:lnTo>
                <a:lnTo>
                  <a:pt x="0" y="178"/>
                </a:lnTo>
                <a:lnTo>
                  <a:pt x="0" y="182"/>
                </a:lnTo>
                <a:lnTo>
                  <a:pt x="0" y="184"/>
                </a:lnTo>
                <a:lnTo>
                  <a:pt x="0" y="186"/>
                </a:lnTo>
                <a:lnTo>
                  <a:pt x="0" y="188"/>
                </a:lnTo>
                <a:lnTo>
                  <a:pt x="0" y="188"/>
                </a:lnTo>
                <a:lnTo>
                  <a:pt x="0" y="190"/>
                </a:lnTo>
                <a:lnTo>
                  <a:pt x="2" y="190"/>
                </a:lnTo>
                <a:lnTo>
                  <a:pt x="2" y="192"/>
                </a:lnTo>
                <a:lnTo>
                  <a:pt x="2" y="192"/>
                </a:lnTo>
                <a:lnTo>
                  <a:pt x="4" y="192"/>
                </a:lnTo>
                <a:lnTo>
                  <a:pt x="4" y="192"/>
                </a:lnTo>
                <a:lnTo>
                  <a:pt x="6" y="192"/>
                </a:lnTo>
                <a:lnTo>
                  <a:pt x="8" y="190"/>
                </a:lnTo>
                <a:lnTo>
                  <a:pt x="10" y="190"/>
                </a:lnTo>
                <a:lnTo>
                  <a:pt x="10" y="190"/>
                </a:lnTo>
                <a:lnTo>
                  <a:pt x="12" y="190"/>
                </a:lnTo>
                <a:lnTo>
                  <a:pt x="12" y="190"/>
                </a:lnTo>
                <a:lnTo>
                  <a:pt x="12" y="190"/>
                </a:lnTo>
                <a:lnTo>
                  <a:pt x="12" y="190"/>
                </a:lnTo>
                <a:lnTo>
                  <a:pt x="14" y="192"/>
                </a:lnTo>
                <a:lnTo>
                  <a:pt x="14" y="192"/>
                </a:lnTo>
                <a:lnTo>
                  <a:pt x="14" y="192"/>
                </a:lnTo>
                <a:lnTo>
                  <a:pt x="14" y="194"/>
                </a:lnTo>
                <a:lnTo>
                  <a:pt x="14" y="194"/>
                </a:lnTo>
                <a:lnTo>
                  <a:pt x="14" y="196"/>
                </a:lnTo>
                <a:lnTo>
                  <a:pt x="14" y="198"/>
                </a:lnTo>
                <a:lnTo>
                  <a:pt x="14" y="200"/>
                </a:lnTo>
                <a:lnTo>
                  <a:pt x="14" y="204"/>
                </a:lnTo>
                <a:lnTo>
                  <a:pt x="12" y="210"/>
                </a:lnTo>
                <a:lnTo>
                  <a:pt x="12" y="216"/>
                </a:lnTo>
                <a:lnTo>
                  <a:pt x="10" y="218"/>
                </a:lnTo>
                <a:lnTo>
                  <a:pt x="10" y="220"/>
                </a:lnTo>
                <a:lnTo>
                  <a:pt x="10" y="224"/>
                </a:lnTo>
                <a:lnTo>
                  <a:pt x="10" y="224"/>
                </a:lnTo>
                <a:lnTo>
                  <a:pt x="10" y="226"/>
                </a:lnTo>
                <a:lnTo>
                  <a:pt x="10" y="226"/>
                </a:lnTo>
                <a:lnTo>
                  <a:pt x="12" y="228"/>
                </a:lnTo>
                <a:lnTo>
                  <a:pt x="12" y="228"/>
                </a:lnTo>
                <a:lnTo>
                  <a:pt x="12" y="228"/>
                </a:lnTo>
                <a:lnTo>
                  <a:pt x="12" y="228"/>
                </a:lnTo>
                <a:lnTo>
                  <a:pt x="14" y="230"/>
                </a:lnTo>
                <a:lnTo>
                  <a:pt x="14" y="230"/>
                </a:lnTo>
                <a:lnTo>
                  <a:pt x="16" y="230"/>
                </a:lnTo>
                <a:lnTo>
                  <a:pt x="16" y="228"/>
                </a:lnTo>
                <a:lnTo>
                  <a:pt x="20" y="228"/>
                </a:lnTo>
                <a:lnTo>
                  <a:pt x="20" y="228"/>
                </a:lnTo>
                <a:lnTo>
                  <a:pt x="22" y="228"/>
                </a:lnTo>
                <a:lnTo>
                  <a:pt x="22" y="228"/>
                </a:lnTo>
                <a:lnTo>
                  <a:pt x="22" y="230"/>
                </a:lnTo>
                <a:lnTo>
                  <a:pt x="24" y="230"/>
                </a:lnTo>
                <a:lnTo>
                  <a:pt x="24" y="232"/>
                </a:lnTo>
                <a:lnTo>
                  <a:pt x="26" y="234"/>
                </a:lnTo>
                <a:lnTo>
                  <a:pt x="26" y="234"/>
                </a:lnTo>
                <a:lnTo>
                  <a:pt x="26" y="234"/>
                </a:lnTo>
                <a:lnTo>
                  <a:pt x="28" y="236"/>
                </a:lnTo>
                <a:lnTo>
                  <a:pt x="30" y="236"/>
                </a:lnTo>
                <a:lnTo>
                  <a:pt x="32" y="238"/>
                </a:lnTo>
                <a:lnTo>
                  <a:pt x="32" y="238"/>
                </a:lnTo>
                <a:lnTo>
                  <a:pt x="34" y="238"/>
                </a:lnTo>
                <a:lnTo>
                  <a:pt x="34" y="238"/>
                </a:lnTo>
                <a:lnTo>
                  <a:pt x="36" y="238"/>
                </a:lnTo>
                <a:lnTo>
                  <a:pt x="36" y="238"/>
                </a:lnTo>
                <a:lnTo>
                  <a:pt x="36" y="236"/>
                </a:lnTo>
                <a:lnTo>
                  <a:pt x="38" y="236"/>
                </a:lnTo>
                <a:lnTo>
                  <a:pt x="40" y="234"/>
                </a:lnTo>
                <a:lnTo>
                  <a:pt x="42" y="232"/>
                </a:lnTo>
                <a:lnTo>
                  <a:pt x="42" y="230"/>
                </a:lnTo>
                <a:lnTo>
                  <a:pt x="44" y="230"/>
                </a:lnTo>
                <a:lnTo>
                  <a:pt x="44" y="228"/>
                </a:lnTo>
                <a:lnTo>
                  <a:pt x="46" y="228"/>
                </a:lnTo>
                <a:lnTo>
                  <a:pt x="48" y="228"/>
                </a:lnTo>
                <a:lnTo>
                  <a:pt x="52" y="228"/>
                </a:lnTo>
                <a:lnTo>
                  <a:pt x="52" y="228"/>
                </a:lnTo>
                <a:lnTo>
                  <a:pt x="54" y="228"/>
                </a:lnTo>
                <a:lnTo>
                  <a:pt x="54" y="228"/>
                </a:lnTo>
                <a:lnTo>
                  <a:pt x="56" y="226"/>
                </a:lnTo>
                <a:lnTo>
                  <a:pt x="56" y="226"/>
                </a:lnTo>
                <a:lnTo>
                  <a:pt x="58" y="224"/>
                </a:lnTo>
                <a:lnTo>
                  <a:pt x="60" y="222"/>
                </a:lnTo>
                <a:lnTo>
                  <a:pt x="62" y="222"/>
                </a:lnTo>
                <a:lnTo>
                  <a:pt x="64" y="222"/>
                </a:lnTo>
                <a:lnTo>
                  <a:pt x="66" y="220"/>
                </a:lnTo>
                <a:lnTo>
                  <a:pt x="68" y="220"/>
                </a:lnTo>
                <a:lnTo>
                  <a:pt x="68" y="220"/>
                </a:lnTo>
                <a:lnTo>
                  <a:pt x="68" y="218"/>
                </a:lnTo>
                <a:lnTo>
                  <a:pt x="70" y="218"/>
                </a:lnTo>
                <a:lnTo>
                  <a:pt x="70" y="216"/>
                </a:lnTo>
                <a:lnTo>
                  <a:pt x="70" y="216"/>
                </a:lnTo>
                <a:lnTo>
                  <a:pt x="70" y="214"/>
                </a:lnTo>
                <a:lnTo>
                  <a:pt x="70" y="212"/>
                </a:lnTo>
                <a:lnTo>
                  <a:pt x="70" y="210"/>
                </a:lnTo>
                <a:lnTo>
                  <a:pt x="70" y="206"/>
                </a:lnTo>
                <a:lnTo>
                  <a:pt x="70" y="204"/>
                </a:lnTo>
                <a:lnTo>
                  <a:pt x="70" y="202"/>
                </a:lnTo>
                <a:lnTo>
                  <a:pt x="70" y="202"/>
                </a:lnTo>
                <a:lnTo>
                  <a:pt x="70" y="200"/>
                </a:lnTo>
                <a:lnTo>
                  <a:pt x="72" y="200"/>
                </a:lnTo>
                <a:lnTo>
                  <a:pt x="72" y="200"/>
                </a:lnTo>
                <a:lnTo>
                  <a:pt x="72" y="198"/>
                </a:lnTo>
                <a:lnTo>
                  <a:pt x="74" y="198"/>
                </a:lnTo>
                <a:lnTo>
                  <a:pt x="78" y="198"/>
                </a:lnTo>
                <a:lnTo>
                  <a:pt x="78" y="198"/>
                </a:lnTo>
                <a:lnTo>
                  <a:pt x="78" y="196"/>
                </a:lnTo>
                <a:lnTo>
                  <a:pt x="80" y="196"/>
                </a:lnTo>
                <a:lnTo>
                  <a:pt x="80" y="194"/>
                </a:lnTo>
                <a:lnTo>
                  <a:pt x="80" y="192"/>
                </a:lnTo>
                <a:lnTo>
                  <a:pt x="80" y="192"/>
                </a:lnTo>
                <a:lnTo>
                  <a:pt x="80" y="188"/>
                </a:lnTo>
                <a:lnTo>
                  <a:pt x="80" y="184"/>
                </a:lnTo>
                <a:lnTo>
                  <a:pt x="80" y="180"/>
                </a:lnTo>
                <a:lnTo>
                  <a:pt x="80" y="176"/>
                </a:lnTo>
                <a:lnTo>
                  <a:pt x="80" y="176"/>
                </a:lnTo>
                <a:lnTo>
                  <a:pt x="80" y="174"/>
                </a:lnTo>
                <a:lnTo>
                  <a:pt x="80" y="172"/>
                </a:lnTo>
                <a:lnTo>
                  <a:pt x="80" y="172"/>
                </a:lnTo>
                <a:lnTo>
                  <a:pt x="80" y="172"/>
                </a:lnTo>
                <a:lnTo>
                  <a:pt x="80" y="170"/>
                </a:lnTo>
                <a:lnTo>
                  <a:pt x="82" y="170"/>
                </a:lnTo>
                <a:lnTo>
                  <a:pt x="84" y="170"/>
                </a:lnTo>
                <a:lnTo>
                  <a:pt x="84" y="168"/>
                </a:lnTo>
                <a:lnTo>
                  <a:pt x="84" y="168"/>
                </a:lnTo>
                <a:lnTo>
                  <a:pt x="86" y="166"/>
                </a:lnTo>
                <a:lnTo>
                  <a:pt x="86" y="164"/>
                </a:lnTo>
                <a:lnTo>
                  <a:pt x="86" y="162"/>
                </a:lnTo>
                <a:lnTo>
                  <a:pt x="86" y="160"/>
                </a:lnTo>
                <a:lnTo>
                  <a:pt x="86" y="158"/>
                </a:lnTo>
                <a:lnTo>
                  <a:pt x="84" y="156"/>
                </a:lnTo>
                <a:lnTo>
                  <a:pt x="84" y="150"/>
                </a:lnTo>
                <a:lnTo>
                  <a:pt x="84" y="146"/>
                </a:lnTo>
                <a:lnTo>
                  <a:pt x="82" y="144"/>
                </a:lnTo>
                <a:lnTo>
                  <a:pt x="82" y="140"/>
                </a:lnTo>
                <a:lnTo>
                  <a:pt x="82" y="138"/>
                </a:lnTo>
                <a:lnTo>
                  <a:pt x="82" y="136"/>
                </a:lnTo>
                <a:lnTo>
                  <a:pt x="84" y="134"/>
                </a:lnTo>
                <a:lnTo>
                  <a:pt x="84" y="134"/>
                </a:lnTo>
                <a:lnTo>
                  <a:pt x="84" y="132"/>
                </a:lnTo>
                <a:lnTo>
                  <a:pt x="84" y="132"/>
                </a:lnTo>
                <a:lnTo>
                  <a:pt x="86" y="132"/>
                </a:lnTo>
                <a:lnTo>
                  <a:pt x="88" y="130"/>
                </a:lnTo>
                <a:lnTo>
                  <a:pt x="88" y="130"/>
                </a:lnTo>
                <a:lnTo>
                  <a:pt x="92" y="128"/>
                </a:lnTo>
                <a:lnTo>
                  <a:pt x="94" y="128"/>
                </a:lnTo>
                <a:lnTo>
                  <a:pt x="94" y="126"/>
                </a:lnTo>
                <a:lnTo>
                  <a:pt x="96" y="126"/>
                </a:lnTo>
                <a:lnTo>
                  <a:pt x="98" y="124"/>
                </a:lnTo>
                <a:lnTo>
                  <a:pt x="100" y="122"/>
                </a:lnTo>
                <a:lnTo>
                  <a:pt x="100" y="122"/>
                </a:lnTo>
                <a:lnTo>
                  <a:pt x="100" y="120"/>
                </a:lnTo>
                <a:lnTo>
                  <a:pt x="100" y="120"/>
                </a:lnTo>
                <a:lnTo>
                  <a:pt x="100" y="118"/>
                </a:lnTo>
                <a:lnTo>
                  <a:pt x="100" y="116"/>
                </a:lnTo>
                <a:lnTo>
                  <a:pt x="100" y="114"/>
                </a:lnTo>
                <a:lnTo>
                  <a:pt x="100" y="110"/>
                </a:lnTo>
                <a:lnTo>
                  <a:pt x="100" y="106"/>
                </a:lnTo>
                <a:lnTo>
                  <a:pt x="100" y="102"/>
                </a:lnTo>
                <a:lnTo>
                  <a:pt x="100" y="98"/>
                </a:lnTo>
                <a:lnTo>
                  <a:pt x="100" y="96"/>
                </a:lnTo>
                <a:lnTo>
                  <a:pt x="100" y="96"/>
                </a:lnTo>
                <a:lnTo>
                  <a:pt x="100" y="94"/>
                </a:lnTo>
                <a:lnTo>
                  <a:pt x="100" y="92"/>
                </a:lnTo>
                <a:lnTo>
                  <a:pt x="100" y="92"/>
                </a:lnTo>
                <a:lnTo>
                  <a:pt x="102" y="92"/>
                </a:lnTo>
                <a:lnTo>
                  <a:pt x="104" y="90"/>
                </a:lnTo>
                <a:lnTo>
                  <a:pt x="106" y="88"/>
                </a:lnTo>
                <a:lnTo>
                  <a:pt x="108" y="88"/>
                </a:lnTo>
                <a:lnTo>
                  <a:pt x="108" y="88"/>
                </a:lnTo>
                <a:lnTo>
                  <a:pt x="108" y="86"/>
                </a:lnTo>
                <a:lnTo>
                  <a:pt x="108" y="86"/>
                </a:lnTo>
                <a:lnTo>
                  <a:pt x="108" y="84"/>
                </a:lnTo>
                <a:lnTo>
                  <a:pt x="108" y="82"/>
                </a:lnTo>
                <a:lnTo>
                  <a:pt x="108" y="80"/>
                </a:lnTo>
                <a:lnTo>
                  <a:pt x="108" y="76"/>
                </a:lnTo>
                <a:lnTo>
                  <a:pt x="108" y="72"/>
                </a:lnTo>
                <a:lnTo>
                  <a:pt x="108" y="72"/>
                </a:lnTo>
                <a:lnTo>
                  <a:pt x="108" y="70"/>
                </a:lnTo>
                <a:lnTo>
                  <a:pt x="108" y="68"/>
                </a:lnTo>
                <a:lnTo>
                  <a:pt x="108" y="68"/>
                </a:lnTo>
                <a:lnTo>
                  <a:pt x="108" y="66"/>
                </a:lnTo>
                <a:lnTo>
                  <a:pt x="110" y="66"/>
                </a:lnTo>
                <a:lnTo>
                  <a:pt x="110" y="66"/>
                </a:lnTo>
                <a:lnTo>
                  <a:pt x="112" y="66"/>
                </a:lnTo>
                <a:lnTo>
                  <a:pt x="112" y="66"/>
                </a:lnTo>
                <a:lnTo>
                  <a:pt x="114" y="66"/>
                </a:lnTo>
                <a:lnTo>
                  <a:pt x="116" y="66"/>
                </a:lnTo>
                <a:lnTo>
                  <a:pt x="116" y="66"/>
                </a:lnTo>
                <a:lnTo>
                  <a:pt x="118" y="64"/>
                </a:lnTo>
                <a:lnTo>
                  <a:pt x="118" y="62"/>
                </a:lnTo>
                <a:lnTo>
                  <a:pt x="120" y="60"/>
                </a:lnTo>
                <a:lnTo>
                  <a:pt x="120" y="58"/>
                </a:lnTo>
                <a:lnTo>
                  <a:pt x="120" y="56"/>
                </a:lnTo>
                <a:lnTo>
                  <a:pt x="120" y="54"/>
                </a:lnTo>
                <a:lnTo>
                  <a:pt x="120" y="50"/>
                </a:lnTo>
                <a:lnTo>
                  <a:pt x="120" y="48"/>
                </a:lnTo>
                <a:lnTo>
                  <a:pt x="120" y="46"/>
                </a:lnTo>
                <a:lnTo>
                  <a:pt x="120" y="42"/>
                </a:lnTo>
                <a:lnTo>
                  <a:pt x="120" y="40"/>
                </a:lnTo>
                <a:lnTo>
                  <a:pt x="120" y="38"/>
                </a:lnTo>
                <a:lnTo>
                  <a:pt x="120" y="36"/>
                </a:lnTo>
                <a:lnTo>
                  <a:pt x="118" y="34"/>
                </a:lnTo>
                <a:lnTo>
                  <a:pt x="118" y="32"/>
                </a:lnTo>
                <a:lnTo>
                  <a:pt x="118" y="30"/>
                </a:lnTo>
                <a:lnTo>
                  <a:pt x="116" y="30"/>
                </a:lnTo>
                <a:lnTo>
                  <a:pt x="116" y="28"/>
                </a:lnTo>
                <a:lnTo>
                  <a:pt x="116" y="28"/>
                </a:lnTo>
                <a:lnTo>
                  <a:pt x="114" y="28"/>
                </a:lnTo>
                <a:lnTo>
                  <a:pt x="112" y="28"/>
                </a:lnTo>
                <a:lnTo>
                  <a:pt x="112" y="26"/>
                </a:lnTo>
                <a:lnTo>
                  <a:pt x="110" y="26"/>
                </a:lnTo>
                <a:lnTo>
                  <a:pt x="108" y="26"/>
                </a:lnTo>
                <a:lnTo>
                  <a:pt x="108" y="26"/>
                </a:lnTo>
                <a:lnTo>
                  <a:pt x="108" y="24"/>
                </a:lnTo>
                <a:lnTo>
                  <a:pt x="108" y="24"/>
                </a:lnTo>
                <a:lnTo>
                  <a:pt x="108" y="22"/>
                </a:lnTo>
                <a:lnTo>
                  <a:pt x="108" y="22"/>
                </a:lnTo>
                <a:lnTo>
                  <a:pt x="108" y="22"/>
                </a:lnTo>
                <a:lnTo>
                  <a:pt x="108" y="18"/>
                </a:lnTo>
                <a:lnTo>
                  <a:pt x="108" y="16"/>
                </a:lnTo>
                <a:lnTo>
                  <a:pt x="108" y="14"/>
                </a:lnTo>
                <a:lnTo>
                  <a:pt x="108" y="10"/>
                </a:lnTo>
                <a:lnTo>
                  <a:pt x="108" y="10"/>
                </a:lnTo>
                <a:lnTo>
                  <a:pt x="108" y="8"/>
                </a:lnTo>
                <a:lnTo>
                  <a:pt x="108" y="8"/>
                </a:lnTo>
                <a:lnTo>
                  <a:pt x="108" y="8"/>
                </a:lnTo>
                <a:lnTo>
                  <a:pt x="106" y="6"/>
                </a:lnTo>
                <a:lnTo>
                  <a:pt x="106" y="6"/>
                </a:lnTo>
                <a:lnTo>
                  <a:pt x="104" y="4"/>
                </a:lnTo>
                <a:lnTo>
                  <a:pt x="104" y="4"/>
                </a:lnTo>
                <a:lnTo>
                  <a:pt x="102" y="2"/>
                </a:lnTo>
                <a:lnTo>
                  <a:pt x="100" y="2"/>
                </a:lnTo>
                <a:lnTo>
                  <a:pt x="98" y="2"/>
                </a:lnTo>
                <a:lnTo>
                  <a:pt x="98" y="0"/>
                </a:lnTo>
                <a:lnTo>
                  <a:pt x="96" y="0"/>
                </a:lnTo>
                <a:lnTo>
                  <a:pt x="96" y="2"/>
                </a:lnTo>
                <a:lnTo>
                  <a:pt x="94" y="2"/>
                </a:lnTo>
                <a:lnTo>
                  <a:pt x="94" y="2"/>
                </a:lnTo>
                <a:lnTo>
                  <a:pt x="92" y="2"/>
                </a:lnTo>
                <a:lnTo>
                  <a:pt x="92" y="2"/>
                </a:lnTo>
                <a:lnTo>
                  <a:pt x="90" y="4"/>
                </a:lnTo>
                <a:lnTo>
                  <a:pt x="90" y="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46" name="Freeform 448"/>
          <p:cNvSpPr>
            <a:spLocks/>
          </p:cNvSpPr>
          <p:nvPr/>
        </p:nvSpPr>
        <p:spPr bwMode="auto">
          <a:xfrm>
            <a:off x="4448942" y="4070794"/>
            <a:ext cx="65690" cy="69866"/>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7" name="Freeform 449"/>
          <p:cNvSpPr>
            <a:spLocks/>
          </p:cNvSpPr>
          <p:nvPr/>
        </p:nvSpPr>
        <p:spPr bwMode="auto">
          <a:xfrm>
            <a:off x="4448942" y="4070794"/>
            <a:ext cx="65690" cy="69866"/>
          </a:xfrm>
          <a:custGeom>
            <a:avLst/>
            <a:gdLst>
              <a:gd name="T0" fmla="*/ 18 w 32"/>
              <a:gd name="T1" fmla="*/ 30 h 30"/>
              <a:gd name="T2" fmla="*/ 18 w 32"/>
              <a:gd name="T3" fmla="*/ 30 h 30"/>
              <a:gd name="T4" fmla="*/ 14 w 32"/>
              <a:gd name="T5" fmla="*/ 30 h 30"/>
              <a:gd name="T6" fmla="*/ 12 w 32"/>
              <a:gd name="T7" fmla="*/ 30 h 30"/>
              <a:gd name="T8" fmla="*/ 10 w 32"/>
              <a:gd name="T9" fmla="*/ 30 h 30"/>
              <a:gd name="T10" fmla="*/ 8 w 32"/>
              <a:gd name="T11" fmla="*/ 30 h 30"/>
              <a:gd name="T12" fmla="*/ 4 w 32"/>
              <a:gd name="T13" fmla="*/ 28 h 30"/>
              <a:gd name="T14" fmla="*/ 4 w 32"/>
              <a:gd name="T15" fmla="*/ 28 h 30"/>
              <a:gd name="T16" fmla="*/ 2 w 32"/>
              <a:gd name="T17" fmla="*/ 28 h 30"/>
              <a:gd name="T18" fmla="*/ 2 w 32"/>
              <a:gd name="T19" fmla="*/ 28 h 30"/>
              <a:gd name="T20" fmla="*/ 0 w 32"/>
              <a:gd name="T21" fmla="*/ 28 h 30"/>
              <a:gd name="T22" fmla="*/ 0 w 32"/>
              <a:gd name="T23" fmla="*/ 26 h 30"/>
              <a:gd name="T24" fmla="*/ 0 w 32"/>
              <a:gd name="T25" fmla="*/ 26 h 30"/>
              <a:gd name="T26" fmla="*/ 0 w 32"/>
              <a:gd name="T27" fmla="*/ 24 h 30"/>
              <a:gd name="T28" fmla="*/ 0 w 32"/>
              <a:gd name="T29" fmla="*/ 22 h 30"/>
              <a:gd name="T30" fmla="*/ 0 w 32"/>
              <a:gd name="T31" fmla="*/ 20 h 30"/>
              <a:gd name="T32" fmla="*/ 0 w 32"/>
              <a:gd name="T33" fmla="*/ 18 h 30"/>
              <a:gd name="T34" fmla="*/ 0 w 32"/>
              <a:gd name="T35" fmla="*/ 16 h 30"/>
              <a:gd name="T36" fmla="*/ 0 w 32"/>
              <a:gd name="T37" fmla="*/ 12 h 30"/>
              <a:gd name="T38" fmla="*/ 2 w 32"/>
              <a:gd name="T39" fmla="*/ 8 h 30"/>
              <a:gd name="T40" fmla="*/ 2 w 32"/>
              <a:gd name="T41" fmla="*/ 4 h 30"/>
              <a:gd name="T42" fmla="*/ 4 w 32"/>
              <a:gd name="T43" fmla="*/ 0 h 30"/>
              <a:gd name="T44" fmla="*/ 32 w 32"/>
              <a:gd name="T45" fmla="*/ 18 h 30"/>
              <a:gd name="T46" fmla="*/ 18 w 32"/>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8" y="30"/>
                </a:moveTo>
                <a:lnTo>
                  <a:pt x="18" y="30"/>
                </a:lnTo>
                <a:lnTo>
                  <a:pt x="14" y="30"/>
                </a:lnTo>
                <a:lnTo>
                  <a:pt x="12" y="30"/>
                </a:lnTo>
                <a:lnTo>
                  <a:pt x="10" y="30"/>
                </a:lnTo>
                <a:lnTo>
                  <a:pt x="8" y="30"/>
                </a:lnTo>
                <a:lnTo>
                  <a:pt x="4" y="28"/>
                </a:lnTo>
                <a:lnTo>
                  <a:pt x="4" y="28"/>
                </a:lnTo>
                <a:lnTo>
                  <a:pt x="2" y="28"/>
                </a:lnTo>
                <a:lnTo>
                  <a:pt x="2" y="28"/>
                </a:lnTo>
                <a:lnTo>
                  <a:pt x="0" y="28"/>
                </a:lnTo>
                <a:lnTo>
                  <a:pt x="0" y="26"/>
                </a:lnTo>
                <a:lnTo>
                  <a:pt x="0" y="26"/>
                </a:lnTo>
                <a:lnTo>
                  <a:pt x="0" y="24"/>
                </a:lnTo>
                <a:lnTo>
                  <a:pt x="0" y="22"/>
                </a:lnTo>
                <a:lnTo>
                  <a:pt x="0" y="20"/>
                </a:lnTo>
                <a:lnTo>
                  <a:pt x="0" y="18"/>
                </a:lnTo>
                <a:lnTo>
                  <a:pt x="0" y="16"/>
                </a:lnTo>
                <a:lnTo>
                  <a:pt x="0" y="12"/>
                </a:lnTo>
                <a:lnTo>
                  <a:pt x="2" y="8"/>
                </a:lnTo>
                <a:lnTo>
                  <a:pt x="2" y="4"/>
                </a:lnTo>
                <a:lnTo>
                  <a:pt x="4" y="0"/>
                </a:lnTo>
                <a:lnTo>
                  <a:pt x="32" y="18"/>
                </a:lnTo>
                <a:lnTo>
                  <a:pt x="18" y="3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48" name="Freeform 450"/>
          <p:cNvSpPr>
            <a:spLocks/>
          </p:cNvSpPr>
          <p:nvPr/>
        </p:nvSpPr>
        <p:spPr bwMode="auto">
          <a:xfrm>
            <a:off x="4198500" y="4923145"/>
            <a:ext cx="94430" cy="260829"/>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9" name="Freeform 451"/>
          <p:cNvSpPr>
            <a:spLocks/>
          </p:cNvSpPr>
          <p:nvPr/>
        </p:nvSpPr>
        <p:spPr bwMode="auto">
          <a:xfrm>
            <a:off x="4198500" y="4923145"/>
            <a:ext cx="94430" cy="260829"/>
          </a:xfrm>
          <a:custGeom>
            <a:avLst/>
            <a:gdLst>
              <a:gd name="T0" fmla="*/ 0 w 46"/>
              <a:gd name="T1" fmla="*/ 68 h 112"/>
              <a:gd name="T2" fmla="*/ 0 w 46"/>
              <a:gd name="T3" fmla="*/ 54 h 112"/>
              <a:gd name="T4" fmla="*/ 2 w 46"/>
              <a:gd name="T5" fmla="*/ 46 h 112"/>
              <a:gd name="T6" fmla="*/ 2 w 46"/>
              <a:gd name="T7" fmla="*/ 42 h 112"/>
              <a:gd name="T8" fmla="*/ 8 w 46"/>
              <a:gd name="T9" fmla="*/ 40 h 112"/>
              <a:gd name="T10" fmla="*/ 10 w 46"/>
              <a:gd name="T11" fmla="*/ 38 h 112"/>
              <a:gd name="T12" fmla="*/ 10 w 46"/>
              <a:gd name="T13" fmla="*/ 34 h 112"/>
              <a:gd name="T14" fmla="*/ 10 w 46"/>
              <a:gd name="T15" fmla="*/ 30 h 112"/>
              <a:gd name="T16" fmla="*/ 6 w 46"/>
              <a:gd name="T17" fmla="*/ 22 h 112"/>
              <a:gd name="T18" fmla="*/ 6 w 46"/>
              <a:gd name="T19" fmla="*/ 14 h 112"/>
              <a:gd name="T20" fmla="*/ 10 w 46"/>
              <a:gd name="T21" fmla="*/ 0 h 112"/>
              <a:gd name="T22" fmla="*/ 18 w 46"/>
              <a:gd name="T23" fmla="*/ 4 h 112"/>
              <a:gd name="T24" fmla="*/ 28 w 46"/>
              <a:gd name="T25" fmla="*/ 16 h 112"/>
              <a:gd name="T26" fmla="*/ 28 w 46"/>
              <a:gd name="T27" fmla="*/ 24 h 112"/>
              <a:gd name="T28" fmla="*/ 28 w 46"/>
              <a:gd name="T29" fmla="*/ 30 h 112"/>
              <a:gd name="T30" fmla="*/ 24 w 46"/>
              <a:gd name="T31" fmla="*/ 40 h 112"/>
              <a:gd name="T32" fmla="*/ 24 w 46"/>
              <a:gd name="T33" fmla="*/ 46 h 112"/>
              <a:gd name="T34" fmla="*/ 24 w 46"/>
              <a:gd name="T35" fmla="*/ 48 h 112"/>
              <a:gd name="T36" fmla="*/ 26 w 46"/>
              <a:gd name="T37" fmla="*/ 52 h 112"/>
              <a:gd name="T38" fmla="*/ 34 w 46"/>
              <a:gd name="T39" fmla="*/ 60 h 112"/>
              <a:gd name="T40" fmla="*/ 40 w 46"/>
              <a:gd name="T41" fmla="*/ 70 h 112"/>
              <a:gd name="T42" fmla="*/ 42 w 46"/>
              <a:gd name="T43" fmla="*/ 76 h 112"/>
              <a:gd name="T44" fmla="*/ 46 w 46"/>
              <a:gd name="T45" fmla="*/ 86 h 112"/>
              <a:gd name="T46" fmla="*/ 46 w 46"/>
              <a:gd name="T47" fmla="*/ 92 h 112"/>
              <a:gd name="T48" fmla="*/ 46 w 46"/>
              <a:gd name="T49" fmla="*/ 92 h 112"/>
              <a:gd name="T50" fmla="*/ 42 w 46"/>
              <a:gd name="T51" fmla="*/ 96 h 112"/>
              <a:gd name="T52" fmla="*/ 38 w 46"/>
              <a:gd name="T53" fmla="*/ 98 h 112"/>
              <a:gd name="T54" fmla="*/ 36 w 46"/>
              <a:gd name="T55" fmla="*/ 102 h 112"/>
              <a:gd name="T56" fmla="*/ 34 w 46"/>
              <a:gd name="T57" fmla="*/ 108 h 112"/>
              <a:gd name="T58" fmla="*/ 32 w 46"/>
              <a:gd name="T59" fmla="*/ 110 h 112"/>
              <a:gd name="T60" fmla="*/ 28 w 46"/>
              <a:gd name="T61" fmla="*/ 112 h 112"/>
              <a:gd name="T62" fmla="*/ 24 w 46"/>
              <a:gd name="T63" fmla="*/ 112 h 112"/>
              <a:gd name="T64" fmla="*/ 22 w 46"/>
              <a:gd name="T65" fmla="*/ 112 h 112"/>
              <a:gd name="T66" fmla="*/ 18 w 46"/>
              <a:gd name="T67" fmla="*/ 110 h 112"/>
              <a:gd name="T68" fmla="*/ 16 w 46"/>
              <a:gd name="T69" fmla="*/ 106 h 112"/>
              <a:gd name="T70" fmla="*/ 16 w 46"/>
              <a:gd name="T71" fmla="*/ 104 h 112"/>
              <a:gd name="T72" fmla="*/ 18 w 46"/>
              <a:gd name="T73" fmla="*/ 98 h 112"/>
              <a:gd name="T74" fmla="*/ 22 w 46"/>
              <a:gd name="T75" fmla="*/ 90 h 112"/>
              <a:gd name="T76" fmla="*/ 22 w 46"/>
              <a:gd name="T77" fmla="*/ 84 h 112"/>
              <a:gd name="T78" fmla="*/ 22 w 46"/>
              <a:gd name="T79" fmla="*/ 80 h 112"/>
              <a:gd name="T80" fmla="*/ 20 w 46"/>
              <a:gd name="T81" fmla="*/ 78 h 112"/>
              <a:gd name="T82" fmla="*/ 16 w 46"/>
              <a:gd name="T83" fmla="*/ 78 h 112"/>
              <a:gd name="T84" fmla="*/ 10 w 46"/>
              <a:gd name="T85" fmla="*/ 76 h 112"/>
              <a:gd name="T86" fmla="*/ 0 w 46"/>
              <a:gd name="T8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12">
                <a:moveTo>
                  <a:pt x="0" y="70"/>
                </a:moveTo>
                <a:lnTo>
                  <a:pt x="0" y="70"/>
                </a:lnTo>
                <a:lnTo>
                  <a:pt x="0" y="68"/>
                </a:lnTo>
                <a:lnTo>
                  <a:pt x="0" y="64"/>
                </a:lnTo>
                <a:lnTo>
                  <a:pt x="0" y="60"/>
                </a:lnTo>
                <a:lnTo>
                  <a:pt x="0" y="54"/>
                </a:lnTo>
                <a:lnTo>
                  <a:pt x="0" y="50"/>
                </a:lnTo>
                <a:lnTo>
                  <a:pt x="0" y="48"/>
                </a:lnTo>
                <a:lnTo>
                  <a:pt x="2" y="46"/>
                </a:lnTo>
                <a:lnTo>
                  <a:pt x="2" y="44"/>
                </a:lnTo>
                <a:lnTo>
                  <a:pt x="2" y="44"/>
                </a:lnTo>
                <a:lnTo>
                  <a:pt x="2" y="42"/>
                </a:lnTo>
                <a:lnTo>
                  <a:pt x="4" y="42"/>
                </a:lnTo>
                <a:lnTo>
                  <a:pt x="6" y="40"/>
                </a:lnTo>
                <a:lnTo>
                  <a:pt x="8" y="40"/>
                </a:lnTo>
                <a:lnTo>
                  <a:pt x="8" y="38"/>
                </a:lnTo>
                <a:lnTo>
                  <a:pt x="10" y="38"/>
                </a:lnTo>
                <a:lnTo>
                  <a:pt x="10" y="38"/>
                </a:lnTo>
                <a:lnTo>
                  <a:pt x="10" y="36"/>
                </a:lnTo>
                <a:lnTo>
                  <a:pt x="10" y="36"/>
                </a:lnTo>
                <a:lnTo>
                  <a:pt x="10" y="34"/>
                </a:lnTo>
                <a:lnTo>
                  <a:pt x="10" y="34"/>
                </a:lnTo>
                <a:lnTo>
                  <a:pt x="10" y="32"/>
                </a:lnTo>
                <a:lnTo>
                  <a:pt x="10" y="30"/>
                </a:lnTo>
                <a:lnTo>
                  <a:pt x="8" y="28"/>
                </a:lnTo>
                <a:lnTo>
                  <a:pt x="8" y="24"/>
                </a:lnTo>
                <a:lnTo>
                  <a:pt x="6" y="22"/>
                </a:lnTo>
                <a:lnTo>
                  <a:pt x="6" y="20"/>
                </a:lnTo>
                <a:lnTo>
                  <a:pt x="6" y="18"/>
                </a:lnTo>
                <a:lnTo>
                  <a:pt x="6" y="14"/>
                </a:lnTo>
                <a:lnTo>
                  <a:pt x="6" y="8"/>
                </a:lnTo>
                <a:lnTo>
                  <a:pt x="8" y="0"/>
                </a:lnTo>
                <a:lnTo>
                  <a:pt x="10" y="0"/>
                </a:lnTo>
                <a:lnTo>
                  <a:pt x="12" y="2"/>
                </a:lnTo>
                <a:lnTo>
                  <a:pt x="14" y="2"/>
                </a:lnTo>
                <a:lnTo>
                  <a:pt x="18" y="4"/>
                </a:lnTo>
                <a:lnTo>
                  <a:pt x="22" y="6"/>
                </a:lnTo>
                <a:lnTo>
                  <a:pt x="26" y="10"/>
                </a:lnTo>
                <a:lnTo>
                  <a:pt x="28" y="16"/>
                </a:lnTo>
                <a:lnTo>
                  <a:pt x="28" y="20"/>
                </a:lnTo>
                <a:lnTo>
                  <a:pt x="28" y="22"/>
                </a:lnTo>
                <a:lnTo>
                  <a:pt x="28" y="24"/>
                </a:lnTo>
                <a:lnTo>
                  <a:pt x="28" y="26"/>
                </a:lnTo>
                <a:lnTo>
                  <a:pt x="28" y="26"/>
                </a:lnTo>
                <a:lnTo>
                  <a:pt x="28" y="30"/>
                </a:lnTo>
                <a:lnTo>
                  <a:pt x="26" y="34"/>
                </a:lnTo>
                <a:lnTo>
                  <a:pt x="26" y="36"/>
                </a:lnTo>
                <a:lnTo>
                  <a:pt x="24" y="40"/>
                </a:lnTo>
                <a:lnTo>
                  <a:pt x="24" y="42"/>
                </a:lnTo>
                <a:lnTo>
                  <a:pt x="24" y="44"/>
                </a:lnTo>
                <a:lnTo>
                  <a:pt x="24" y="46"/>
                </a:lnTo>
                <a:lnTo>
                  <a:pt x="24" y="46"/>
                </a:lnTo>
                <a:lnTo>
                  <a:pt x="24" y="48"/>
                </a:lnTo>
                <a:lnTo>
                  <a:pt x="24" y="48"/>
                </a:lnTo>
                <a:lnTo>
                  <a:pt x="24" y="50"/>
                </a:lnTo>
                <a:lnTo>
                  <a:pt x="26" y="50"/>
                </a:lnTo>
                <a:lnTo>
                  <a:pt x="26" y="52"/>
                </a:lnTo>
                <a:lnTo>
                  <a:pt x="28" y="54"/>
                </a:lnTo>
                <a:lnTo>
                  <a:pt x="30" y="56"/>
                </a:lnTo>
                <a:lnTo>
                  <a:pt x="34" y="60"/>
                </a:lnTo>
                <a:lnTo>
                  <a:pt x="36" y="64"/>
                </a:lnTo>
                <a:lnTo>
                  <a:pt x="38" y="66"/>
                </a:lnTo>
                <a:lnTo>
                  <a:pt x="40" y="70"/>
                </a:lnTo>
                <a:lnTo>
                  <a:pt x="40" y="72"/>
                </a:lnTo>
                <a:lnTo>
                  <a:pt x="42" y="74"/>
                </a:lnTo>
                <a:lnTo>
                  <a:pt x="42" y="76"/>
                </a:lnTo>
                <a:lnTo>
                  <a:pt x="44" y="80"/>
                </a:lnTo>
                <a:lnTo>
                  <a:pt x="44" y="82"/>
                </a:lnTo>
                <a:lnTo>
                  <a:pt x="46" y="86"/>
                </a:lnTo>
                <a:lnTo>
                  <a:pt x="46" y="88"/>
                </a:lnTo>
                <a:lnTo>
                  <a:pt x="46" y="90"/>
                </a:lnTo>
                <a:lnTo>
                  <a:pt x="46" y="92"/>
                </a:lnTo>
                <a:lnTo>
                  <a:pt x="46" y="92"/>
                </a:lnTo>
                <a:lnTo>
                  <a:pt x="46" y="92"/>
                </a:lnTo>
                <a:lnTo>
                  <a:pt x="46" y="92"/>
                </a:lnTo>
                <a:lnTo>
                  <a:pt x="44" y="94"/>
                </a:lnTo>
                <a:lnTo>
                  <a:pt x="44" y="94"/>
                </a:lnTo>
                <a:lnTo>
                  <a:pt x="42" y="96"/>
                </a:lnTo>
                <a:lnTo>
                  <a:pt x="42" y="96"/>
                </a:lnTo>
                <a:lnTo>
                  <a:pt x="38" y="98"/>
                </a:lnTo>
                <a:lnTo>
                  <a:pt x="38" y="98"/>
                </a:lnTo>
                <a:lnTo>
                  <a:pt x="36" y="100"/>
                </a:lnTo>
                <a:lnTo>
                  <a:pt x="36" y="100"/>
                </a:lnTo>
                <a:lnTo>
                  <a:pt x="36" y="102"/>
                </a:lnTo>
                <a:lnTo>
                  <a:pt x="34" y="104"/>
                </a:lnTo>
                <a:lnTo>
                  <a:pt x="34" y="106"/>
                </a:lnTo>
                <a:lnTo>
                  <a:pt x="34" y="108"/>
                </a:lnTo>
                <a:lnTo>
                  <a:pt x="32" y="110"/>
                </a:lnTo>
                <a:lnTo>
                  <a:pt x="32" y="110"/>
                </a:lnTo>
                <a:lnTo>
                  <a:pt x="32" y="110"/>
                </a:lnTo>
                <a:lnTo>
                  <a:pt x="32" y="110"/>
                </a:lnTo>
                <a:lnTo>
                  <a:pt x="30" y="112"/>
                </a:lnTo>
                <a:lnTo>
                  <a:pt x="28" y="112"/>
                </a:lnTo>
                <a:lnTo>
                  <a:pt x="28" y="112"/>
                </a:lnTo>
                <a:lnTo>
                  <a:pt x="26" y="112"/>
                </a:lnTo>
                <a:lnTo>
                  <a:pt x="24" y="112"/>
                </a:lnTo>
                <a:lnTo>
                  <a:pt x="24" y="112"/>
                </a:lnTo>
                <a:lnTo>
                  <a:pt x="22" y="112"/>
                </a:lnTo>
                <a:lnTo>
                  <a:pt x="22" y="112"/>
                </a:lnTo>
                <a:lnTo>
                  <a:pt x="20" y="110"/>
                </a:lnTo>
                <a:lnTo>
                  <a:pt x="20" y="110"/>
                </a:lnTo>
                <a:lnTo>
                  <a:pt x="18" y="110"/>
                </a:lnTo>
                <a:lnTo>
                  <a:pt x="18" y="108"/>
                </a:lnTo>
                <a:lnTo>
                  <a:pt x="18" y="108"/>
                </a:lnTo>
                <a:lnTo>
                  <a:pt x="16" y="106"/>
                </a:lnTo>
                <a:lnTo>
                  <a:pt x="16" y="106"/>
                </a:lnTo>
                <a:lnTo>
                  <a:pt x="16" y="104"/>
                </a:lnTo>
                <a:lnTo>
                  <a:pt x="16" y="104"/>
                </a:lnTo>
                <a:lnTo>
                  <a:pt x="16" y="102"/>
                </a:lnTo>
                <a:lnTo>
                  <a:pt x="18" y="100"/>
                </a:lnTo>
                <a:lnTo>
                  <a:pt x="18" y="98"/>
                </a:lnTo>
                <a:lnTo>
                  <a:pt x="20" y="94"/>
                </a:lnTo>
                <a:lnTo>
                  <a:pt x="20" y="92"/>
                </a:lnTo>
                <a:lnTo>
                  <a:pt x="22" y="90"/>
                </a:lnTo>
                <a:lnTo>
                  <a:pt x="22" y="88"/>
                </a:lnTo>
                <a:lnTo>
                  <a:pt x="22" y="84"/>
                </a:lnTo>
                <a:lnTo>
                  <a:pt x="22" y="84"/>
                </a:lnTo>
                <a:lnTo>
                  <a:pt x="22" y="82"/>
                </a:lnTo>
                <a:lnTo>
                  <a:pt x="22" y="80"/>
                </a:lnTo>
                <a:lnTo>
                  <a:pt x="22" y="80"/>
                </a:lnTo>
                <a:lnTo>
                  <a:pt x="22" y="80"/>
                </a:lnTo>
                <a:lnTo>
                  <a:pt x="22" y="78"/>
                </a:lnTo>
                <a:lnTo>
                  <a:pt x="20" y="78"/>
                </a:lnTo>
                <a:lnTo>
                  <a:pt x="20" y="78"/>
                </a:lnTo>
                <a:lnTo>
                  <a:pt x="18" y="78"/>
                </a:lnTo>
                <a:lnTo>
                  <a:pt x="16" y="78"/>
                </a:lnTo>
                <a:lnTo>
                  <a:pt x="14" y="76"/>
                </a:lnTo>
                <a:lnTo>
                  <a:pt x="12" y="76"/>
                </a:lnTo>
                <a:lnTo>
                  <a:pt x="10" y="76"/>
                </a:lnTo>
                <a:lnTo>
                  <a:pt x="8" y="74"/>
                </a:lnTo>
                <a:lnTo>
                  <a:pt x="4" y="74"/>
                </a:lnTo>
                <a:lnTo>
                  <a:pt x="0" y="70"/>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50" name="Freeform 452"/>
          <p:cNvSpPr>
            <a:spLocks/>
          </p:cNvSpPr>
          <p:nvPr/>
        </p:nvSpPr>
        <p:spPr bwMode="auto">
          <a:xfrm>
            <a:off x="3438963" y="3046108"/>
            <a:ext cx="119063" cy="251515"/>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1" name="Freeform 453"/>
          <p:cNvSpPr>
            <a:spLocks/>
          </p:cNvSpPr>
          <p:nvPr/>
        </p:nvSpPr>
        <p:spPr bwMode="auto">
          <a:xfrm>
            <a:off x="3438963" y="3046108"/>
            <a:ext cx="119063" cy="251515"/>
          </a:xfrm>
          <a:custGeom>
            <a:avLst/>
            <a:gdLst>
              <a:gd name="T0" fmla="*/ 28 w 58"/>
              <a:gd name="T1" fmla="*/ 108 h 108"/>
              <a:gd name="T2" fmla="*/ 24 w 58"/>
              <a:gd name="T3" fmla="*/ 106 h 108"/>
              <a:gd name="T4" fmla="*/ 22 w 58"/>
              <a:gd name="T5" fmla="*/ 104 h 108"/>
              <a:gd name="T6" fmla="*/ 22 w 58"/>
              <a:gd name="T7" fmla="*/ 96 h 108"/>
              <a:gd name="T8" fmla="*/ 20 w 58"/>
              <a:gd name="T9" fmla="*/ 92 h 108"/>
              <a:gd name="T10" fmla="*/ 18 w 58"/>
              <a:gd name="T11" fmla="*/ 88 h 108"/>
              <a:gd name="T12" fmla="*/ 10 w 58"/>
              <a:gd name="T13" fmla="*/ 86 h 108"/>
              <a:gd name="T14" fmla="*/ 6 w 58"/>
              <a:gd name="T15" fmla="*/ 84 h 108"/>
              <a:gd name="T16" fmla="*/ 2 w 58"/>
              <a:gd name="T17" fmla="*/ 76 h 108"/>
              <a:gd name="T18" fmla="*/ 0 w 58"/>
              <a:gd name="T19" fmla="*/ 68 h 108"/>
              <a:gd name="T20" fmla="*/ 2 w 58"/>
              <a:gd name="T21" fmla="*/ 60 h 108"/>
              <a:gd name="T22" fmla="*/ 6 w 58"/>
              <a:gd name="T23" fmla="*/ 54 h 108"/>
              <a:gd name="T24" fmla="*/ 12 w 58"/>
              <a:gd name="T25" fmla="*/ 52 h 108"/>
              <a:gd name="T26" fmla="*/ 18 w 58"/>
              <a:gd name="T27" fmla="*/ 50 h 108"/>
              <a:gd name="T28" fmla="*/ 18 w 58"/>
              <a:gd name="T29" fmla="*/ 48 h 108"/>
              <a:gd name="T30" fmla="*/ 16 w 58"/>
              <a:gd name="T31" fmla="*/ 44 h 108"/>
              <a:gd name="T32" fmla="*/ 12 w 58"/>
              <a:gd name="T33" fmla="*/ 38 h 108"/>
              <a:gd name="T34" fmla="*/ 10 w 58"/>
              <a:gd name="T35" fmla="*/ 34 h 108"/>
              <a:gd name="T36" fmla="*/ 12 w 58"/>
              <a:gd name="T37" fmla="*/ 28 h 108"/>
              <a:gd name="T38" fmla="*/ 14 w 58"/>
              <a:gd name="T39" fmla="*/ 26 h 108"/>
              <a:gd name="T40" fmla="*/ 20 w 58"/>
              <a:gd name="T41" fmla="*/ 26 h 108"/>
              <a:gd name="T42" fmla="*/ 20 w 58"/>
              <a:gd name="T43" fmla="*/ 24 h 108"/>
              <a:gd name="T44" fmla="*/ 20 w 58"/>
              <a:gd name="T45" fmla="*/ 16 h 108"/>
              <a:gd name="T46" fmla="*/ 22 w 58"/>
              <a:gd name="T47" fmla="*/ 6 h 108"/>
              <a:gd name="T48" fmla="*/ 28 w 58"/>
              <a:gd name="T49" fmla="*/ 2 h 108"/>
              <a:gd name="T50" fmla="*/ 34 w 58"/>
              <a:gd name="T51" fmla="*/ 0 h 108"/>
              <a:gd name="T52" fmla="*/ 40 w 58"/>
              <a:gd name="T53" fmla="*/ 4 h 108"/>
              <a:gd name="T54" fmla="*/ 48 w 58"/>
              <a:gd name="T55" fmla="*/ 8 h 108"/>
              <a:gd name="T56" fmla="*/ 54 w 58"/>
              <a:gd name="T57" fmla="*/ 10 h 108"/>
              <a:gd name="T58" fmla="*/ 54 w 58"/>
              <a:gd name="T59" fmla="*/ 12 h 108"/>
              <a:gd name="T60" fmla="*/ 52 w 58"/>
              <a:gd name="T61" fmla="*/ 18 h 108"/>
              <a:gd name="T62" fmla="*/ 50 w 58"/>
              <a:gd name="T63" fmla="*/ 22 h 108"/>
              <a:gd name="T64" fmla="*/ 52 w 58"/>
              <a:gd name="T65" fmla="*/ 26 h 108"/>
              <a:gd name="T66" fmla="*/ 56 w 58"/>
              <a:gd name="T67" fmla="*/ 32 h 108"/>
              <a:gd name="T68" fmla="*/ 56 w 58"/>
              <a:gd name="T69" fmla="*/ 42 h 108"/>
              <a:gd name="T70" fmla="*/ 54 w 58"/>
              <a:gd name="T71" fmla="*/ 48 h 108"/>
              <a:gd name="T72" fmla="*/ 50 w 58"/>
              <a:gd name="T73" fmla="*/ 50 h 108"/>
              <a:gd name="T74" fmla="*/ 44 w 58"/>
              <a:gd name="T75" fmla="*/ 50 h 108"/>
              <a:gd name="T76" fmla="*/ 42 w 58"/>
              <a:gd name="T77" fmla="*/ 54 h 108"/>
              <a:gd name="T78" fmla="*/ 42 w 58"/>
              <a:gd name="T79" fmla="*/ 62 h 108"/>
              <a:gd name="T80" fmla="*/ 42 w 58"/>
              <a:gd name="T81" fmla="*/ 66 h 108"/>
              <a:gd name="T82" fmla="*/ 46 w 58"/>
              <a:gd name="T83" fmla="*/ 66 h 108"/>
              <a:gd name="T84" fmla="*/ 52 w 58"/>
              <a:gd name="T85" fmla="*/ 70 h 108"/>
              <a:gd name="T86" fmla="*/ 58 w 58"/>
              <a:gd name="T87" fmla="*/ 78 h 108"/>
              <a:gd name="T88" fmla="*/ 56 w 58"/>
              <a:gd name="T89" fmla="*/ 92 h 108"/>
              <a:gd name="T90" fmla="*/ 54 w 58"/>
              <a:gd name="T91" fmla="*/ 98 h 108"/>
              <a:gd name="T92" fmla="*/ 52 w 58"/>
              <a:gd name="T93" fmla="*/ 100 h 108"/>
              <a:gd name="T94" fmla="*/ 42 w 58"/>
              <a:gd name="T95"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 h="108">
                <a:moveTo>
                  <a:pt x="32" y="106"/>
                </a:moveTo>
                <a:lnTo>
                  <a:pt x="32" y="106"/>
                </a:lnTo>
                <a:lnTo>
                  <a:pt x="32" y="106"/>
                </a:lnTo>
                <a:lnTo>
                  <a:pt x="28" y="108"/>
                </a:lnTo>
                <a:lnTo>
                  <a:pt x="28" y="108"/>
                </a:lnTo>
                <a:lnTo>
                  <a:pt x="26" y="108"/>
                </a:lnTo>
                <a:lnTo>
                  <a:pt x="24" y="108"/>
                </a:lnTo>
                <a:lnTo>
                  <a:pt x="24" y="106"/>
                </a:lnTo>
                <a:lnTo>
                  <a:pt x="24" y="106"/>
                </a:lnTo>
                <a:lnTo>
                  <a:pt x="24" y="106"/>
                </a:lnTo>
                <a:lnTo>
                  <a:pt x="22" y="106"/>
                </a:lnTo>
                <a:lnTo>
                  <a:pt x="22" y="104"/>
                </a:lnTo>
                <a:lnTo>
                  <a:pt x="22" y="104"/>
                </a:lnTo>
                <a:lnTo>
                  <a:pt x="22" y="102"/>
                </a:lnTo>
                <a:lnTo>
                  <a:pt x="22" y="98"/>
                </a:lnTo>
                <a:lnTo>
                  <a:pt x="22" y="96"/>
                </a:lnTo>
                <a:lnTo>
                  <a:pt x="22" y="94"/>
                </a:lnTo>
                <a:lnTo>
                  <a:pt x="20" y="92"/>
                </a:lnTo>
                <a:lnTo>
                  <a:pt x="20" y="92"/>
                </a:lnTo>
                <a:lnTo>
                  <a:pt x="20" y="92"/>
                </a:lnTo>
                <a:lnTo>
                  <a:pt x="20" y="90"/>
                </a:lnTo>
                <a:lnTo>
                  <a:pt x="20" y="90"/>
                </a:lnTo>
                <a:lnTo>
                  <a:pt x="18" y="90"/>
                </a:lnTo>
                <a:lnTo>
                  <a:pt x="18" y="88"/>
                </a:lnTo>
                <a:lnTo>
                  <a:pt x="16" y="88"/>
                </a:lnTo>
                <a:lnTo>
                  <a:pt x="14" y="88"/>
                </a:lnTo>
                <a:lnTo>
                  <a:pt x="12" y="88"/>
                </a:lnTo>
                <a:lnTo>
                  <a:pt x="10" y="86"/>
                </a:lnTo>
                <a:lnTo>
                  <a:pt x="8" y="86"/>
                </a:lnTo>
                <a:lnTo>
                  <a:pt x="8" y="86"/>
                </a:lnTo>
                <a:lnTo>
                  <a:pt x="8" y="86"/>
                </a:lnTo>
                <a:lnTo>
                  <a:pt x="6" y="84"/>
                </a:lnTo>
                <a:lnTo>
                  <a:pt x="4" y="82"/>
                </a:lnTo>
                <a:lnTo>
                  <a:pt x="4" y="80"/>
                </a:lnTo>
                <a:lnTo>
                  <a:pt x="2" y="78"/>
                </a:lnTo>
                <a:lnTo>
                  <a:pt x="2" y="76"/>
                </a:lnTo>
                <a:lnTo>
                  <a:pt x="2" y="74"/>
                </a:lnTo>
                <a:lnTo>
                  <a:pt x="0" y="72"/>
                </a:lnTo>
                <a:lnTo>
                  <a:pt x="0" y="70"/>
                </a:lnTo>
                <a:lnTo>
                  <a:pt x="0" y="68"/>
                </a:lnTo>
                <a:lnTo>
                  <a:pt x="0" y="66"/>
                </a:lnTo>
                <a:lnTo>
                  <a:pt x="2" y="64"/>
                </a:lnTo>
                <a:lnTo>
                  <a:pt x="2" y="62"/>
                </a:lnTo>
                <a:lnTo>
                  <a:pt x="2" y="60"/>
                </a:lnTo>
                <a:lnTo>
                  <a:pt x="2" y="58"/>
                </a:lnTo>
                <a:lnTo>
                  <a:pt x="4" y="56"/>
                </a:lnTo>
                <a:lnTo>
                  <a:pt x="4" y="54"/>
                </a:lnTo>
                <a:lnTo>
                  <a:pt x="6" y="54"/>
                </a:lnTo>
                <a:lnTo>
                  <a:pt x="6" y="54"/>
                </a:lnTo>
                <a:lnTo>
                  <a:pt x="8" y="52"/>
                </a:lnTo>
                <a:lnTo>
                  <a:pt x="10" y="52"/>
                </a:lnTo>
                <a:lnTo>
                  <a:pt x="12" y="52"/>
                </a:lnTo>
                <a:lnTo>
                  <a:pt x="14" y="52"/>
                </a:lnTo>
                <a:lnTo>
                  <a:pt x="16" y="52"/>
                </a:lnTo>
                <a:lnTo>
                  <a:pt x="18" y="50"/>
                </a:lnTo>
                <a:lnTo>
                  <a:pt x="18" y="50"/>
                </a:lnTo>
                <a:lnTo>
                  <a:pt x="18" y="50"/>
                </a:lnTo>
                <a:lnTo>
                  <a:pt x="18" y="50"/>
                </a:lnTo>
                <a:lnTo>
                  <a:pt x="18" y="48"/>
                </a:lnTo>
                <a:lnTo>
                  <a:pt x="18" y="48"/>
                </a:lnTo>
                <a:lnTo>
                  <a:pt x="18" y="48"/>
                </a:lnTo>
                <a:lnTo>
                  <a:pt x="18" y="46"/>
                </a:lnTo>
                <a:lnTo>
                  <a:pt x="16" y="46"/>
                </a:lnTo>
                <a:lnTo>
                  <a:pt x="16" y="44"/>
                </a:lnTo>
                <a:lnTo>
                  <a:pt x="14" y="42"/>
                </a:lnTo>
                <a:lnTo>
                  <a:pt x="12" y="40"/>
                </a:lnTo>
                <a:lnTo>
                  <a:pt x="12" y="40"/>
                </a:lnTo>
                <a:lnTo>
                  <a:pt x="12" y="38"/>
                </a:lnTo>
                <a:lnTo>
                  <a:pt x="10" y="38"/>
                </a:lnTo>
                <a:lnTo>
                  <a:pt x="10" y="36"/>
                </a:lnTo>
                <a:lnTo>
                  <a:pt x="10" y="36"/>
                </a:lnTo>
                <a:lnTo>
                  <a:pt x="10" y="34"/>
                </a:lnTo>
                <a:lnTo>
                  <a:pt x="12" y="32"/>
                </a:lnTo>
                <a:lnTo>
                  <a:pt x="12" y="30"/>
                </a:lnTo>
                <a:lnTo>
                  <a:pt x="12" y="28"/>
                </a:lnTo>
                <a:lnTo>
                  <a:pt x="12" y="28"/>
                </a:lnTo>
                <a:lnTo>
                  <a:pt x="14" y="28"/>
                </a:lnTo>
                <a:lnTo>
                  <a:pt x="14" y="26"/>
                </a:lnTo>
                <a:lnTo>
                  <a:pt x="14" y="26"/>
                </a:lnTo>
                <a:lnTo>
                  <a:pt x="14" y="26"/>
                </a:lnTo>
                <a:lnTo>
                  <a:pt x="16" y="26"/>
                </a:lnTo>
                <a:lnTo>
                  <a:pt x="18" y="28"/>
                </a:lnTo>
                <a:lnTo>
                  <a:pt x="20" y="28"/>
                </a:lnTo>
                <a:lnTo>
                  <a:pt x="20" y="26"/>
                </a:lnTo>
                <a:lnTo>
                  <a:pt x="20" y="26"/>
                </a:lnTo>
                <a:lnTo>
                  <a:pt x="20" y="26"/>
                </a:lnTo>
                <a:lnTo>
                  <a:pt x="20" y="24"/>
                </a:lnTo>
                <a:lnTo>
                  <a:pt x="20" y="24"/>
                </a:lnTo>
                <a:lnTo>
                  <a:pt x="20" y="22"/>
                </a:lnTo>
                <a:lnTo>
                  <a:pt x="20" y="20"/>
                </a:lnTo>
                <a:lnTo>
                  <a:pt x="20" y="20"/>
                </a:lnTo>
                <a:lnTo>
                  <a:pt x="20" y="16"/>
                </a:lnTo>
                <a:lnTo>
                  <a:pt x="20" y="14"/>
                </a:lnTo>
                <a:lnTo>
                  <a:pt x="18" y="10"/>
                </a:lnTo>
                <a:lnTo>
                  <a:pt x="18" y="8"/>
                </a:lnTo>
                <a:lnTo>
                  <a:pt x="22" y="6"/>
                </a:lnTo>
                <a:lnTo>
                  <a:pt x="24" y="2"/>
                </a:lnTo>
                <a:lnTo>
                  <a:pt x="26" y="2"/>
                </a:lnTo>
                <a:lnTo>
                  <a:pt x="28" y="2"/>
                </a:lnTo>
                <a:lnTo>
                  <a:pt x="28" y="2"/>
                </a:lnTo>
                <a:lnTo>
                  <a:pt x="30" y="0"/>
                </a:lnTo>
                <a:lnTo>
                  <a:pt x="34" y="0"/>
                </a:lnTo>
                <a:lnTo>
                  <a:pt x="34" y="0"/>
                </a:lnTo>
                <a:lnTo>
                  <a:pt x="34" y="0"/>
                </a:lnTo>
                <a:lnTo>
                  <a:pt x="36" y="2"/>
                </a:lnTo>
                <a:lnTo>
                  <a:pt x="36" y="2"/>
                </a:lnTo>
                <a:lnTo>
                  <a:pt x="38" y="4"/>
                </a:lnTo>
                <a:lnTo>
                  <a:pt x="40" y="4"/>
                </a:lnTo>
                <a:lnTo>
                  <a:pt x="42" y="6"/>
                </a:lnTo>
                <a:lnTo>
                  <a:pt x="44" y="6"/>
                </a:lnTo>
                <a:lnTo>
                  <a:pt x="44" y="8"/>
                </a:lnTo>
                <a:lnTo>
                  <a:pt x="48" y="8"/>
                </a:lnTo>
                <a:lnTo>
                  <a:pt x="50" y="8"/>
                </a:lnTo>
                <a:lnTo>
                  <a:pt x="52" y="10"/>
                </a:lnTo>
                <a:lnTo>
                  <a:pt x="52" y="10"/>
                </a:lnTo>
                <a:lnTo>
                  <a:pt x="54" y="10"/>
                </a:lnTo>
                <a:lnTo>
                  <a:pt x="54" y="10"/>
                </a:lnTo>
                <a:lnTo>
                  <a:pt x="54" y="10"/>
                </a:lnTo>
                <a:lnTo>
                  <a:pt x="54" y="12"/>
                </a:lnTo>
                <a:lnTo>
                  <a:pt x="54" y="12"/>
                </a:lnTo>
                <a:lnTo>
                  <a:pt x="54" y="14"/>
                </a:lnTo>
                <a:lnTo>
                  <a:pt x="54" y="14"/>
                </a:lnTo>
                <a:lnTo>
                  <a:pt x="52" y="16"/>
                </a:lnTo>
                <a:lnTo>
                  <a:pt x="52" y="18"/>
                </a:lnTo>
                <a:lnTo>
                  <a:pt x="50" y="20"/>
                </a:lnTo>
                <a:lnTo>
                  <a:pt x="50" y="20"/>
                </a:lnTo>
                <a:lnTo>
                  <a:pt x="50" y="22"/>
                </a:lnTo>
                <a:lnTo>
                  <a:pt x="50" y="22"/>
                </a:lnTo>
                <a:lnTo>
                  <a:pt x="50" y="24"/>
                </a:lnTo>
                <a:lnTo>
                  <a:pt x="52" y="24"/>
                </a:lnTo>
                <a:lnTo>
                  <a:pt x="52" y="26"/>
                </a:lnTo>
                <a:lnTo>
                  <a:pt x="52" y="26"/>
                </a:lnTo>
                <a:lnTo>
                  <a:pt x="54" y="28"/>
                </a:lnTo>
                <a:lnTo>
                  <a:pt x="56" y="30"/>
                </a:lnTo>
                <a:lnTo>
                  <a:pt x="56" y="30"/>
                </a:lnTo>
                <a:lnTo>
                  <a:pt x="56" y="32"/>
                </a:lnTo>
                <a:lnTo>
                  <a:pt x="56" y="34"/>
                </a:lnTo>
                <a:lnTo>
                  <a:pt x="56" y="38"/>
                </a:lnTo>
                <a:lnTo>
                  <a:pt x="56" y="40"/>
                </a:lnTo>
                <a:lnTo>
                  <a:pt x="56" y="42"/>
                </a:lnTo>
                <a:lnTo>
                  <a:pt x="56" y="44"/>
                </a:lnTo>
                <a:lnTo>
                  <a:pt x="54" y="46"/>
                </a:lnTo>
                <a:lnTo>
                  <a:pt x="54" y="48"/>
                </a:lnTo>
                <a:lnTo>
                  <a:pt x="54" y="48"/>
                </a:lnTo>
                <a:lnTo>
                  <a:pt x="54" y="48"/>
                </a:lnTo>
                <a:lnTo>
                  <a:pt x="52" y="48"/>
                </a:lnTo>
                <a:lnTo>
                  <a:pt x="52" y="50"/>
                </a:lnTo>
                <a:lnTo>
                  <a:pt x="50" y="50"/>
                </a:lnTo>
                <a:lnTo>
                  <a:pt x="48" y="50"/>
                </a:lnTo>
                <a:lnTo>
                  <a:pt x="48" y="50"/>
                </a:lnTo>
                <a:lnTo>
                  <a:pt x="46" y="50"/>
                </a:lnTo>
                <a:lnTo>
                  <a:pt x="44" y="50"/>
                </a:lnTo>
                <a:lnTo>
                  <a:pt x="44" y="52"/>
                </a:lnTo>
                <a:lnTo>
                  <a:pt x="44" y="52"/>
                </a:lnTo>
                <a:lnTo>
                  <a:pt x="42" y="52"/>
                </a:lnTo>
                <a:lnTo>
                  <a:pt x="42" y="54"/>
                </a:lnTo>
                <a:lnTo>
                  <a:pt x="42" y="56"/>
                </a:lnTo>
                <a:lnTo>
                  <a:pt x="42" y="58"/>
                </a:lnTo>
                <a:lnTo>
                  <a:pt x="42" y="60"/>
                </a:lnTo>
                <a:lnTo>
                  <a:pt x="42" y="62"/>
                </a:lnTo>
                <a:lnTo>
                  <a:pt x="42" y="64"/>
                </a:lnTo>
                <a:lnTo>
                  <a:pt x="42" y="64"/>
                </a:lnTo>
                <a:lnTo>
                  <a:pt x="42" y="66"/>
                </a:lnTo>
                <a:lnTo>
                  <a:pt x="42" y="66"/>
                </a:lnTo>
                <a:lnTo>
                  <a:pt x="44" y="66"/>
                </a:lnTo>
                <a:lnTo>
                  <a:pt x="44" y="66"/>
                </a:lnTo>
                <a:lnTo>
                  <a:pt x="46" y="66"/>
                </a:lnTo>
                <a:lnTo>
                  <a:pt x="46" y="66"/>
                </a:lnTo>
                <a:lnTo>
                  <a:pt x="50" y="68"/>
                </a:lnTo>
                <a:lnTo>
                  <a:pt x="50" y="68"/>
                </a:lnTo>
                <a:lnTo>
                  <a:pt x="52" y="68"/>
                </a:lnTo>
                <a:lnTo>
                  <a:pt x="52" y="70"/>
                </a:lnTo>
                <a:lnTo>
                  <a:pt x="52" y="70"/>
                </a:lnTo>
                <a:lnTo>
                  <a:pt x="54" y="72"/>
                </a:lnTo>
                <a:lnTo>
                  <a:pt x="58" y="76"/>
                </a:lnTo>
                <a:lnTo>
                  <a:pt x="58" y="78"/>
                </a:lnTo>
                <a:lnTo>
                  <a:pt x="58" y="82"/>
                </a:lnTo>
                <a:lnTo>
                  <a:pt x="58" y="86"/>
                </a:lnTo>
                <a:lnTo>
                  <a:pt x="58" y="88"/>
                </a:lnTo>
                <a:lnTo>
                  <a:pt x="56" y="92"/>
                </a:lnTo>
                <a:lnTo>
                  <a:pt x="56" y="94"/>
                </a:lnTo>
                <a:lnTo>
                  <a:pt x="56" y="96"/>
                </a:lnTo>
                <a:lnTo>
                  <a:pt x="56" y="98"/>
                </a:lnTo>
                <a:lnTo>
                  <a:pt x="54" y="98"/>
                </a:lnTo>
                <a:lnTo>
                  <a:pt x="54" y="98"/>
                </a:lnTo>
                <a:lnTo>
                  <a:pt x="52" y="100"/>
                </a:lnTo>
                <a:lnTo>
                  <a:pt x="52" y="100"/>
                </a:lnTo>
                <a:lnTo>
                  <a:pt x="52" y="100"/>
                </a:lnTo>
                <a:lnTo>
                  <a:pt x="48" y="100"/>
                </a:lnTo>
                <a:lnTo>
                  <a:pt x="48" y="100"/>
                </a:lnTo>
                <a:lnTo>
                  <a:pt x="46" y="100"/>
                </a:lnTo>
                <a:lnTo>
                  <a:pt x="42" y="102"/>
                </a:lnTo>
                <a:lnTo>
                  <a:pt x="38" y="104"/>
                </a:lnTo>
                <a:lnTo>
                  <a:pt x="32" y="10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52" name="Freeform 454"/>
          <p:cNvSpPr>
            <a:spLocks/>
          </p:cNvSpPr>
          <p:nvPr/>
        </p:nvSpPr>
        <p:spPr bwMode="auto">
          <a:xfrm>
            <a:off x="2884708" y="3115973"/>
            <a:ext cx="307921" cy="330693"/>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3" name="Freeform 455"/>
          <p:cNvSpPr>
            <a:spLocks/>
          </p:cNvSpPr>
          <p:nvPr/>
        </p:nvSpPr>
        <p:spPr bwMode="auto">
          <a:xfrm>
            <a:off x="2884708" y="3115973"/>
            <a:ext cx="307921" cy="330693"/>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54" name="Freeform 456"/>
          <p:cNvSpPr>
            <a:spLocks/>
          </p:cNvSpPr>
          <p:nvPr/>
        </p:nvSpPr>
        <p:spPr bwMode="auto">
          <a:xfrm>
            <a:off x="2884708" y="3115973"/>
            <a:ext cx="307921" cy="330693"/>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5" name="Freeform 457"/>
          <p:cNvSpPr>
            <a:spLocks/>
          </p:cNvSpPr>
          <p:nvPr/>
        </p:nvSpPr>
        <p:spPr bwMode="auto">
          <a:xfrm>
            <a:off x="2884708" y="3115973"/>
            <a:ext cx="307921" cy="330693"/>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no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56" name="Freeform 458"/>
          <p:cNvSpPr>
            <a:spLocks/>
          </p:cNvSpPr>
          <p:nvPr/>
        </p:nvSpPr>
        <p:spPr bwMode="auto">
          <a:xfrm>
            <a:off x="2884708" y="3115973"/>
            <a:ext cx="307921" cy="330693"/>
          </a:xfrm>
          <a:custGeom>
            <a:avLst/>
            <a:gdLst>
              <a:gd name="T0" fmla="*/ 120 w 150"/>
              <a:gd name="T1" fmla="*/ 16 h 142"/>
              <a:gd name="T2" fmla="*/ 128 w 150"/>
              <a:gd name="T3" fmla="*/ 16 h 142"/>
              <a:gd name="T4" fmla="*/ 142 w 150"/>
              <a:gd name="T5" fmla="*/ 20 h 142"/>
              <a:gd name="T6" fmla="*/ 148 w 150"/>
              <a:gd name="T7" fmla="*/ 26 h 142"/>
              <a:gd name="T8" fmla="*/ 146 w 150"/>
              <a:gd name="T9" fmla="*/ 30 h 142"/>
              <a:gd name="T10" fmla="*/ 140 w 150"/>
              <a:gd name="T11" fmla="*/ 38 h 142"/>
              <a:gd name="T12" fmla="*/ 140 w 150"/>
              <a:gd name="T13" fmla="*/ 42 h 142"/>
              <a:gd name="T14" fmla="*/ 146 w 150"/>
              <a:gd name="T15" fmla="*/ 44 h 142"/>
              <a:gd name="T16" fmla="*/ 150 w 150"/>
              <a:gd name="T17" fmla="*/ 48 h 142"/>
              <a:gd name="T18" fmla="*/ 148 w 150"/>
              <a:gd name="T19" fmla="*/ 60 h 142"/>
              <a:gd name="T20" fmla="*/ 144 w 150"/>
              <a:gd name="T21" fmla="*/ 68 h 142"/>
              <a:gd name="T22" fmla="*/ 140 w 150"/>
              <a:gd name="T23" fmla="*/ 72 h 142"/>
              <a:gd name="T24" fmla="*/ 130 w 150"/>
              <a:gd name="T25" fmla="*/ 72 h 142"/>
              <a:gd name="T26" fmla="*/ 126 w 150"/>
              <a:gd name="T27" fmla="*/ 74 h 142"/>
              <a:gd name="T28" fmla="*/ 124 w 150"/>
              <a:gd name="T29" fmla="*/ 80 h 142"/>
              <a:gd name="T30" fmla="*/ 124 w 150"/>
              <a:gd name="T31" fmla="*/ 84 h 142"/>
              <a:gd name="T32" fmla="*/ 130 w 150"/>
              <a:gd name="T33" fmla="*/ 88 h 142"/>
              <a:gd name="T34" fmla="*/ 130 w 150"/>
              <a:gd name="T35" fmla="*/ 94 h 142"/>
              <a:gd name="T36" fmla="*/ 120 w 150"/>
              <a:gd name="T37" fmla="*/ 102 h 142"/>
              <a:gd name="T38" fmla="*/ 110 w 150"/>
              <a:gd name="T39" fmla="*/ 110 h 142"/>
              <a:gd name="T40" fmla="*/ 98 w 150"/>
              <a:gd name="T41" fmla="*/ 120 h 142"/>
              <a:gd name="T42" fmla="*/ 88 w 150"/>
              <a:gd name="T43" fmla="*/ 126 h 142"/>
              <a:gd name="T44" fmla="*/ 80 w 150"/>
              <a:gd name="T45" fmla="*/ 126 h 142"/>
              <a:gd name="T46" fmla="*/ 76 w 150"/>
              <a:gd name="T47" fmla="*/ 130 h 142"/>
              <a:gd name="T48" fmla="*/ 74 w 150"/>
              <a:gd name="T49" fmla="*/ 134 h 142"/>
              <a:gd name="T50" fmla="*/ 66 w 150"/>
              <a:gd name="T51" fmla="*/ 132 h 142"/>
              <a:gd name="T52" fmla="*/ 64 w 150"/>
              <a:gd name="T53" fmla="*/ 132 h 142"/>
              <a:gd name="T54" fmla="*/ 62 w 150"/>
              <a:gd name="T55" fmla="*/ 136 h 142"/>
              <a:gd name="T56" fmla="*/ 62 w 150"/>
              <a:gd name="T57" fmla="*/ 140 h 142"/>
              <a:gd name="T58" fmla="*/ 56 w 150"/>
              <a:gd name="T59" fmla="*/ 142 h 142"/>
              <a:gd name="T60" fmla="*/ 46 w 150"/>
              <a:gd name="T61" fmla="*/ 140 h 142"/>
              <a:gd name="T62" fmla="*/ 48 w 150"/>
              <a:gd name="T63" fmla="*/ 134 h 142"/>
              <a:gd name="T64" fmla="*/ 44 w 150"/>
              <a:gd name="T65" fmla="*/ 132 h 142"/>
              <a:gd name="T66" fmla="*/ 0 w 150"/>
              <a:gd name="T67" fmla="*/ 134 h 142"/>
              <a:gd name="T68" fmla="*/ 10 w 150"/>
              <a:gd name="T69" fmla="*/ 120 h 142"/>
              <a:gd name="T70" fmla="*/ 16 w 150"/>
              <a:gd name="T71" fmla="*/ 118 h 142"/>
              <a:gd name="T72" fmla="*/ 24 w 150"/>
              <a:gd name="T73" fmla="*/ 110 h 142"/>
              <a:gd name="T74" fmla="*/ 28 w 150"/>
              <a:gd name="T75" fmla="*/ 98 h 142"/>
              <a:gd name="T76" fmla="*/ 30 w 150"/>
              <a:gd name="T77" fmla="*/ 66 h 142"/>
              <a:gd name="T78" fmla="*/ 34 w 150"/>
              <a:gd name="T79" fmla="*/ 52 h 142"/>
              <a:gd name="T80" fmla="*/ 38 w 150"/>
              <a:gd name="T81" fmla="*/ 50 h 142"/>
              <a:gd name="T82" fmla="*/ 42 w 150"/>
              <a:gd name="T83" fmla="*/ 52 h 142"/>
              <a:gd name="T84" fmla="*/ 44 w 150"/>
              <a:gd name="T85" fmla="*/ 48 h 142"/>
              <a:gd name="T86" fmla="*/ 44 w 150"/>
              <a:gd name="T87" fmla="*/ 42 h 142"/>
              <a:gd name="T88" fmla="*/ 50 w 150"/>
              <a:gd name="T89" fmla="*/ 40 h 142"/>
              <a:gd name="T90" fmla="*/ 62 w 150"/>
              <a:gd name="T91" fmla="*/ 42 h 142"/>
              <a:gd name="T92" fmla="*/ 68 w 150"/>
              <a:gd name="T93" fmla="*/ 40 h 142"/>
              <a:gd name="T94" fmla="*/ 68 w 150"/>
              <a:gd name="T95" fmla="*/ 34 h 142"/>
              <a:gd name="T96" fmla="*/ 68 w 150"/>
              <a:gd name="T97" fmla="*/ 28 h 142"/>
              <a:gd name="T98" fmla="*/ 76 w 150"/>
              <a:gd name="T99" fmla="*/ 20 h 142"/>
              <a:gd name="T100" fmla="*/ 82 w 150"/>
              <a:gd name="T101" fmla="*/ 8 h 142"/>
              <a:gd name="T102" fmla="*/ 84 w 150"/>
              <a:gd name="T103" fmla="*/ 0 h 142"/>
              <a:gd name="T104" fmla="*/ 88 w 150"/>
              <a:gd name="T105" fmla="*/ 0 h 142"/>
              <a:gd name="T106" fmla="*/ 96 w 150"/>
              <a:gd name="T107" fmla="*/ 6 h 142"/>
              <a:gd name="T108" fmla="*/ 104 w 150"/>
              <a:gd name="T109" fmla="*/ 8 h 142"/>
              <a:gd name="T110" fmla="*/ 112 w 150"/>
              <a:gd name="T111" fmla="*/ 10 h 142"/>
              <a:gd name="T112" fmla="*/ 118 w 150"/>
              <a:gd name="T113" fmla="*/ 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0" h="142">
                <a:moveTo>
                  <a:pt x="120" y="18"/>
                </a:moveTo>
                <a:lnTo>
                  <a:pt x="120" y="18"/>
                </a:lnTo>
                <a:lnTo>
                  <a:pt x="120" y="18"/>
                </a:lnTo>
                <a:lnTo>
                  <a:pt x="120" y="18"/>
                </a:lnTo>
                <a:lnTo>
                  <a:pt x="120" y="16"/>
                </a:lnTo>
                <a:lnTo>
                  <a:pt x="120" y="16"/>
                </a:lnTo>
                <a:lnTo>
                  <a:pt x="122" y="16"/>
                </a:lnTo>
                <a:lnTo>
                  <a:pt x="124" y="16"/>
                </a:lnTo>
                <a:lnTo>
                  <a:pt x="124" y="16"/>
                </a:lnTo>
                <a:lnTo>
                  <a:pt x="128" y="16"/>
                </a:lnTo>
                <a:lnTo>
                  <a:pt x="130" y="16"/>
                </a:lnTo>
                <a:lnTo>
                  <a:pt x="134" y="16"/>
                </a:lnTo>
                <a:lnTo>
                  <a:pt x="136" y="16"/>
                </a:lnTo>
                <a:lnTo>
                  <a:pt x="138" y="16"/>
                </a:lnTo>
                <a:lnTo>
                  <a:pt x="142" y="20"/>
                </a:lnTo>
                <a:lnTo>
                  <a:pt x="144" y="22"/>
                </a:lnTo>
                <a:lnTo>
                  <a:pt x="146" y="24"/>
                </a:lnTo>
                <a:lnTo>
                  <a:pt x="146" y="24"/>
                </a:lnTo>
                <a:lnTo>
                  <a:pt x="146" y="26"/>
                </a:lnTo>
                <a:lnTo>
                  <a:pt x="148" y="26"/>
                </a:lnTo>
                <a:lnTo>
                  <a:pt x="148" y="26"/>
                </a:lnTo>
                <a:lnTo>
                  <a:pt x="148" y="28"/>
                </a:lnTo>
                <a:lnTo>
                  <a:pt x="148" y="28"/>
                </a:lnTo>
                <a:lnTo>
                  <a:pt x="146" y="28"/>
                </a:lnTo>
                <a:lnTo>
                  <a:pt x="146" y="30"/>
                </a:lnTo>
                <a:lnTo>
                  <a:pt x="144" y="32"/>
                </a:lnTo>
                <a:lnTo>
                  <a:pt x="144" y="34"/>
                </a:lnTo>
                <a:lnTo>
                  <a:pt x="142" y="36"/>
                </a:lnTo>
                <a:lnTo>
                  <a:pt x="140" y="38"/>
                </a:lnTo>
                <a:lnTo>
                  <a:pt x="140" y="38"/>
                </a:lnTo>
                <a:lnTo>
                  <a:pt x="140" y="40"/>
                </a:lnTo>
                <a:lnTo>
                  <a:pt x="140" y="40"/>
                </a:lnTo>
                <a:lnTo>
                  <a:pt x="140" y="40"/>
                </a:lnTo>
                <a:lnTo>
                  <a:pt x="140" y="42"/>
                </a:lnTo>
                <a:lnTo>
                  <a:pt x="140" y="42"/>
                </a:lnTo>
                <a:lnTo>
                  <a:pt x="142" y="42"/>
                </a:lnTo>
                <a:lnTo>
                  <a:pt x="142" y="42"/>
                </a:lnTo>
                <a:lnTo>
                  <a:pt x="144" y="44"/>
                </a:lnTo>
                <a:lnTo>
                  <a:pt x="146" y="44"/>
                </a:lnTo>
                <a:lnTo>
                  <a:pt x="146" y="44"/>
                </a:lnTo>
                <a:lnTo>
                  <a:pt x="148" y="44"/>
                </a:lnTo>
                <a:lnTo>
                  <a:pt x="148" y="46"/>
                </a:lnTo>
                <a:lnTo>
                  <a:pt x="148" y="46"/>
                </a:lnTo>
                <a:lnTo>
                  <a:pt x="150" y="46"/>
                </a:lnTo>
                <a:lnTo>
                  <a:pt x="150" y="48"/>
                </a:lnTo>
                <a:lnTo>
                  <a:pt x="150" y="50"/>
                </a:lnTo>
                <a:lnTo>
                  <a:pt x="150" y="52"/>
                </a:lnTo>
                <a:lnTo>
                  <a:pt x="150" y="54"/>
                </a:lnTo>
                <a:lnTo>
                  <a:pt x="150" y="56"/>
                </a:lnTo>
                <a:lnTo>
                  <a:pt x="148" y="60"/>
                </a:lnTo>
                <a:lnTo>
                  <a:pt x="148" y="62"/>
                </a:lnTo>
                <a:lnTo>
                  <a:pt x="146" y="64"/>
                </a:lnTo>
                <a:lnTo>
                  <a:pt x="146" y="66"/>
                </a:lnTo>
                <a:lnTo>
                  <a:pt x="146" y="68"/>
                </a:lnTo>
                <a:lnTo>
                  <a:pt x="144" y="68"/>
                </a:lnTo>
                <a:lnTo>
                  <a:pt x="144" y="70"/>
                </a:lnTo>
                <a:lnTo>
                  <a:pt x="142" y="72"/>
                </a:lnTo>
                <a:lnTo>
                  <a:pt x="142" y="72"/>
                </a:lnTo>
                <a:lnTo>
                  <a:pt x="140" y="72"/>
                </a:lnTo>
                <a:lnTo>
                  <a:pt x="140" y="72"/>
                </a:lnTo>
                <a:lnTo>
                  <a:pt x="140" y="72"/>
                </a:lnTo>
                <a:lnTo>
                  <a:pt x="136" y="72"/>
                </a:lnTo>
                <a:lnTo>
                  <a:pt x="134" y="72"/>
                </a:lnTo>
                <a:lnTo>
                  <a:pt x="132" y="72"/>
                </a:lnTo>
                <a:lnTo>
                  <a:pt x="130" y="72"/>
                </a:lnTo>
                <a:lnTo>
                  <a:pt x="128" y="72"/>
                </a:lnTo>
                <a:lnTo>
                  <a:pt x="128" y="72"/>
                </a:lnTo>
                <a:lnTo>
                  <a:pt x="126" y="72"/>
                </a:lnTo>
                <a:lnTo>
                  <a:pt x="126" y="72"/>
                </a:lnTo>
                <a:lnTo>
                  <a:pt x="126" y="74"/>
                </a:lnTo>
                <a:lnTo>
                  <a:pt x="124" y="74"/>
                </a:lnTo>
                <a:lnTo>
                  <a:pt x="124" y="76"/>
                </a:lnTo>
                <a:lnTo>
                  <a:pt x="124" y="78"/>
                </a:lnTo>
                <a:lnTo>
                  <a:pt x="124" y="78"/>
                </a:lnTo>
                <a:lnTo>
                  <a:pt x="124" y="80"/>
                </a:lnTo>
                <a:lnTo>
                  <a:pt x="124" y="82"/>
                </a:lnTo>
                <a:lnTo>
                  <a:pt x="124" y="82"/>
                </a:lnTo>
                <a:lnTo>
                  <a:pt x="124" y="82"/>
                </a:lnTo>
                <a:lnTo>
                  <a:pt x="124" y="84"/>
                </a:lnTo>
                <a:lnTo>
                  <a:pt x="124" y="84"/>
                </a:lnTo>
                <a:lnTo>
                  <a:pt x="126" y="86"/>
                </a:lnTo>
                <a:lnTo>
                  <a:pt x="128" y="86"/>
                </a:lnTo>
                <a:lnTo>
                  <a:pt x="128" y="88"/>
                </a:lnTo>
                <a:lnTo>
                  <a:pt x="130" y="88"/>
                </a:lnTo>
                <a:lnTo>
                  <a:pt x="130" y="88"/>
                </a:lnTo>
                <a:lnTo>
                  <a:pt x="130" y="90"/>
                </a:lnTo>
                <a:lnTo>
                  <a:pt x="132" y="90"/>
                </a:lnTo>
                <a:lnTo>
                  <a:pt x="130" y="92"/>
                </a:lnTo>
                <a:lnTo>
                  <a:pt x="130" y="92"/>
                </a:lnTo>
                <a:lnTo>
                  <a:pt x="130" y="94"/>
                </a:lnTo>
                <a:lnTo>
                  <a:pt x="128" y="94"/>
                </a:lnTo>
                <a:lnTo>
                  <a:pt x="128" y="96"/>
                </a:lnTo>
                <a:lnTo>
                  <a:pt x="126" y="96"/>
                </a:lnTo>
                <a:lnTo>
                  <a:pt x="124" y="100"/>
                </a:lnTo>
                <a:lnTo>
                  <a:pt x="120" y="102"/>
                </a:lnTo>
                <a:lnTo>
                  <a:pt x="118" y="102"/>
                </a:lnTo>
                <a:lnTo>
                  <a:pt x="114" y="104"/>
                </a:lnTo>
                <a:lnTo>
                  <a:pt x="114" y="106"/>
                </a:lnTo>
                <a:lnTo>
                  <a:pt x="112" y="106"/>
                </a:lnTo>
                <a:lnTo>
                  <a:pt x="110" y="110"/>
                </a:lnTo>
                <a:lnTo>
                  <a:pt x="106" y="112"/>
                </a:lnTo>
                <a:lnTo>
                  <a:pt x="102" y="116"/>
                </a:lnTo>
                <a:lnTo>
                  <a:pt x="102" y="118"/>
                </a:lnTo>
                <a:lnTo>
                  <a:pt x="100" y="120"/>
                </a:lnTo>
                <a:lnTo>
                  <a:pt x="98" y="120"/>
                </a:lnTo>
                <a:lnTo>
                  <a:pt x="94" y="122"/>
                </a:lnTo>
                <a:lnTo>
                  <a:pt x="92" y="124"/>
                </a:lnTo>
                <a:lnTo>
                  <a:pt x="90" y="126"/>
                </a:lnTo>
                <a:lnTo>
                  <a:pt x="88" y="126"/>
                </a:lnTo>
                <a:lnTo>
                  <a:pt x="88" y="126"/>
                </a:lnTo>
                <a:lnTo>
                  <a:pt x="86" y="126"/>
                </a:lnTo>
                <a:lnTo>
                  <a:pt x="84" y="126"/>
                </a:lnTo>
                <a:lnTo>
                  <a:pt x="82" y="126"/>
                </a:lnTo>
                <a:lnTo>
                  <a:pt x="80" y="126"/>
                </a:lnTo>
                <a:lnTo>
                  <a:pt x="80" y="126"/>
                </a:lnTo>
                <a:lnTo>
                  <a:pt x="78" y="126"/>
                </a:lnTo>
                <a:lnTo>
                  <a:pt x="78" y="126"/>
                </a:lnTo>
                <a:lnTo>
                  <a:pt x="78" y="126"/>
                </a:lnTo>
                <a:lnTo>
                  <a:pt x="76" y="130"/>
                </a:lnTo>
                <a:lnTo>
                  <a:pt x="76" y="130"/>
                </a:lnTo>
                <a:lnTo>
                  <a:pt x="76" y="132"/>
                </a:lnTo>
                <a:lnTo>
                  <a:pt x="76" y="132"/>
                </a:lnTo>
                <a:lnTo>
                  <a:pt x="74" y="132"/>
                </a:lnTo>
                <a:lnTo>
                  <a:pt x="74" y="134"/>
                </a:lnTo>
                <a:lnTo>
                  <a:pt x="74" y="134"/>
                </a:lnTo>
                <a:lnTo>
                  <a:pt x="74" y="134"/>
                </a:lnTo>
                <a:lnTo>
                  <a:pt x="72" y="134"/>
                </a:lnTo>
                <a:lnTo>
                  <a:pt x="70" y="132"/>
                </a:lnTo>
                <a:lnTo>
                  <a:pt x="68" y="132"/>
                </a:lnTo>
                <a:lnTo>
                  <a:pt x="66" y="132"/>
                </a:lnTo>
                <a:lnTo>
                  <a:pt x="66" y="132"/>
                </a:lnTo>
                <a:lnTo>
                  <a:pt x="64" y="132"/>
                </a:lnTo>
                <a:lnTo>
                  <a:pt x="64" y="132"/>
                </a:lnTo>
                <a:lnTo>
                  <a:pt x="64" y="132"/>
                </a:lnTo>
                <a:lnTo>
                  <a:pt x="64" y="132"/>
                </a:lnTo>
                <a:lnTo>
                  <a:pt x="62" y="132"/>
                </a:lnTo>
                <a:lnTo>
                  <a:pt x="62" y="132"/>
                </a:lnTo>
                <a:lnTo>
                  <a:pt x="62" y="134"/>
                </a:lnTo>
                <a:lnTo>
                  <a:pt x="62" y="134"/>
                </a:lnTo>
                <a:lnTo>
                  <a:pt x="62" y="136"/>
                </a:lnTo>
                <a:lnTo>
                  <a:pt x="62" y="138"/>
                </a:lnTo>
                <a:lnTo>
                  <a:pt x="62" y="138"/>
                </a:lnTo>
                <a:lnTo>
                  <a:pt x="62" y="140"/>
                </a:lnTo>
                <a:lnTo>
                  <a:pt x="62" y="140"/>
                </a:lnTo>
                <a:lnTo>
                  <a:pt x="62" y="140"/>
                </a:lnTo>
                <a:lnTo>
                  <a:pt x="62" y="142"/>
                </a:lnTo>
                <a:lnTo>
                  <a:pt x="60" y="142"/>
                </a:lnTo>
                <a:lnTo>
                  <a:pt x="60" y="142"/>
                </a:lnTo>
                <a:lnTo>
                  <a:pt x="58" y="142"/>
                </a:lnTo>
                <a:lnTo>
                  <a:pt x="56" y="142"/>
                </a:lnTo>
                <a:lnTo>
                  <a:pt x="54" y="142"/>
                </a:lnTo>
                <a:lnTo>
                  <a:pt x="50" y="142"/>
                </a:lnTo>
                <a:lnTo>
                  <a:pt x="48" y="142"/>
                </a:lnTo>
                <a:lnTo>
                  <a:pt x="46" y="142"/>
                </a:lnTo>
                <a:lnTo>
                  <a:pt x="46" y="140"/>
                </a:lnTo>
                <a:lnTo>
                  <a:pt x="48" y="138"/>
                </a:lnTo>
                <a:lnTo>
                  <a:pt x="48" y="136"/>
                </a:lnTo>
                <a:lnTo>
                  <a:pt x="48" y="136"/>
                </a:lnTo>
                <a:lnTo>
                  <a:pt x="48" y="134"/>
                </a:lnTo>
                <a:lnTo>
                  <a:pt x="48" y="134"/>
                </a:lnTo>
                <a:lnTo>
                  <a:pt x="48" y="134"/>
                </a:lnTo>
                <a:lnTo>
                  <a:pt x="48" y="134"/>
                </a:lnTo>
                <a:lnTo>
                  <a:pt x="46" y="134"/>
                </a:lnTo>
                <a:lnTo>
                  <a:pt x="46" y="132"/>
                </a:lnTo>
                <a:lnTo>
                  <a:pt x="44" y="132"/>
                </a:lnTo>
                <a:lnTo>
                  <a:pt x="44" y="132"/>
                </a:lnTo>
                <a:lnTo>
                  <a:pt x="40" y="134"/>
                </a:lnTo>
                <a:lnTo>
                  <a:pt x="38" y="134"/>
                </a:lnTo>
                <a:lnTo>
                  <a:pt x="38" y="134"/>
                </a:lnTo>
                <a:lnTo>
                  <a:pt x="0" y="134"/>
                </a:lnTo>
                <a:lnTo>
                  <a:pt x="0" y="132"/>
                </a:lnTo>
                <a:lnTo>
                  <a:pt x="4" y="128"/>
                </a:lnTo>
                <a:lnTo>
                  <a:pt x="6" y="124"/>
                </a:lnTo>
                <a:lnTo>
                  <a:pt x="8" y="122"/>
                </a:lnTo>
                <a:lnTo>
                  <a:pt x="10" y="120"/>
                </a:lnTo>
                <a:lnTo>
                  <a:pt x="10" y="120"/>
                </a:lnTo>
                <a:lnTo>
                  <a:pt x="12" y="120"/>
                </a:lnTo>
                <a:lnTo>
                  <a:pt x="14" y="118"/>
                </a:lnTo>
                <a:lnTo>
                  <a:pt x="16" y="118"/>
                </a:lnTo>
                <a:lnTo>
                  <a:pt x="16" y="118"/>
                </a:lnTo>
                <a:lnTo>
                  <a:pt x="18" y="118"/>
                </a:lnTo>
                <a:lnTo>
                  <a:pt x="20" y="116"/>
                </a:lnTo>
                <a:lnTo>
                  <a:pt x="22" y="112"/>
                </a:lnTo>
                <a:lnTo>
                  <a:pt x="24" y="110"/>
                </a:lnTo>
                <a:lnTo>
                  <a:pt x="24" y="110"/>
                </a:lnTo>
                <a:lnTo>
                  <a:pt x="26" y="108"/>
                </a:lnTo>
                <a:lnTo>
                  <a:pt x="26" y="106"/>
                </a:lnTo>
                <a:lnTo>
                  <a:pt x="26" y="104"/>
                </a:lnTo>
                <a:lnTo>
                  <a:pt x="28" y="102"/>
                </a:lnTo>
                <a:lnTo>
                  <a:pt x="28" y="98"/>
                </a:lnTo>
                <a:lnTo>
                  <a:pt x="28" y="92"/>
                </a:lnTo>
                <a:lnTo>
                  <a:pt x="28" y="86"/>
                </a:lnTo>
                <a:lnTo>
                  <a:pt x="30" y="74"/>
                </a:lnTo>
                <a:lnTo>
                  <a:pt x="30" y="68"/>
                </a:lnTo>
                <a:lnTo>
                  <a:pt x="30" y="66"/>
                </a:lnTo>
                <a:lnTo>
                  <a:pt x="32" y="64"/>
                </a:lnTo>
                <a:lnTo>
                  <a:pt x="32" y="60"/>
                </a:lnTo>
                <a:lnTo>
                  <a:pt x="32" y="56"/>
                </a:lnTo>
                <a:lnTo>
                  <a:pt x="34" y="54"/>
                </a:lnTo>
                <a:lnTo>
                  <a:pt x="34" y="52"/>
                </a:lnTo>
                <a:lnTo>
                  <a:pt x="34" y="52"/>
                </a:lnTo>
                <a:lnTo>
                  <a:pt x="36" y="50"/>
                </a:lnTo>
                <a:lnTo>
                  <a:pt x="36" y="50"/>
                </a:lnTo>
                <a:lnTo>
                  <a:pt x="36" y="50"/>
                </a:lnTo>
                <a:lnTo>
                  <a:pt x="38" y="50"/>
                </a:lnTo>
                <a:lnTo>
                  <a:pt x="38" y="50"/>
                </a:lnTo>
                <a:lnTo>
                  <a:pt x="40" y="50"/>
                </a:lnTo>
                <a:lnTo>
                  <a:pt x="42" y="52"/>
                </a:lnTo>
                <a:lnTo>
                  <a:pt x="42" y="52"/>
                </a:lnTo>
                <a:lnTo>
                  <a:pt x="42" y="52"/>
                </a:lnTo>
                <a:lnTo>
                  <a:pt x="42" y="52"/>
                </a:lnTo>
                <a:lnTo>
                  <a:pt x="44" y="50"/>
                </a:lnTo>
                <a:lnTo>
                  <a:pt x="44" y="50"/>
                </a:lnTo>
                <a:lnTo>
                  <a:pt x="44" y="50"/>
                </a:lnTo>
                <a:lnTo>
                  <a:pt x="44" y="48"/>
                </a:lnTo>
                <a:lnTo>
                  <a:pt x="44" y="46"/>
                </a:lnTo>
                <a:lnTo>
                  <a:pt x="44" y="44"/>
                </a:lnTo>
                <a:lnTo>
                  <a:pt x="44" y="44"/>
                </a:lnTo>
                <a:lnTo>
                  <a:pt x="44" y="42"/>
                </a:lnTo>
                <a:lnTo>
                  <a:pt x="44" y="42"/>
                </a:lnTo>
                <a:lnTo>
                  <a:pt x="44" y="42"/>
                </a:lnTo>
                <a:lnTo>
                  <a:pt x="44" y="40"/>
                </a:lnTo>
                <a:lnTo>
                  <a:pt x="46" y="40"/>
                </a:lnTo>
                <a:lnTo>
                  <a:pt x="48" y="40"/>
                </a:lnTo>
                <a:lnTo>
                  <a:pt x="50" y="40"/>
                </a:lnTo>
                <a:lnTo>
                  <a:pt x="50" y="40"/>
                </a:lnTo>
                <a:lnTo>
                  <a:pt x="52" y="40"/>
                </a:lnTo>
                <a:lnTo>
                  <a:pt x="56" y="40"/>
                </a:lnTo>
                <a:lnTo>
                  <a:pt x="60" y="40"/>
                </a:lnTo>
                <a:lnTo>
                  <a:pt x="62" y="42"/>
                </a:lnTo>
                <a:lnTo>
                  <a:pt x="62" y="42"/>
                </a:lnTo>
                <a:lnTo>
                  <a:pt x="64" y="42"/>
                </a:lnTo>
                <a:lnTo>
                  <a:pt x="66" y="40"/>
                </a:lnTo>
                <a:lnTo>
                  <a:pt x="66" y="40"/>
                </a:lnTo>
                <a:lnTo>
                  <a:pt x="68" y="40"/>
                </a:lnTo>
                <a:lnTo>
                  <a:pt x="68" y="40"/>
                </a:lnTo>
                <a:lnTo>
                  <a:pt x="68" y="38"/>
                </a:lnTo>
                <a:lnTo>
                  <a:pt x="68" y="38"/>
                </a:lnTo>
                <a:lnTo>
                  <a:pt x="68" y="36"/>
                </a:lnTo>
                <a:lnTo>
                  <a:pt x="68" y="34"/>
                </a:lnTo>
                <a:lnTo>
                  <a:pt x="68" y="30"/>
                </a:lnTo>
                <a:lnTo>
                  <a:pt x="68" y="30"/>
                </a:lnTo>
                <a:lnTo>
                  <a:pt x="68" y="28"/>
                </a:lnTo>
                <a:lnTo>
                  <a:pt x="68" y="28"/>
                </a:lnTo>
                <a:lnTo>
                  <a:pt x="68" y="28"/>
                </a:lnTo>
                <a:lnTo>
                  <a:pt x="70" y="26"/>
                </a:lnTo>
                <a:lnTo>
                  <a:pt x="70" y="24"/>
                </a:lnTo>
                <a:lnTo>
                  <a:pt x="72" y="24"/>
                </a:lnTo>
                <a:lnTo>
                  <a:pt x="74" y="20"/>
                </a:lnTo>
                <a:lnTo>
                  <a:pt x="76" y="20"/>
                </a:lnTo>
                <a:lnTo>
                  <a:pt x="76" y="18"/>
                </a:lnTo>
                <a:lnTo>
                  <a:pt x="78" y="16"/>
                </a:lnTo>
                <a:lnTo>
                  <a:pt x="80" y="14"/>
                </a:lnTo>
                <a:lnTo>
                  <a:pt x="82" y="10"/>
                </a:lnTo>
                <a:lnTo>
                  <a:pt x="82" y="8"/>
                </a:lnTo>
                <a:lnTo>
                  <a:pt x="82" y="6"/>
                </a:lnTo>
                <a:lnTo>
                  <a:pt x="84" y="4"/>
                </a:lnTo>
                <a:lnTo>
                  <a:pt x="84" y="2"/>
                </a:lnTo>
                <a:lnTo>
                  <a:pt x="84" y="0"/>
                </a:lnTo>
                <a:lnTo>
                  <a:pt x="84" y="0"/>
                </a:lnTo>
                <a:lnTo>
                  <a:pt x="84" y="0"/>
                </a:lnTo>
                <a:lnTo>
                  <a:pt x="86" y="0"/>
                </a:lnTo>
                <a:lnTo>
                  <a:pt x="86" y="0"/>
                </a:lnTo>
                <a:lnTo>
                  <a:pt x="86" y="0"/>
                </a:lnTo>
                <a:lnTo>
                  <a:pt x="88" y="0"/>
                </a:lnTo>
                <a:lnTo>
                  <a:pt x="88" y="0"/>
                </a:lnTo>
                <a:lnTo>
                  <a:pt x="90" y="0"/>
                </a:lnTo>
                <a:lnTo>
                  <a:pt x="92" y="2"/>
                </a:lnTo>
                <a:lnTo>
                  <a:pt x="94" y="4"/>
                </a:lnTo>
                <a:lnTo>
                  <a:pt x="96" y="6"/>
                </a:lnTo>
                <a:lnTo>
                  <a:pt x="96" y="6"/>
                </a:lnTo>
                <a:lnTo>
                  <a:pt x="96" y="6"/>
                </a:lnTo>
                <a:lnTo>
                  <a:pt x="98" y="6"/>
                </a:lnTo>
                <a:lnTo>
                  <a:pt x="100" y="8"/>
                </a:lnTo>
                <a:lnTo>
                  <a:pt x="104" y="8"/>
                </a:lnTo>
                <a:lnTo>
                  <a:pt x="106" y="8"/>
                </a:lnTo>
                <a:lnTo>
                  <a:pt x="108" y="8"/>
                </a:lnTo>
                <a:lnTo>
                  <a:pt x="110" y="8"/>
                </a:lnTo>
                <a:lnTo>
                  <a:pt x="110" y="8"/>
                </a:lnTo>
                <a:lnTo>
                  <a:pt x="112" y="10"/>
                </a:lnTo>
                <a:lnTo>
                  <a:pt x="114" y="10"/>
                </a:lnTo>
                <a:lnTo>
                  <a:pt x="116" y="12"/>
                </a:lnTo>
                <a:lnTo>
                  <a:pt x="116" y="14"/>
                </a:lnTo>
                <a:lnTo>
                  <a:pt x="118" y="16"/>
                </a:lnTo>
                <a:lnTo>
                  <a:pt x="118" y="16"/>
                </a:lnTo>
                <a:lnTo>
                  <a:pt x="120" y="16"/>
                </a:lnTo>
                <a:lnTo>
                  <a:pt x="120" y="18"/>
                </a:lnTo>
                <a:lnTo>
                  <a:pt x="120" y="18"/>
                </a:lnTo>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57" name="Freeform 459"/>
          <p:cNvSpPr>
            <a:spLocks/>
          </p:cNvSpPr>
          <p:nvPr/>
        </p:nvSpPr>
        <p:spPr bwMode="auto">
          <a:xfrm>
            <a:off x="4124599" y="5561246"/>
            <a:ext cx="45162" cy="60549"/>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58" name="Freeform 460"/>
          <p:cNvSpPr>
            <a:spLocks/>
          </p:cNvSpPr>
          <p:nvPr/>
        </p:nvSpPr>
        <p:spPr bwMode="auto">
          <a:xfrm>
            <a:off x="4124599" y="5561246"/>
            <a:ext cx="45162" cy="60549"/>
          </a:xfrm>
          <a:custGeom>
            <a:avLst/>
            <a:gdLst>
              <a:gd name="T0" fmla="*/ 22 w 22"/>
              <a:gd name="T1" fmla="*/ 22 h 26"/>
              <a:gd name="T2" fmla="*/ 22 w 22"/>
              <a:gd name="T3" fmla="*/ 22 h 26"/>
              <a:gd name="T4" fmla="*/ 20 w 22"/>
              <a:gd name="T5" fmla="*/ 18 h 26"/>
              <a:gd name="T6" fmla="*/ 18 w 22"/>
              <a:gd name="T7" fmla="*/ 14 h 26"/>
              <a:gd name="T8" fmla="*/ 18 w 22"/>
              <a:gd name="T9" fmla="*/ 10 h 26"/>
              <a:gd name="T10" fmla="*/ 16 w 22"/>
              <a:gd name="T11" fmla="*/ 8 h 26"/>
              <a:gd name="T12" fmla="*/ 14 w 22"/>
              <a:gd name="T13" fmla="*/ 4 h 26"/>
              <a:gd name="T14" fmla="*/ 12 w 22"/>
              <a:gd name="T15" fmla="*/ 0 h 26"/>
              <a:gd name="T16" fmla="*/ 10 w 22"/>
              <a:gd name="T17" fmla="*/ 0 h 26"/>
              <a:gd name="T18" fmla="*/ 8 w 22"/>
              <a:gd name="T19" fmla="*/ 2 h 26"/>
              <a:gd name="T20" fmla="*/ 6 w 22"/>
              <a:gd name="T21" fmla="*/ 2 h 26"/>
              <a:gd name="T22" fmla="*/ 4 w 22"/>
              <a:gd name="T23" fmla="*/ 4 h 26"/>
              <a:gd name="T24" fmla="*/ 2 w 22"/>
              <a:gd name="T25" fmla="*/ 4 h 26"/>
              <a:gd name="T26" fmla="*/ 2 w 22"/>
              <a:gd name="T27" fmla="*/ 4 h 26"/>
              <a:gd name="T28" fmla="*/ 2 w 22"/>
              <a:gd name="T29" fmla="*/ 6 h 26"/>
              <a:gd name="T30" fmla="*/ 2 w 22"/>
              <a:gd name="T31" fmla="*/ 6 h 26"/>
              <a:gd name="T32" fmla="*/ 0 w 22"/>
              <a:gd name="T33" fmla="*/ 6 h 26"/>
              <a:gd name="T34" fmla="*/ 0 w 22"/>
              <a:gd name="T35" fmla="*/ 8 h 26"/>
              <a:gd name="T36" fmla="*/ 0 w 22"/>
              <a:gd name="T37" fmla="*/ 10 h 26"/>
              <a:gd name="T38" fmla="*/ 0 w 22"/>
              <a:gd name="T39" fmla="*/ 12 h 26"/>
              <a:gd name="T40" fmla="*/ 0 w 22"/>
              <a:gd name="T41" fmla="*/ 14 h 26"/>
              <a:gd name="T42" fmla="*/ 0 w 22"/>
              <a:gd name="T43" fmla="*/ 16 h 26"/>
              <a:gd name="T44" fmla="*/ 0 w 22"/>
              <a:gd name="T45" fmla="*/ 18 h 26"/>
              <a:gd name="T46" fmla="*/ 0 w 22"/>
              <a:gd name="T47" fmla="*/ 20 h 26"/>
              <a:gd name="T48" fmla="*/ 0 w 22"/>
              <a:gd name="T49" fmla="*/ 20 h 26"/>
              <a:gd name="T50" fmla="*/ 0 w 22"/>
              <a:gd name="T51" fmla="*/ 20 h 26"/>
              <a:gd name="T52" fmla="*/ 2 w 22"/>
              <a:gd name="T53" fmla="*/ 22 h 26"/>
              <a:gd name="T54" fmla="*/ 2 w 22"/>
              <a:gd name="T55" fmla="*/ 22 h 26"/>
              <a:gd name="T56" fmla="*/ 4 w 22"/>
              <a:gd name="T57" fmla="*/ 22 h 26"/>
              <a:gd name="T58" fmla="*/ 8 w 22"/>
              <a:gd name="T59" fmla="*/ 24 h 26"/>
              <a:gd name="T60" fmla="*/ 12 w 22"/>
              <a:gd name="T61" fmla="*/ 24 h 26"/>
              <a:gd name="T62" fmla="*/ 12 w 22"/>
              <a:gd name="T63" fmla="*/ 26 h 26"/>
              <a:gd name="T64" fmla="*/ 14 w 22"/>
              <a:gd name="T65" fmla="*/ 26 h 26"/>
              <a:gd name="T66" fmla="*/ 16 w 22"/>
              <a:gd name="T67" fmla="*/ 26 h 26"/>
              <a:gd name="T68" fmla="*/ 16 w 22"/>
              <a:gd name="T69" fmla="*/ 26 h 26"/>
              <a:gd name="T70" fmla="*/ 16 w 22"/>
              <a:gd name="T71" fmla="*/ 26 h 26"/>
              <a:gd name="T72" fmla="*/ 18 w 22"/>
              <a:gd name="T73" fmla="*/ 24 h 26"/>
              <a:gd name="T74" fmla="*/ 20 w 22"/>
              <a:gd name="T75" fmla="*/ 24 h 26"/>
              <a:gd name="T76" fmla="*/ 22 w 22"/>
              <a:gd name="T7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6">
                <a:moveTo>
                  <a:pt x="22" y="22"/>
                </a:moveTo>
                <a:lnTo>
                  <a:pt x="22" y="22"/>
                </a:lnTo>
                <a:lnTo>
                  <a:pt x="20" y="18"/>
                </a:lnTo>
                <a:lnTo>
                  <a:pt x="18" y="14"/>
                </a:lnTo>
                <a:lnTo>
                  <a:pt x="18" y="10"/>
                </a:lnTo>
                <a:lnTo>
                  <a:pt x="16" y="8"/>
                </a:lnTo>
                <a:lnTo>
                  <a:pt x="14" y="4"/>
                </a:lnTo>
                <a:lnTo>
                  <a:pt x="12" y="0"/>
                </a:lnTo>
                <a:lnTo>
                  <a:pt x="10" y="0"/>
                </a:lnTo>
                <a:lnTo>
                  <a:pt x="8" y="2"/>
                </a:lnTo>
                <a:lnTo>
                  <a:pt x="6" y="2"/>
                </a:lnTo>
                <a:lnTo>
                  <a:pt x="4" y="4"/>
                </a:lnTo>
                <a:lnTo>
                  <a:pt x="2" y="4"/>
                </a:lnTo>
                <a:lnTo>
                  <a:pt x="2" y="4"/>
                </a:lnTo>
                <a:lnTo>
                  <a:pt x="2" y="6"/>
                </a:lnTo>
                <a:lnTo>
                  <a:pt x="2" y="6"/>
                </a:lnTo>
                <a:lnTo>
                  <a:pt x="0" y="6"/>
                </a:lnTo>
                <a:lnTo>
                  <a:pt x="0" y="8"/>
                </a:lnTo>
                <a:lnTo>
                  <a:pt x="0" y="10"/>
                </a:lnTo>
                <a:lnTo>
                  <a:pt x="0" y="12"/>
                </a:lnTo>
                <a:lnTo>
                  <a:pt x="0" y="14"/>
                </a:lnTo>
                <a:lnTo>
                  <a:pt x="0" y="16"/>
                </a:lnTo>
                <a:lnTo>
                  <a:pt x="0" y="18"/>
                </a:lnTo>
                <a:lnTo>
                  <a:pt x="0" y="20"/>
                </a:lnTo>
                <a:lnTo>
                  <a:pt x="0" y="20"/>
                </a:lnTo>
                <a:lnTo>
                  <a:pt x="0" y="20"/>
                </a:lnTo>
                <a:lnTo>
                  <a:pt x="2" y="22"/>
                </a:lnTo>
                <a:lnTo>
                  <a:pt x="2" y="22"/>
                </a:lnTo>
                <a:lnTo>
                  <a:pt x="4" y="22"/>
                </a:lnTo>
                <a:lnTo>
                  <a:pt x="8" y="24"/>
                </a:lnTo>
                <a:lnTo>
                  <a:pt x="12" y="24"/>
                </a:lnTo>
                <a:lnTo>
                  <a:pt x="12" y="26"/>
                </a:lnTo>
                <a:lnTo>
                  <a:pt x="14" y="26"/>
                </a:lnTo>
                <a:lnTo>
                  <a:pt x="16" y="26"/>
                </a:lnTo>
                <a:lnTo>
                  <a:pt x="16" y="26"/>
                </a:lnTo>
                <a:lnTo>
                  <a:pt x="16" y="26"/>
                </a:lnTo>
                <a:lnTo>
                  <a:pt x="18" y="24"/>
                </a:lnTo>
                <a:lnTo>
                  <a:pt x="20" y="24"/>
                </a:lnTo>
                <a:lnTo>
                  <a:pt x="22" y="2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59" name="Freeform 461"/>
          <p:cNvSpPr>
            <a:spLocks/>
          </p:cNvSpPr>
          <p:nvPr/>
        </p:nvSpPr>
        <p:spPr bwMode="auto">
          <a:xfrm>
            <a:off x="3997327" y="5673030"/>
            <a:ext cx="86219" cy="83838"/>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60" name="Freeform 462"/>
          <p:cNvSpPr>
            <a:spLocks/>
          </p:cNvSpPr>
          <p:nvPr/>
        </p:nvSpPr>
        <p:spPr bwMode="auto">
          <a:xfrm>
            <a:off x="3997327" y="5673030"/>
            <a:ext cx="86219" cy="83838"/>
          </a:xfrm>
          <a:custGeom>
            <a:avLst/>
            <a:gdLst>
              <a:gd name="T0" fmla="*/ 16 w 42"/>
              <a:gd name="T1" fmla="*/ 2 h 36"/>
              <a:gd name="T2" fmla="*/ 16 w 42"/>
              <a:gd name="T3" fmla="*/ 4 h 36"/>
              <a:gd name="T4" fmla="*/ 14 w 42"/>
              <a:gd name="T5" fmla="*/ 8 h 36"/>
              <a:gd name="T6" fmla="*/ 14 w 42"/>
              <a:gd name="T7" fmla="*/ 10 h 36"/>
              <a:gd name="T8" fmla="*/ 12 w 42"/>
              <a:gd name="T9" fmla="*/ 10 h 36"/>
              <a:gd name="T10" fmla="*/ 10 w 42"/>
              <a:gd name="T11" fmla="*/ 10 h 36"/>
              <a:gd name="T12" fmla="*/ 6 w 42"/>
              <a:gd name="T13" fmla="*/ 10 h 36"/>
              <a:gd name="T14" fmla="*/ 4 w 42"/>
              <a:gd name="T15" fmla="*/ 10 h 36"/>
              <a:gd name="T16" fmla="*/ 4 w 42"/>
              <a:gd name="T17" fmla="*/ 12 h 36"/>
              <a:gd name="T18" fmla="*/ 2 w 42"/>
              <a:gd name="T19" fmla="*/ 14 h 36"/>
              <a:gd name="T20" fmla="*/ 2 w 42"/>
              <a:gd name="T21" fmla="*/ 16 h 36"/>
              <a:gd name="T22" fmla="*/ 0 w 42"/>
              <a:gd name="T23" fmla="*/ 20 h 36"/>
              <a:gd name="T24" fmla="*/ 0 w 42"/>
              <a:gd name="T25" fmla="*/ 24 h 36"/>
              <a:gd name="T26" fmla="*/ 2 w 42"/>
              <a:gd name="T27" fmla="*/ 28 h 36"/>
              <a:gd name="T28" fmla="*/ 2 w 42"/>
              <a:gd name="T29" fmla="*/ 30 h 36"/>
              <a:gd name="T30" fmla="*/ 4 w 42"/>
              <a:gd name="T31" fmla="*/ 32 h 36"/>
              <a:gd name="T32" fmla="*/ 4 w 42"/>
              <a:gd name="T33" fmla="*/ 34 h 36"/>
              <a:gd name="T34" fmla="*/ 6 w 42"/>
              <a:gd name="T35" fmla="*/ 34 h 36"/>
              <a:gd name="T36" fmla="*/ 8 w 42"/>
              <a:gd name="T37" fmla="*/ 34 h 36"/>
              <a:gd name="T38" fmla="*/ 12 w 42"/>
              <a:gd name="T39" fmla="*/ 32 h 36"/>
              <a:gd name="T40" fmla="*/ 16 w 42"/>
              <a:gd name="T41" fmla="*/ 32 h 36"/>
              <a:gd name="T42" fmla="*/ 16 w 42"/>
              <a:gd name="T43" fmla="*/ 32 h 36"/>
              <a:gd name="T44" fmla="*/ 18 w 42"/>
              <a:gd name="T45" fmla="*/ 34 h 36"/>
              <a:gd name="T46" fmla="*/ 18 w 42"/>
              <a:gd name="T47" fmla="*/ 36 h 36"/>
              <a:gd name="T48" fmla="*/ 20 w 42"/>
              <a:gd name="T49" fmla="*/ 36 h 36"/>
              <a:gd name="T50" fmla="*/ 22 w 42"/>
              <a:gd name="T51" fmla="*/ 36 h 36"/>
              <a:gd name="T52" fmla="*/ 24 w 42"/>
              <a:gd name="T53" fmla="*/ 36 h 36"/>
              <a:gd name="T54" fmla="*/ 26 w 42"/>
              <a:gd name="T55" fmla="*/ 36 h 36"/>
              <a:gd name="T56" fmla="*/ 28 w 42"/>
              <a:gd name="T57" fmla="*/ 34 h 36"/>
              <a:gd name="T58" fmla="*/ 32 w 42"/>
              <a:gd name="T59" fmla="*/ 30 h 36"/>
              <a:gd name="T60" fmla="*/ 32 w 42"/>
              <a:gd name="T61" fmla="*/ 28 h 36"/>
              <a:gd name="T62" fmla="*/ 32 w 42"/>
              <a:gd name="T63" fmla="*/ 24 h 36"/>
              <a:gd name="T64" fmla="*/ 32 w 42"/>
              <a:gd name="T65" fmla="*/ 24 h 36"/>
              <a:gd name="T66" fmla="*/ 34 w 42"/>
              <a:gd name="T67" fmla="*/ 22 h 36"/>
              <a:gd name="T68" fmla="*/ 36 w 42"/>
              <a:gd name="T69" fmla="*/ 22 h 36"/>
              <a:gd name="T70" fmla="*/ 40 w 42"/>
              <a:gd name="T71" fmla="*/ 22 h 36"/>
              <a:gd name="T72" fmla="*/ 40 w 42"/>
              <a:gd name="T73" fmla="*/ 22 h 36"/>
              <a:gd name="T74" fmla="*/ 42 w 42"/>
              <a:gd name="T75" fmla="*/ 20 h 36"/>
              <a:gd name="T76" fmla="*/ 42 w 42"/>
              <a:gd name="T77" fmla="*/ 16 h 36"/>
              <a:gd name="T78" fmla="*/ 42 w 42"/>
              <a:gd name="T79" fmla="*/ 12 h 36"/>
              <a:gd name="T80" fmla="*/ 42 w 42"/>
              <a:gd name="T81" fmla="*/ 6 h 36"/>
              <a:gd name="T82" fmla="*/ 42 w 42"/>
              <a:gd name="T83" fmla="*/ 4 h 36"/>
              <a:gd name="T84" fmla="*/ 40 w 42"/>
              <a:gd name="T85" fmla="*/ 2 h 36"/>
              <a:gd name="T86" fmla="*/ 40 w 42"/>
              <a:gd name="T87" fmla="*/ 0 h 36"/>
              <a:gd name="T88" fmla="*/ 38 w 42"/>
              <a:gd name="T89" fmla="*/ 0 h 36"/>
              <a:gd name="T90" fmla="*/ 34 w 42"/>
              <a:gd name="T91" fmla="*/ 0 h 36"/>
              <a:gd name="T92" fmla="*/ 26 w 42"/>
              <a:gd name="T93" fmla="*/ 0 h 36"/>
              <a:gd name="T94" fmla="*/ 22 w 42"/>
              <a:gd name="T95" fmla="*/ 0 h 36"/>
              <a:gd name="T96" fmla="*/ 18 w 42"/>
              <a:gd name="T97" fmla="*/ 0 h 36"/>
              <a:gd name="T98" fmla="*/ 16 w 42"/>
              <a:gd name="T9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6">
                <a:moveTo>
                  <a:pt x="16" y="2"/>
                </a:moveTo>
                <a:lnTo>
                  <a:pt x="16" y="2"/>
                </a:lnTo>
                <a:lnTo>
                  <a:pt x="16" y="2"/>
                </a:lnTo>
                <a:lnTo>
                  <a:pt x="16" y="4"/>
                </a:lnTo>
                <a:lnTo>
                  <a:pt x="14" y="6"/>
                </a:lnTo>
                <a:lnTo>
                  <a:pt x="14" y="8"/>
                </a:lnTo>
                <a:lnTo>
                  <a:pt x="14" y="10"/>
                </a:lnTo>
                <a:lnTo>
                  <a:pt x="14" y="10"/>
                </a:lnTo>
                <a:lnTo>
                  <a:pt x="12" y="10"/>
                </a:lnTo>
                <a:lnTo>
                  <a:pt x="12" y="10"/>
                </a:lnTo>
                <a:lnTo>
                  <a:pt x="10" y="10"/>
                </a:lnTo>
                <a:lnTo>
                  <a:pt x="10" y="10"/>
                </a:lnTo>
                <a:lnTo>
                  <a:pt x="8" y="10"/>
                </a:lnTo>
                <a:lnTo>
                  <a:pt x="6" y="10"/>
                </a:lnTo>
                <a:lnTo>
                  <a:pt x="6" y="10"/>
                </a:lnTo>
                <a:lnTo>
                  <a:pt x="4" y="10"/>
                </a:lnTo>
                <a:lnTo>
                  <a:pt x="4" y="10"/>
                </a:lnTo>
                <a:lnTo>
                  <a:pt x="4" y="12"/>
                </a:lnTo>
                <a:lnTo>
                  <a:pt x="2" y="12"/>
                </a:lnTo>
                <a:lnTo>
                  <a:pt x="2" y="14"/>
                </a:lnTo>
                <a:lnTo>
                  <a:pt x="2" y="14"/>
                </a:lnTo>
                <a:lnTo>
                  <a:pt x="2" y="16"/>
                </a:lnTo>
                <a:lnTo>
                  <a:pt x="2" y="18"/>
                </a:lnTo>
                <a:lnTo>
                  <a:pt x="0" y="20"/>
                </a:lnTo>
                <a:lnTo>
                  <a:pt x="0" y="22"/>
                </a:lnTo>
                <a:lnTo>
                  <a:pt x="0" y="24"/>
                </a:lnTo>
                <a:lnTo>
                  <a:pt x="2" y="26"/>
                </a:lnTo>
                <a:lnTo>
                  <a:pt x="2" y="28"/>
                </a:lnTo>
                <a:lnTo>
                  <a:pt x="2" y="30"/>
                </a:lnTo>
                <a:lnTo>
                  <a:pt x="2" y="30"/>
                </a:lnTo>
                <a:lnTo>
                  <a:pt x="2" y="32"/>
                </a:lnTo>
                <a:lnTo>
                  <a:pt x="4" y="32"/>
                </a:lnTo>
                <a:lnTo>
                  <a:pt x="4" y="34"/>
                </a:lnTo>
                <a:lnTo>
                  <a:pt x="4" y="34"/>
                </a:lnTo>
                <a:lnTo>
                  <a:pt x="6" y="34"/>
                </a:lnTo>
                <a:lnTo>
                  <a:pt x="6" y="34"/>
                </a:lnTo>
                <a:lnTo>
                  <a:pt x="6" y="34"/>
                </a:lnTo>
                <a:lnTo>
                  <a:pt x="8" y="34"/>
                </a:lnTo>
                <a:lnTo>
                  <a:pt x="10" y="34"/>
                </a:lnTo>
                <a:lnTo>
                  <a:pt x="12" y="32"/>
                </a:lnTo>
                <a:lnTo>
                  <a:pt x="14" y="32"/>
                </a:lnTo>
                <a:lnTo>
                  <a:pt x="16" y="32"/>
                </a:lnTo>
                <a:lnTo>
                  <a:pt x="16" y="32"/>
                </a:lnTo>
                <a:lnTo>
                  <a:pt x="16" y="32"/>
                </a:lnTo>
                <a:lnTo>
                  <a:pt x="18" y="32"/>
                </a:lnTo>
                <a:lnTo>
                  <a:pt x="18" y="34"/>
                </a:lnTo>
                <a:lnTo>
                  <a:pt x="18" y="34"/>
                </a:lnTo>
                <a:lnTo>
                  <a:pt x="18" y="36"/>
                </a:lnTo>
                <a:lnTo>
                  <a:pt x="20" y="36"/>
                </a:lnTo>
                <a:lnTo>
                  <a:pt x="20" y="36"/>
                </a:lnTo>
                <a:lnTo>
                  <a:pt x="20" y="36"/>
                </a:lnTo>
                <a:lnTo>
                  <a:pt x="22" y="36"/>
                </a:lnTo>
                <a:lnTo>
                  <a:pt x="22" y="36"/>
                </a:lnTo>
                <a:lnTo>
                  <a:pt x="24" y="36"/>
                </a:lnTo>
                <a:lnTo>
                  <a:pt x="26" y="36"/>
                </a:lnTo>
                <a:lnTo>
                  <a:pt x="26" y="36"/>
                </a:lnTo>
                <a:lnTo>
                  <a:pt x="28" y="36"/>
                </a:lnTo>
                <a:lnTo>
                  <a:pt x="28" y="34"/>
                </a:lnTo>
                <a:lnTo>
                  <a:pt x="30" y="32"/>
                </a:lnTo>
                <a:lnTo>
                  <a:pt x="32" y="30"/>
                </a:lnTo>
                <a:lnTo>
                  <a:pt x="32" y="30"/>
                </a:lnTo>
                <a:lnTo>
                  <a:pt x="32" y="28"/>
                </a:lnTo>
                <a:lnTo>
                  <a:pt x="32" y="26"/>
                </a:lnTo>
                <a:lnTo>
                  <a:pt x="32" y="24"/>
                </a:lnTo>
                <a:lnTo>
                  <a:pt x="32" y="24"/>
                </a:lnTo>
                <a:lnTo>
                  <a:pt x="32" y="24"/>
                </a:lnTo>
                <a:lnTo>
                  <a:pt x="34" y="22"/>
                </a:lnTo>
                <a:lnTo>
                  <a:pt x="34" y="22"/>
                </a:lnTo>
                <a:lnTo>
                  <a:pt x="34" y="22"/>
                </a:lnTo>
                <a:lnTo>
                  <a:pt x="36" y="22"/>
                </a:lnTo>
                <a:lnTo>
                  <a:pt x="38" y="22"/>
                </a:lnTo>
                <a:lnTo>
                  <a:pt x="40" y="22"/>
                </a:lnTo>
                <a:lnTo>
                  <a:pt x="40" y="22"/>
                </a:lnTo>
                <a:lnTo>
                  <a:pt x="40" y="22"/>
                </a:lnTo>
                <a:lnTo>
                  <a:pt x="42" y="20"/>
                </a:lnTo>
                <a:lnTo>
                  <a:pt x="42" y="20"/>
                </a:lnTo>
                <a:lnTo>
                  <a:pt x="42" y="18"/>
                </a:lnTo>
                <a:lnTo>
                  <a:pt x="42" y="16"/>
                </a:lnTo>
                <a:lnTo>
                  <a:pt x="42" y="14"/>
                </a:lnTo>
                <a:lnTo>
                  <a:pt x="42" y="12"/>
                </a:lnTo>
                <a:lnTo>
                  <a:pt x="42" y="8"/>
                </a:lnTo>
                <a:lnTo>
                  <a:pt x="42" y="6"/>
                </a:lnTo>
                <a:lnTo>
                  <a:pt x="42" y="6"/>
                </a:lnTo>
                <a:lnTo>
                  <a:pt x="42" y="4"/>
                </a:lnTo>
                <a:lnTo>
                  <a:pt x="42" y="2"/>
                </a:lnTo>
                <a:lnTo>
                  <a:pt x="40" y="2"/>
                </a:lnTo>
                <a:lnTo>
                  <a:pt x="40" y="0"/>
                </a:lnTo>
                <a:lnTo>
                  <a:pt x="40" y="0"/>
                </a:lnTo>
                <a:lnTo>
                  <a:pt x="38" y="0"/>
                </a:lnTo>
                <a:lnTo>
                  <a:pt x="38" y="0"/>
                </a:lnTo>
                <a:lnTo>
                  <a:pt x="36" y="0"/>
                </a:lnTo>
                <a:lnTo>
                  <a:pt x="34" y="0"/>
                </a:lnTo>
                <a:lnTo>
                  <a:pt x="30" y="0"/>
                </a:lnTo>
                <a:lnTo>
                  <a:pt x="26" y="0"/>
                </a:lnTo>
                <a:lnTo>
                  <a:pt x="24" y="0"/>
                </a:lnTo>
                <a:lnTo>
                  <a:pt x="22" y="0"/>
                </a:lnTo>
                <a:lnTo>
                  <a:pt x="20" y="0"/>
                </a:lnTo>
                <a:lnTo>
                  <a:pt x="18" y="0"/>
                </a:lnTo>
                <a:lnTo>
                  <a:pt x="18" y="2"/>
                </a:lnTo>
                <a:lnTo>
                  <a:pt x="16"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34" name="Freeform 603"/>
          <p:cNvSpPr>
            <a:spLocks/>
          </p:cNvSpPr>
          <p:nvPr/>
        </p:nvSpPr>
        <p:spPr bwMode="auto">
          <a:xfrm>
            <a:off x="4198497" y="3963670"/>
            <a:ext cx="422879" cy="451793"/>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5" name="Freeform 604"/>
          <p:cNvSpPr>
            <a:spLocks/>
          </p:cNvSpPr>
          <p:nvPr/>
        </p:nvSpPr>
        <p:spPr bwMode="auto">
          <a:xfrm>
            <a:off x="4305244" y="3968328"/>
            <a:ext cx="4106" cy="4659"/>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6" name="Freeform 605"/>
          <p:cNvSpPr>
            <a:spLocks/>
          </p:cNvSpPr>
          <p:nvPr/>
        </p:nvSpPr>
        <p:spPr bwMode="auto">
          <a:xfrm>
            <a:off x="4198497" y="3963670"/>
            <a:ext cx="422879" cy="451793"/>
          </a:xfrm>
          <a:custGeom>
            <a:avLst/>
            <a:gdLst>
              <a:gd name="T0" fmla="*/ 202 w 206"/>
              <a:gd name="T1" fmla="*/ 116 h 194"/>
              <a:gd name="T2" fmla="*/ 190 w 206"/>
              <a:gd name="T3" fmla="*/ 108 h 194"/>
              <a:gd name="T4" fmla="*/ 176 w 206"/>
              <a:gd name="T5" fmla="*/ 112 h 194"/>
              <a:gd name="T6" fmla="*/ 168 w 206"/>
              <a:gd name="T7" fmla="*/ 106 h 194"/>
              <a:gd name="T8" fmla="*/ 144 w 206"/>
              <a:gd name="T9" fmla="*/ 80 h 194"/>
              <a:gd name="T10" fmla="*/ 126 w 206"/>
              <a:gd name="T11" fmla="*/ 76 h 194"/>
              <a:gd name="T12" fmla="*/ 122 w 206"/>
              <a:gd name="T13" fmla="*/ 72 h 194"/>
              <a:gd name="T14" fmla="*/ 122 w 206"/>
              <a:gd name="T15" fmla="*/ 58 h 194"/>
              <a:gd name="T16" fmla="*/ 128 w 206"/>
              <a:gd name="T17" fmla="*/ 42 h 194"/>
              <a:gd name="T18" fmla="*/ 120 w 206"/>
              <a:gd name="T19" fmla="*/ 46 h 194"/>
              <a:gd name="T20" fmla="*/ 114 w 206"/>
              <a:gd name="T21" fmla="*/ 38 h 194"/>
              <a:gd name="T22" fmla="*/ 104 w 206"/>
              <a:gd name="T23" fmla="*/ 22 h 194"/>
              <a:gd name="T24" fmla="*/ 88 w 206"/>
              <a:gd name="T25" fmla="*/ 8 h 194"/>
              <a:gd name="T26" fmla="*/ 82 w 206"/>
              <a:gd name="T27" fmla="*/ 6 h 194"/>
              <a:gd name="T28" fmla="*/ 70 w 206"/>
              <a:gd name="T29" fmla="*/ 4 h 194"/>
              <a:gd name="T30" fmla="*/ 54 w 206"/>
              <a:gd name="T31" fmla="*/ 4 h 194"/>
              <a:gd name="T32" fmla="*/ 56 w 206"/>
              <a:gd name="T33" fmla="*/ 18 h 194"/>
              <a:gd name="T34" fmla="*/ 54 w 206"/>
              <a:gd name="T35" fmla="*/ 36 h 194"/>
              <a:gd name="T36" fmla="*/ 48 w 206"/>
              <a:gd name="T37" fmla="*/ 40 h 194"/>
              <a:gd name="T38" fmla="*/ 36 w 206"/>
              <a:gd name="T39" fmla="*/ 42 h 194"/>
              <a:gd name="T40" fmla="*/ 32 w 206"/>
              <a:gd name="T41" fmla="*/ 46 h 194"/>
              <a:gd name="T42" fmla="*/ 34 w 206"/>
              <a:gd name="T43" fmla="*/ 66 h 194"/>
              <a:gd name="T44" fmla="*/ 32 w 206"/>
              <a:gd name="T45" fmla="*/ 74 h 194"/>
              <a:gd name="T46" fmla="*/ 28 w 206"/>
              <a:gd name="T47" fmla="*/ 76 h 194"/>
              <a:gd name="T48" fmla="*/ 20 w 206"/>
              <a:gd name="T49" fmla="*/ 76 h 194"/>
              <a:gd name="T50" fmla="*/ 18 w 206"/>
              <a:gd name="T51" fmla="*/ 82 h 194"/>
              <a:gd name="T52" fmla="*/ 18 w 206"/>
              <a:gd name="T53" fmla="*/ 102 h 194"/>
              <a:gd name="T54" fmla="*/ 14 w 206"/>
              <a:gd name="T55" fmla="*/ 110 h 194"/>
              <a:gd name="T56" fmla="*/ 6 w 206"/>
              <a:gd name="T57" fmla="*/ 108 h 194"/>
              <a:gd name="T58" fmla="*/ 0 w 206"/>
              <a:gd name="T59" fmla="*/ 110 h 194"/>
              <a:gd name="T60" fmla="*/ 2 w 206"/>
              <a:gd name="T61" fmla="*/ 118 h 194"/>
              <a:gd name="T62" fmla="*/ 10 w 206"/>
              <a:gd name="T63" fmla="*/ 126 h 194"/>
              <a:gd name="T64" fmla="*/ 16 w 206"/>
              <a:gd name="T65" fmla="*/ 126 h 194"/>
              <a:gd name="T66" fmla="*/ 16 w 206"/>
              <a:gd name="T67" fmla="*/ 136 h 194"/>
              <a:gd name="T68" fmla="*/ 22 w 206"/>
              <a:gd name="T69" fmla="*/ 142 h 194"/>
              <a:gd name="T70" fmla="*/ 32 w 206"/>
              <a:gd name="T71" fmla="*/ 152 h 194"/>
              <a:gd name="T72" fmla="*/ 36 w 206"/>
              <a:gd name="T73" fmla="*/ 160 h 194"/>
              <a:gd name="T74" fmla="*/ 48 w 206"/>
              <a:gd name="T75" fmla="*/ 170 h 194"/>
              <a:gd name="T76" fmla="*/ 60 w 206"/>
              <a:gd name="T77" fmla="*/ 178 h 194"/>
              <a:gd name="T78" fmla="*/ 64 w 206"/>
              <a:gd name="T79" fmla="*/ 186 h 194"/>
              <a:gd name="T80" fmla="*/ 66 w 206"/>
              <a:gd name="T81" fmla="*/ 192 h 194"/>
              <a:gd name="T82" fmla="*/ 80 w 206"/>
              <a:gd name="T83" fmla="*/ 194 h 194"/>
              <a:gd name="T84" fmla="*/ 92 w 206"/>
              <a:gd name="T85" fmla="*/ 192 h 194"/>
              <a:gd name="T86" fmla="*/ 98 w 206"/>
              <a:gd name="T87" fmla="*/ 186 h 194"/>
              <a:gd name="T88" fmla="*/ 100 w 206"/>
              <a:gd name="T89" fmla="*/ 180 h 194"/>
              <a:gd name="T90" fmla="*/ 114 w 206"/>
              <a:gd name="T91" fmla="*/ 180 h 194"/>
              <a:gd name="T92" fmla="*/ 122 w 206"/>
              <a:gd name="T93" fmla="*/ 186 h 194"/>
              <a:gd name="T94" fmla="*/ 134 w 206"/>
              <a:gd name="T95" fmla="*/ 182 h 194"/>
              <a:gd name="T96" fmla="*/ 140 w 206"/>
              <a:gd name="T97" fmla="*/ 176 h 194"/>
              <a:gd name="T98" fmla="*/ 154 w 206"/>
              <a:gd name="T99" fmla="*/ 176 h 194"/>
              <a:gd name="T100" fmla="*/ 174 w 206"/>
              <a:gd name="T101" fmla="*/ 172 h 194"/>
              <a:gd name="T102" fmla="*/ 186 w 206"/>
              <a:gd name="T103" fmla="*/ 160 h 194"/>
              <a:gd name="T104" fmla="*/ 190 w 206"/>
              <a:gd name="T105" fmla="*/ 148 h 194"/>
              <a:gd name="T106" fmla="*/ 192 w 206"/>
              <a:gd name="T107" fmla="*/ 136 h 194"/>
              <a:gd name="T108" fmla="*/ 200 w 206"/>
              <a:gd name="T109" fmla="*/ 130 h 194"/>
              <a:gd name="T110" fmla="*/ 206 w 206"/>
              <a:gd name="T111" fmla="*/ 12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194">
                <a:moveTo>
                  <a:pt x="206" y="122"/>
                </a:moveTo>
                <a:lnTo>
                  <a:pt x="206" y="120"/>
                </a:lnTo>
                <a:lnTo>
                  <a:pt x="204" y="120"/>
                </a:lnTo>
                <a:lnTo>
                  <a:pt x="204" y="118"/>
                </a:lnTo>
                <a:lnTo>
                  <a:pt x="204" y="118"/>
                </a:lnTo>
                <a:lnTo>
                  <a:pt x="202" y="116"/>
                </a:lnTo>
                <a:lnTo>
                  <a:pt x="198" y="114"/>
                </a:lnTo>
                <a:lnTo>
                  <a:pt x="196" y="112"/>
                </a:lnTo>
                <a:lnTo>
                  <a:pt x="194" y="110"/>
                </a:lnTo>
                <a:lnTo>
                  <a:pt x="192" y="110"/>
                </a:lnTo>
                <a:lnTo>
                  <a:pt x="192" y="110"/>
                </a:lnTo>
                <a:lnTo>
                  <a:pt x="190" y="108"/>
                </a:lnTo>
                <a:lnTo>
                  <a:pt x="188" y="110"/>
                </a:lnTo>
                <a:lnTo>
                  <a:pt x="186" y="110"/>
                </a:lnTo>
                <a:lnTo>
                  <a:pt x="184" y="110"/>
                </a:lnTo>
                <a:lnTo>
                  <a:pt x="180" y="110"/>
                </a:lnTo>
                <a:lnTo>
                  <a:pt x="178" y="110"/>
                </a:lnTo>
                <a:lnTo>
                  <a:pt x="176" y="112"/>
                </a:lnTo>
                <a:lnTo>
                  <a:pt x="176" y="110"/>
                </a:lnTo>
                <a:lnTo>
                  <a:pt x="174" y="110"/>
                </a:lnTo>
                <a:lnTo>
                  <a:pt x="174" y="110"/>
                </a:lnTo>
                <a:lnTo>
                  <a:pt x="172" y="108"/>
                </a:lnTo>
                <a:lnTo>
                  <a:pt x="170" y="108"/>
                </a:lnTo>
                <a:lnTo>
                  <a:pt x="168" y="106"/>
                </a:lnTo>
                <a:lnTo>
                  <a:pt x="166" y="104"/>
                </a:lnTo>
                <a:lnTo>
                  <a:pt x="162" y="100"/>
                </a:lnTo>
                <a:lnTo>
                  <a:pt x="156" y="92"/>
                </a:lnTo>
                <a:lnTo>
                  <a:pt x="154" y="90"/>
                </a:lnTo>
                <a:lnTo>
                  <a:pt x="150" y="86"/>
                </a:lnTo>
                <a:lnTo>
                  <a:pt x="144" y="80"/>
                </a:lnTo>
                <a:lnTo>
                  <a:pt x="140" y="76"/>
                </a:lnTo>
                <a:lnTo>
                  <a:pt x="138" y="76"/>
                </a:lnTo>
                <a:lnTo>
                  <a:pt x="134" y="76"/>
                </a:lnTo>
                <a:lnTo>
                  <a:pt x="132" y="76"/>
                </a:lnTo>
                <a:lnTo>
                  <a:pt x="130" y="76"/>
                </a:lnTo>
                <a:lnTo>
                  <a:pt x="126" y="76"/>
                </a:lnTo>
                <a:lnTo>
                  <a:pt x="126" y="76"/>
                </a:lnTo>
                <a:lnTo>
                  <a:pt x="124" y="76"/>
                </a:lnTo>
                <a:lnTo>
                  <a:pt x="124" y="74"/>
                </a:lnTo>
                <a:lnTo>
                  <a:pt x="122" y="74"/>
                </a:lnTo>
                <a:lnTo>
                  <a:pt x="122" y="74"/>
                </a:lnTo>
                <a:lnTo>
                  <a:pt x="122" y="72"/>
                </a:lnTo>
                <a:lnTo>
                  <a:pt x="122" y="72"/>
                </a:lnTo>
                <a:lnTo>
                  <a:pt x="122" y="70"/>
                </a:lnTo>
                <a:lnTo>
                  <a:pt x="122" y="68"/>
                </a:lnTo>
                <a:lnTo>
                  <a:pt x="122" y="66"/>
                </a:lnTo>
                <a:lnTo>
                  <a:pt x="122" y="62"/>
                </a:lnTo>
                <a:lnTo>
                  <a:pt x="122" y="58"/>
                </a:lnTo>
                <a:lnTo>
                  <a:pt x="124" y="54"/>
                </a:lnTo>
                <a:lnTo>
                  <a:pt x="124" y="50"/>
                </a:lnTo>
                <a:lnTo>
                  <a:pt x="126" y="46"/>
                </a:lnTo>
                <a:lnTo>
                  <a:pt x="126" y="46"/>
                </a:lnTo>
                <a:lnTo>
                  <a:pt x="128" y="42"/>
                </a:lnTo>
                <a:lnTo>
                  <a:pt x="128" y="42"/>
                </a:lnTo>
                <a:lnTo>
                  <a:pt x="128" y="42"/>
                </a:lnTo>
                <a:lnTo>
                  <a:pt x="126" y="44"/>
                </a:lnTo>
                <a:lnTo>
                  <a:pt x="122" y="44"/>
                </a:lnTo>
                <a:lnTo>
                  <a:pt x="122" y="44"/>
                </a:lnTo>
                <a:lnTo>
                  <a:pt x="122" y="46"/>
                </a:lnTo>
                <a:lnTo>
                  <a:pt x="120" y="46"/>
                </a:lnTo>
                <a:lnTo>
                  <a:pt x="120" y="46"/>
                </a:lnTo>
                <a:lnTo>
                  <a:pt x="120" y="44"/>
                </a:lnTo>
                <a:lnTo>
                  <a:pt x="118" y="44"/>
                </a:lnTo>
                <a:lnTo>
                  <a:pt x="118" y="44"/>
                </a:lnTo>
                <a:lnTo>
                  <a:pt x="116" y="40"/>
                </a:lnTo>
                <a:lnTo>
                  <a:pt x="114" y="38"/>
                </a:lnTo>
                <a:lnTo>
                  <a:pt x="114" y="38"/>
                </a:lnTo>
                <a:lnTo>
                  <a:pt x="110" y="30"/>
                </a:lnTo>
                <a:lnTo>
                  <a:pt x="110" y="30"/>
                </a:lnTo>
                <a:lnTo>
                  <a:pt x="106" y="26"/>
                </a:lnTo>
                <a:lnTo>
                  <a:pt x="106" y="26"/>
                </a:lnTo>
                <a:lnTo>
                  <a:pt x="104" y="22"/>
                </a:lnTo>
                <a:lnTo>
                  <a:pt x="100" y="18"/>
                </a:lnTo>
                <a:lnTo>
                  <a:pt x="100" y="18"/>
                </a:lnTo>
                <a:lnTo>
                  <a:pt x="94" y="12"/>
                </a:lnTo>
                <a:lnTo>
                  <a:pt x="94" y="10"/>
                </a:lnTo>
                <a:lnTo>
                  <a:pt x="92" y="12"/>
                </a:lnTo>
                <a:lnTo>
                  <a:pt x="88" y="8"/>
                </a:lnTo>
                <a:lnTo>
                  <a:pt x="86" y="10"/>
                </a:lnTo>
                <a:lnTo>
                  <a:pt x="84" y="8"/>
                </a:lnTo>
                <a:lnTo>
                  <a:pt x="82" y="10"/>
                </a:lnTo>
                <a:lnTo>
                  <a:pt x="82" y="10"/>
                </a:lnTo>
                <a:lnTo>
                  <a:pt x="82" y="6"/>
                </a:lnTo>
                <a:lnTo>
                  <a:pt x="82" y="6"/>
                </a:lnTo>
                <a:lnTo>
                  <a:pt x="76" y="8"/>
                </a:lnTo>
                <a:lnTo>
                  <a:pt x="76" y="8"/>
                </a:lnTo>
                <a:lnTo>
                  <a:pt x="72" y="8"/>
                </a:lnTo>
                <a:lnTo>
                  <a:pt x="72" y="8"/>
                </a:lnTo>
                <a:lnTo>
                  <a:pt x="70" y="4"/>
                </a:lnTo>
                <a:lnTo>
                  <a:pt x="70" y="4"/>
                </a:lnTo>
                <a:lnTo>
                  <a:pt x="68" y="4"/>
                </a:lnTo>
                <a:lnTo>
                  <a:pt x="66" y="0"/>
                </a:lnTo>
                <a:lnTo>
                  <a:pt x="60" y="8"/>
                </a:lnTo>
                <a:lnTo>
                  <a:pt x="58" y="4"/>
                </a:lnTo>
                <a:lnTo>
                  <a:pt x="54" y="4"/>
                </a:lnTo>
                <a:lnTo>
                  <a:pt x="54" y="4"/>
                </a:lnTo>
                <a:lnTo>
                  <a:pt x="54" y="4"/>
                </a:lnTo>
                <a:lnTo>
                  <a:pt x="54" y="8"/>
                </a:lnTo>
                <a:lnTo>
                  <a:pt x="54" y="10"/>
                </a:lnTo>
                <a:lnTo>
                  <a:pt x="56" y="12"/>
                </a:lnTo>
                <a:lnTo>
                  <a:pt x="56" y="16"/>
                </a:lnTo>
                <a:lnTo>
                  <a:pt x="56" y="18"/>
                </a:lnTo>
                <a:lnTo>
                  <a:pt x="56" y="22"/>
                </a:lnTo>
                <a:lnTo>
                  <a:pt x="56" y="24"/>
                </a:lnTo>
                <a:lnTo>
                  <a:pt x="56" y="28"/>
                </a:lnTo>
                <a:lnTo>
                  <a:pt x="56" y="30"/>
                </a:lnTo>
                <a:lnTo>
                  <a:pt x="54" y="32"/>
                </a:lnTo>
                <a:lnTo>
                  <a:pt x="54" y="36"/>
                </a:lnTo>
                <a:lnTo>
                  <a:pt x="54" y="38"/>
                </a:lnTo>
                <a:lnTo>
                  <a:pt x="52" y="38"/>
                </a:lnTo>
                <a:lnTo>
                  <a:pt x="52" y="40"/>
                </a:lnTo>
                <a:lnTo>
                  <a:pt x="50" y="40"/>
                </a:lnTo>
                <a:lnTo>
                  <a:pt x="50" y="40"/>
                </a:lnTo>
                <a:lnTo>
                  <a:pt x="48" y="40"/>
                </a:lnTo>
                <a:lnTo>
                  <a:pt x="46" y="40"/>
                </a:lnTo>
                <a:lnTo>
                  <a:pt x="44" y="40"/>
                </a:lnTo>
                <a:lnTo>
                  <a:pt x="40" y="40"/>
                </a:lnTo>
                <a:lnTo>
                  <a:pt x="38" y="40"/>
                </a:lnTo>
                <a:lnTo>
                  <a:pt x="36" y="40"/>
                </a:lnTo>
                <a:lnTo>
                  <a:pt x="36" y="42"/>
                </a:lnTo>
                <a:lnTo>
                  <a:pt x="34" y="42"/>
                </a:lnTo>
                <a:lnTo>
                  <a:pt x="34" y="42"/>
                </a:lnTo>
                <a:lnTo>
                  <a:pt x="34" y="42"/>
                </a:lnTo>
                <a:lnTo>
                  <a:pt x="34" y="44"/>
                </a:lnTo>
                <a:lnTo>
                  <a:pt x="32" y="44"/>
                </a:lnTo>
                <a:lnTo>
                  <a:pt x="32" y="46"/>
                </a:lnTo>
                <a:lnTo>
                  <a:pt x="32" y="48"/>
                </a:lnTo>
                <a:lnTo>
                  <a:pt x="32" y="52"/>
                </a:lnTo>
                <a:lnTo>
                  <a:pt x="32" y="54"/>
                </a:lnTo>
                <a:lnTo>
                  <a:pt x="32" y="58"/>
                </a:lnTo>
                <a:lnTo>
                  <a:pt x="34" y="64"/>
                </a:lnTo>
                <a:lnTo>
                  <a:pt x="34" y="66"/>
                </a:lnTo>
                <a:lnTo>
                  <a:pt x="34" y="68"/>
                </a:lnTo>
                <a:lnTo>
                  <a:pt x="34" y="70"/>
                </a:lnTo>
                <a:lnTo>
                  <a:pt x="32" y="72"/>
                </a:lnTo>
                <a:lnTo>
                  <a:pt x="32" y="74"/>
                </a:lnTo>
                <a:lnTo>
                  <a:pt x="32" y="74"/>
                </a:lnTo>
                <a:lnTo>
                  <a:pt x="32" y="74"/>
                </a:lnTo>
                <a:lnTo>
                  <a:pt x="32" y="76"/>
                </a:lnTo>
                <a:lnTo>
                  <a:pt x="30" y="76"/>
                </a:lnTo>
                <a:lnTo>
                  <a:pt x="30" y="76"/>
                </a:lnTo>
                <a:lnTo>
                  <a:pt x="30" y="76"/>
                </a:lnTo>
                <a:lnTo>
                  <a:pt x="28" y="76"/>
                </a:lnTo>
                <a:lnTo>
                  <a:pt x="28" y="76"/>
                </a:lnTo>
                <a:lnTo>
                  <a:pt x="26" y="76"/>
                </a:lnTo>
                <a:lnTo>
                  <a:pt x="24" y="76"/>
                </a:lnTo>
                <a:lnTo>
                  <a:pt x="22" y="76"/>
                </a:lnTo>
                <a:lnTo>
                  <a:pt x="22" y="76"/>
                </a:lnTo>
                <a:lnTo>
                  <a:pt x="20" y="76"/>
                </a:lnTo>
                <a:lnTo>
                  <a:pt x="20" y="76"/>
                </a:lnTo>
                <a:lnTo>
                  <a:pt x="20" y="76"/>
                </a:lnTo>
                <a:lnTo>
                  <a:pt x="18" y="76"/>
                </a:lnTo>
                <a:lnTo>
                  <a:pt x="18" y="78"/>
                </a:lnTo>
                <a:lnTo>
                  <a:pt x="18" y="78"/>
                </a:lnTo>
                <a:lnTo>
                  <a:pt x="18" y="80"/>
                </a:lnTo>
                <a:lnTo>
                  <a:pt x="18" y="82"/>
                </a:lnTo>
                <a:lnTo>
                  <a:pt x="16" y="84"/>
                </a:lnTo>
                <a:lnTo>
                  <a:pt x="18" y="88"/>
                </a:lnTo>
                <a:lnTo>
                  <a:pt x="18" y="92"/>
                </a:lnTo>
                <a:lnTo>
                  <a:pt x="18" y="98"/>
                </a:lnTo>
                <a:lnTo>
                  <a:pt x="18" y="100"/>
                </a:lnTo>
                <a:lnTo>
                  <a:pt x="18" y="102"/>
                </a:lnTo>
                <a:lnTo>
                  <a:pt x="18" y="104"/>
                </a:lnTo>
                <a:lnTo>
                  <a:pt x="18" y="106"/>
                </a:lnTo>
                <a:lnTo>
                  <a:pt x="16" y="108"/>
                </a:lnTo>
                <a:lnTo>
                  <a:pt x="16" y="108"/>
                </a:lnTo>
                <a:lnTo>
                  <a:pt x="16" y="108"/>
                </a:lnTo>
                <a:lnTo>
                  <a:pt x="14" y="110"/>
                </a:lnTo>
                <a:lnTo>
                  <a:pt x="14" y="110"/>
                </a:lnTo>
                <a:lnTo>
                  <a:pt x="14" y="110"/>
                </a:lnTo>
                <a:lnTo>
                  <a:pt x="12" y="110"/>
                </a:lnTo>
                <a:lnTo>
                  <a:pt x="10" y="110"/>
                </a:lnTo>
                <a:lnTo>
                  <a:pt x="8" y="110"/>
                </a:lnTo>
                <a:lnTo>
                  <a:pt x="6" y="108"/>
                </a:lnTo>
                <a:lnTo>
                  <a:pt x="4" y="108"/>
                </a:lnTo>
                <a:lnTo>
                  <a:pt x="2" y="108"/>
                </a:lnTo>
                <a:lnTo>
                  <a:pt x="2" y="110"/>
                </a:lnTo>
                <a:lnTo>
                  <a:pt x="0" y="110"/>
                </a:lnTo>
                <a:lnTo>
                  <a:pt x="0" y="110"/>
                </a:lnTo>
                <a:lnTo>
                  <a:pt x="0" y="110"/>
                </a:lnTo>
                <a:lnTo>
                  <a:pt x="0" y="112"/>
                </a:lnTo>
                <a:lnTo>
                  <a:pt x="0" y="112"/>
                </a:lnTo>
                <a:lnTo>
                  <a:pt x="0" y="114"/>
                </a:lnTo>
                <a:lnTo>
                  <a:pt x="0" y="114"/>
                </a:lnTo>
                <a:lnTo>
                  <a:pt x="2" y="116"/>
                </a:lnTo>
                <a:lnTo>
                  <a:pt x="2" y="118"/>
                </a:lnTo>
                <a:lnTo>
                  <a:pt x="4" y="120"/>
                </a:lnTo>
                <a:lnTo>
                  <a:pt x="6" y="122"/>
                </a:lnTo>
                <a:lnTo>
                  <a:pt x="8" y="124"/>
                </a:lnTo>
                <a:lnTo>
                  <a:pt x="8" y="124"/>
                </a:lnTo>
                <a:lnTo>
                  <a:pt x="10" y="124"/>
                </a:lnTo>
                <a:lnTo>
                  <a:pt x="10" y="126"/>
                </a:lnTo>
                <a:lnTo>
                  <a:pt x="12" y="126"/>
                </a:lnTo>
                <a:lnTo>
                  <a:pt x="14" y="126"/>
                </a:lnTo>
                <a:lnTo>
                  <a:pt x="14" y="126"/>
                </a:lnTo>
                <a:lnTo>
                  <a:pt x="16" y="126"/>
                </a:lnTo>
                <a:lnTo>
                  <a:pt x="16" y="126"/>
                </a:lnTo>
                <a:lnTo>
                  <a:pt x="16" y="126"/>
                </a:lnTo>
                <a:lnTo>
                  <a:pt x="16" y="128"/>
                </a:lnTo>
                <a:lnTo>
                  <a:pt x="16" y="128"/>
                </a:lnTo>
                <a:lnTo>
                  <a:pt x="16" y="130"/>
                </a:lnTo>
                <a:lnTo>
                  <a:pt x="16" y="132"/>
                </a:lnTo>
                <a:lnTo>
                  <a:pt x="16" y="136"/>
                </a:lnTo>
                <a:lnTo>
                  <a:pt x="16" y="136"/>
                </a:lnTo>
                <a:lnTo>
                  <a:pt x="16" y="138"/>
                </a:lnTo>
                <a:lnTo>
                  <a:pt x="16" y="138"/>
                </a:lnTo>
                <a:lnTo>
                  <a:pt x="18" y="138"/>
                </a:lnTo>
                <a:lnTo>
                  <a:pt x="18" y="140"/>
                </a:lnTo>
                <a:lnTo>
                  <a:pt x="20" y="140"/>
                </a:lnTo>
                <a:lnTo>
                  <a:pt x="22" y="142"/>
                </a:lnTo>
                <a:lnTo>
                  <a:pt x="24" y="144"/>
                </a:lnTo>
                <a:lnTo>
                  <a:pt x="26" y="146"/>
                </a:lnTo>
                <a:lnTo>
                  <a:pt x="28" y="146"/>
                </a:lnTo>
                <a:lnTo>
                  <a:pt x="28" y="148"/>
                </a:lnTo>
                <a:lnTo>
                  <a:pt x="30" y="150"/>
                </a:lnTo>
                <a:lnTo>
                  <a:pt x="32" y="152"/>
                </a:lnTo>
                <a:lnTo>
                  <a:pt x="34" y="154"/>
                </a:lnTo>
                <a:lnTo>
                  <a:pt x="34" y="156"/>
                </a:lnTo>
                <a:lnTo>
                  <a:pt x="36" y="158"/>
                </a:lnTo>
                <a:lnTo>
                  <a:pt x="36" y="158"/>
                </a:lnTo>
                <a:lnTo>
                  <a:pt x="36" y="160"/>
                </a:lnTo>
                <a:lnTo>
                  <a:pt x="36" y="160"/>
                </a:lnTo>
                <a:lnTo>
                  <a:pt x="36" y="164"/>
                </a:lnTo>
                <a:lnTo>
                  <a:pt x="34" y="168"/>
                </a:lnTo>
                <a:lnTo>
                  <a:pt x="36" y="168"/>
                </a:lnTo>
                <a:lnTo>
                  <a:pt x="42" y="168"/>
                </a:lnTo>
                <a:lnTo>
                  <a:pt x="46" y="170"/>
                </a:lnTo>
                <a:lnTo>
                  <a:pt x="48" y="170"/>
                </a:lnTo>
                <a:lnTo>
                  <a:pt x="50" y="172"/>
                </a:lnTo>
                <a:lnTo>
                  <a:pt x="52" y="172"/>
                </a:lnTo>
                <a:lnTo>
                  <a:pt x="54" y="174"/>
                </a:lnTo>
                <a:lnTo>
                  <a:pt x="56" y="174"/>
                </a:lnTo>
                <a:lnTo>
                  <a:pt x="58" y="176"/>
                </a:lnTo>
                <a:lnTo>
                  <a:pt x="60" y="178"/>
                </a:lnTo>
                <a:lnTo>
                  <a:pt x="62" y="178"/>
                </a:lnTo>
                <a:lnTo>
                  <a:pt x="62" y="180"/>
                </a:lnTo>
                <a:lnTo>
                  <a:pt x="64" y="182"/>
                </a:lnTo>
                <a:lnTo>
                  <a:pt x="64" y="182"/>
                </a:lnTo>
                <a:lnTo>
                  <a:pt x="64" y="184"/>
                </a:lnTo>
                <a:lnTo>
                  <a:pt x="64" y="186"/>
                </a:lnTo>
                <a:lnTo>
                  <a:pt x="64" y="188"/>
                </a:lnTo>
                <a:lnTo>
                  <a:pt x="64" y="190"/>
                </a:lnTo>
                <a:lnTo>
                  <a:pt x="64" y="190"/>
                </a:lnTo>
                <a:lnTo>
                  <a:pt x="66" y="192"/>
                </a:lnTo>
                <a:lnTo>
                  <a:pt x="66" y="192"/>
                </a:lnTo>
                <a:lnTo>
                  <a:pt x="66" y="192"/>
                </a:lnTo>
                <a:lnTo>
                  <a:pt x="68" y="192"/>
                </a:lnTo>
                <a:lnTo>
                  <a:pt x="70" y="194"/>
                </a:lnTo>
                <a:lnTo>
                  <a:pt x="72" y="194"/>
                </a:lnTo>
                <a:lnTo>
                  <a:pt x="74" y="194"/>
                </a:lnTo>
                <a:lnTo>
                  <a:pt x="76" y="194"/>
                </a:lnTo>
                <a:lnTo>
                  <a:pt x="80" y="194"/>
                </a:lnTo>
                <a:lnTo>
                  <a:pt x="82" y="194"/>
                </a:lnTo>
                <a:lnTo>
                  <a:pt x="84" y="194"/>
                </a:lnTo>
                <a:lnTo>
                  <a:pt x="86" y="194"/>
                </a:lnTo>
                <a:lnTo>
                  <a:pt x="88" y="192"/>
                </a:lnTo>
                <a:lnTo>
                  <a:pt x="90" y="192"/>
                </a:lnTo>
                <a:lnTo>
                  <a:pt x="92" y="192"/>
                </a:lnTo>
                <a:lnTo>
                  <a:pt x="94" y="190"/>
                </a:lnTo>
                <a:lnTo>
                  <a:pt x="96" y="190"/>
                </a:lnTo>
                <a:lnTo>
                  <a:pt x="98" y="188"/>
                </a:lnTo>
                <a:lnTo>
                  <a:pt x="98" y="188"/>
                </a:lnTo>
                <a:lnTo>
                  <a:pt x="98" y="188"/>
                </a:lnTo>
                <a:lnTo>
                  <a:pt x="98" y="186"/>
                </a:lnTo>
                <a:lnTo>
                  <a:pt x="96" y="184"/>
                </a:lnTo>
                <a:lnTo>
                  <a:pt x="96" y="184"/>
                </a:lnTo>
                <a:lnTo>
                  <a:pt x="98" y="182"/>
                </a:lnTo>
                <a:lnTo>
                  <a:pt x="98" y="182"/>
                </a:lnTo>
                <a:lnTo>
                  <a:pt x="98" y="182"/>
                </a:lnTo>
                <a:lnTo>
                  <a:pt x="100" y="180"/>
                </a:lnTo>
                <a:lnTo>
                  <a:pt x="100" y="180"/>
                </a:lnTo>
                <a:lnTo>
                  <a:pt x="104" y="180"/>
                </a:lnTo>
                <a:lnTo>
                  <a:pt x="106" y="180"/>
                </a:lnTo>
                <a:lnTo>
                  <a:pt x="110" y="180"/>
                </a:lnTo>
                <a:lnTo>
                  <a:pt x="112" y="180"/>
                </a:lnTo>
                <a:lnTo>
                  <a:pt x="114" y="180"/>
                </a:lnTo>
                <a:lnTo>
                  <a:pt x="116" y="182"/>
                </a:lnTo>
                <a:lnTo>
                  <a:pt x="118" y="182"/>
                </a:lnTo>
                <a:lnTo>
                  <a:pt x="118" y="182"/>
                </a:lnTo>
                <a:lnTo>
                  <a:pt x="120" y="184"/>
                </a:lnTo>
                <a:lnTo>
                  <a:pt x="120" y="186"/>
                </a:lnTo>
                <a:lnTo>
                  <a:pt x="122" y="186"/>
                </a:lnTo>
                <a:lnTo>
                  <a:pt x="124" y="188"/>
                </a:lnTo>
                <a:lnTo>
                  <a:pt x="126" y="190"/>
                </a:lnTo>
                <a:lnTo>
                  <a:pt x="128" y="192"/>
                </a:lnTo>
                <a:lnTo>
                  <a:pt x="130" y="190"/>
                </a:lnTo>
                <a:lnTo>
                  <a:pt x="132" y="184"/>
                </a:lnTo>
                <a:lnTo>
                  <a:pt x="134" y="182"/>
                </a:lnTo>
                <a:lnTo>
                  <a:pt x="136" y="180"/>
                </a:lnTo>
                <a:lnTo>
                  <a:pt x="138" y="178"/>
                </a:lnTo>
                <a:lnTo>
                  <a:pt x="138" y="176"/>
                </a:lnTo>
                <a:lnTo>
                  <a:pt x="140" y="176"/>
                </a:lnTo>
                <a:lnTo>
                  <a:pt x="140" y="176"/>
                </a:lnTo>
                <a:lnTo>
                  <a:pt x="140" y="176"/>
                </a:lnTo>
                <a:lnTo>
                  <a:pt x="142" y="176"/>
                </a:lnTo>
                <a:lnTo>
                  <a:pt x="144" y="176"/>
                </a:lnTo>
                <a:lnTo>
                  <a:pt x="146" y="176"/>
                </a:lnTo>
                <a:lnTo>
                  <a:pt x="152" y="176"/>
                </a:lnTo>
                <a:lnTo>
                  <a:pt x="152" y="176"/>
                </a:lnTo>
                <a:lnTo>
                  <a:pt x="154" y="176"/>
                </a:lnTo>
                <a:lnTo>
                  <a:pt x="158" y="176"/>
                </a:lnTo>
                <a:lnTo>
                  <a:pt x="164" y="174"/>
                </a:lnTo>
                <a:lnTo>
                  <a:pt x="166" y="174"/>
                </a:lnTo>
                <a:lnTo>
                  <a:pt x="170" y="172"/>
                </a:lnTo>
                <a:lnTo>
                  <a:pt x="172" y="172"/>
                </a:lnTo>
                <a:lnTo>
                  <a:pt x="174" y="172"/>
                </a:lnTo>
                <a:lnTo>
                  <a:pt x="176" y="170"/>
                </a:lnTo>
                <a:lnTo>
                  <a:pt x="178" y="168"/>
                </a:lnTo>
                <a:lnTo>
                  <a:pt x="180" y="166"/>
                </a:lnTo>
                <a:lnTo>
                  <a:pt x="182" y="164"/>
                </a:lnTo>
                <a:lnTo>
                  <a:pt x="184" y="162"/>
                </a:lnTo>
                <a:lnTo>
                  <a:pt x="186" y="160"/>
                </a:lnTo>
                <a:lnTo>
                  <a:pt x="188" y="158"/>
                </a:lnTo>
                <a:lnTo>
                  <a:pt x="188" y="156"/>
                </a:lnTo>
                <a:lnTo>
                  <a:pt x="188" y="156"/>
                </a:lnTo>
                <a:lnTo>
                  <a:pt x="190" y="154"/>
                </a:lnTo>
                <a:lnTo>
                  <a:pt x="190" y="152"/>
                </a:lnTo>
                <a:lnTo>
                  <a:pt x="190" y="148"/>
                </a:lnTo>
                <a:lnTo>
                  <a:pt x="190" y="146"/>
                </a:lnTo>
                <a:lnTo>
                  <a:pt x="190" y="142"/>
                </a:lnTo>
                <a:lnTo>
                  <a:pt x="190" y="140"/>
                </a:lnTo>
                <a:lnTo>
                  <a:pt x="190" y="138"/>
                </a:lnTo>
                <a:lnTo>
                  <a:pt x="190" y="136"/>
                </a:lnTo>
                <a:lnTo>
                  <a:pt x="192" y="136"/>
                </a:lnTo>
                <a:lnTo>
                  <a:pt x="192" y="136"/>
                </a:lnTo>
                <a:lnTo>
                  <a:pt x="192" y="134"/>
                </a:lnTo>
                <a:lnTo>
                  <a:pt x="194" y="134"/>
                </a:lnTo>
                <a:lnTo>
                  <a:pt x="194" y="132"/>
                </a:lnTo>
                <a:lnTo>
                  <a:pt x="198" y="132"/>
                </a:lnTo>
                <a:lnTo>
                  <a:pt x="200" y="130"/>
                </a:lnTo>
                <a:lnTo>
                  <a:pt x="202" y="128"/>
                </a:lnTo>
                <a:lnTo>
                  <a:pt x="204" y="128"/>
                </a:lnTo>
                <a:lnTo>
                  <a:pt x="204" y="126"/>
                </a:lnTo>
                <a:lnTo>
                  <a:pt x="204" y="126"/>
                </a:lnTo>
                <a:lnTo>
                  <a:pt x="206" y="126"/>
                </a:lnTo>
                <a:lnTo>
                  <a:pt x="206" y="124"/>
                </a:lnTo>
                <a:lnTo>
                  <a:pt x="206" y="124"/>
                </a:lnTo>
                <a:lnTo>
                  <a:pt x="206" y="122"/>
                </a:lnTo>
                <a:lnTo>
                  <a:pt x="206" y="122"/>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37" name="Freeform 606"/>
          <p:cNvSpPr>
            <a:spLocks/>
          </p:cNvSpPr>
          <p:nvPr/>
        </p:nvSpPr>
        <p:spPr bwMode="auto">
          <a:xfrm>
            <a:off x="4305244" y="3968328"/>
            <a:ext cx="4106" cy="4659"/>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38" name="Freeform 607"/>
          <p:cNvSpPr>
            <a:spLocks/>
          </p:cNvSpPr>
          <p:nvPr/>
        </p:nvSpPr>
        <p:spPr bwMode="auto">
          <a:xfrm>
            <a:off x="4280613" y="3758732"/>
            <a:ext cx="184752" cy="312067"/>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39" name="Freeform 609"/>
          <p:cNvSpPr>
            <a:spLocks/>
          </p:cNvSpPr>
          <p:nvPr/>
        </p:nvSpPr>
        <p:spPr bwMode="auto">
          <a:xfrm>
            <a:off x="4280613" y="3758732"/>
            <a:ext cx="184752" cy="312067"/>
          </a:xfrm>
          <a:custGeom>
            <a:avLst/>
            <a:gdLst>
              <a:gd name="T0" fmla="*/ 0 w 90"/>
              <a:gd name="T1" fmla="*/ 84 h 134"/>
              <a:gd name="T2" fmla="*/ 4 w 90"/>
              <a:gd name="T3" fmla="*/ 86 h 134"/>
              <a:gd name="T4" fmla="*/ 8 w 90"/>
              <a:gd name="T5" fmla="*/ 86 h 134"/>
              <a:gd name="T6" fmla="*/ 10 w 90"/>
              <a:gd name="T7" fmla="*/ 88 h 134"/>
              <a:gd name="T8" fmla="*/ 14 w 90"/>
              <a:gd name="T9" fmla="*/ 92 h 134"/>
              <a:gd name="T10" fmla="*/ 20 w 90"/>
              <a:gd name="T11" fmla="*/ 96 h 134"/>
              <a:gd name="T12" fmla="*/ 28 w 90"/>
              <a:gd name="T13" fmla="*/ 92 h 134"/>
              <a:gd name="T14" fmla="*/ 32 w 90"/>
              <a:gd name="T15" fmla="*/ 96 h 134"/>
              <a:gd name="T16" fmla="*/ 36 w 90"/>
              <a:gd name="T17" fmla="*/ 96 h 134"/>
              <a:gd name="T18" fmla="*/ 42 w 90"/>
              <a:gd name="T19" fmla="*/ 98 h 134"/>
              <a:gd name="T20" fmla="*/ 48 w 90"/>
              <a:gd name="T21" fmla="*/ 96 h 134"/>
              <a:gd name="T22" fmla="*/ 54 w 90"/>
              <a:gd name="T23" fmla="*/ 100 h 134"/>
              <a:gd name="T24" fmla="*/ 60 w 90"/>
              <a:gd name="T25" fmla="*/ 106 h 134"/>
              <a:gd name="T26" fmla="*/ 66 w 90"/>
              <a:gd name="T27" fmla="*/ 114 h 134"/>
              <a:gd name="T28" fmla="*/ 74 w 90"/>
              <a:gd name="T29" fmla="*/ 126 h 134"/>
              <a:gd name="T30" fmla="*/ 78 w 90"/>
              <a:gd name="T31" fmla="*/ 132 h 134"/>
              <a:gd name="T32" fmla="*/ 80 w 90"/>
              <a:gd name="T33" fmla="*/ 134 h 134"/>
              <a:gd name="T34" fmla="*/ 82 w 90"/>
              <a:gd name="T35" fmla="*/ 132 h 134"/>
              <a:gd name="T36" fmla="*/ 88 w 90"/>
              <a:gd name="T37" fmla="*/ 130 h 134"/>
              <a:gd name="T38" fmla="*/ 88 w 90"/>
              <a:gd name="T39" fmla="*/ 126 h 134"/>
              <a:gd name="T40" fmla="*/ 90 w 90"/>
              <a:gd name="T41" fmla="*/ 122 h 134"/>
              <a:gd name="T42" fmla="*/ 88 w 90"/>
              <a:gd name="T43" fmla="*/ 118 h 134"/>
              <a:gd name="T44" fmla="*/ 80 w 90"/>
              <a:gd name="T45" fmla="*/ 106 h 134"/>
              <a:gd name="T46" fmla="*/ 78 w 90"/>
              <a:gd name="T47" fmla="*/ 100 h 134"/>
              <a:gd name="T48" fmla="*/ 74 w 90"/>
              <a:gd name="T49" fmla="*/ 90 h 134"/>
              <a:gd name="T50" fmla="*/ 70 w 90"/>
              <a:gd name="T51" fmla="*/ 84 h 134"/>
              <a:gd name="T52" fmla="*/ 68 w 90"/>
              <a:gd name="T53" fmla="*/ 82 h 134"/>
              <a:gd name="T54" fmla="*/ 64 w 90"/>
              <a:gd name="T55" fmla="*/ 82 h 134"/>
              <a:gd name="T56" fmla="*/ 56 w 90"/>
              <a:gd name="T57" fmla="*/ 80 h 134"/>
              <a:gd name="T58" fmla="*/ 52 w 90"/>
              <a:gd name="T59" fmla="*/ 78 h 134"/>
              <a:gd name="T60" fmla="*/ 52 w 90"/>
              <a:gd name="T61" fmla="*/ 76 h 134"/>
              <a:gd name="T62" fmla="*/ 50 w 90"/>
              <a:gd name="T63" fmla="*/ 72 h 134"/>
              <a:gd name="T64" fmla="*/ 50 w 90"/>
              <a:gd name="T65" fmla="*/ 66 h 134"/>
              <a:gd name="T66" fmla="*/ 48 w 90"/>
              <a:gd name="T67" fmla="*/ 58 h 134"/>
              <a:gd name="T68" fmla="*/ 38 w 90"/>
              <a:gd name="T69" fmla="*/ 38 h 134"/>
              <a:gd name="T70" fmla="*/ 34 w 90"/>
              <a:gd name="T71" fmla="*/ 32 h 134"/>
              <a:gd name="T72" fmla="*/ 30 w 90"/>
              <a:gd name="T73" fmla="*/ 26 h 134"/>
              <a:gd name="T74" fmla="*/ 22 w 90"/>
              <a:gd name="T75" fmla="*/ 12 h 134"/>
              <a:gd name="T76" fmla="*/ 14 w 90"/>
              <a:gd name="T77" fmla="*/ 4 h 134"/>
              <a:gd name="T78" fmla="*/ 8 w 90"/>
              <a:gd name="T79" fmla="*/ 22 h 134"/>
              <a:gd name="T80" fmla="*/ 6 w 90"/>
              <a:gd name="T81" fmla="*/ 28 h 134"/>
              <a:gd name="T82" fmla="*/ 6 w 90"/>
              <a:gd name="T83" fmla="*/ 36 h 134"/>
              <a:gd name="T84" fmla="*/ 8 w 90"/>
              <a:gd name="T85" fmla="*/ 48 h 134"/>
              <a:gd name="T86" fmla="*/ 10 w 90"/>
              <a:gd name="T87" fmla="*/ 54 h 134"/>
              <a:gd name="T88" fmla="*/ 12 w 90"/>
              <a:gd name="T89" fmla="*/ 62 h 134"/>
              <a:gd name="T90" fmla="*/ 14 w 90"/>
              <a:gd name="T91" fmla="*/ 70 h 134"/>
              <a:gd name="T92" fmla="*/ 14 w 90"/>
              <a:gd name="T93" fmla="*/ 72 h 134"/>
              <a:gd name="T94" fmla="*/ 14 w 90"/>
              <a:gd name="T95" fmla="*/ 74 h 134"/>
              <a:gd name="T96" fmla="*/ 12 w 90"/>
              <a:gd name="T97" fmla="*/ 74 h 134"/>
              <a:gd name="T98" fmla="*/ 6 w 90"/>
              <a:gd name="T99" fmla="*/ 74 h 134"/>
              <a:gd name="T100" fmla="*/ 2 w 90"/>
              <a:gd name="T101" fmla="*/ 72 h 134"/>
              <a:gd name="T102" fmla="*/ 0 w 90"/>
              <a:gd name="T103" fmla="*/ 74 h 134"/>
              <a:gd name="T104" fmla="*/ 0 w 90"/>
              <a:gd name="T105" fmla="*/ 76 h 134"/>
              <a:gd name="T106" fmla="*/ 0 w 90"/>
              <a:gd name="T107"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134">
                <a:moveTo>
                  <a:pt x="0" y="84"/>
                </a:moveTo>
                <a:lnTo>
                  <a:pt x="0" y="84"/>
                </a:lnTo>
                <a:lnTo>
                  <a:pt x="0" y="84"/>
                </a:lnTo>
                <a:lnTo>
                  <a:pt x="0" y="86"/>
                </a:lnTo>
                <a:lnTo>
                  <a:pt x="2" y="86"/>
                </a:lnTo>
                <a:lnTo>
                  <a:pt x="4" y="86"/>
                </a:lnTo>
                <a:lnTo>
                  <a:pt x="6" y="86"/>
                </a:lnTo>
                <a:lnTo>
                  <a:pt x="6" y="86"/>
                </a:lnTo>
                <a:lnTo>
                  <a:pt x="8" y="86"/>
                </a:lnTo>
                <a:lnTo>
                  <a:pt x="10" y="86"/>
                </a:lnTo>
                <a:lnTo>
                  <a:pt x="10" y="86"/>
                </a:lnTo>
                <a:lnTo>
                  <a:pt x="10" y="88"/>
                </a:lnTo>
                <a:lnTo>
                  <a:pt x="12" y="88"/>
                </a:lnTo>
                <a:lnTo>
                  <a:pt x="12" y="90"/>
                </a:lnTo>
                <a:lnTo>
                  <a:pt x="14" y="92"/>
                </a:lnTo>
                <a:lnTo>
                  <a:pt x="14" y="92"/>
                </a:lnTo>
                <a:lnTo>
                  <a:pt x="18" y="92"/>
                </a:lnTo>
                <a:lnTo>
                  <a:pt x="20" y="96"/>
                </a:lnTo>
                <a:lnTo>
                  <a:pt x="26" y="88"/>
                </a:lnTo>
                <a:lnTo>
                  <a:pt x="28" y="92"/>
                </a:lnTo>
                <a:lnTo>
                  <a:pt x="28" y="92"/>
                </a:lnTo>
                <a:lnTo>
                  <a:pt x="30" y="92"/>
                </a:lnTo>
                <a:lnTo>
                  <a:pt x="30" y="92"/>
                </a:lnTo>
                <a:lnTo>
                  <a:pt x="32" y="96"/>
                </a:lnTo>
                <a:lnTo>
                  <a:pt x="32" y="96"/>
                </a:lnTo>
                <a:lnTo>
                  <a:pt x="36" y="96"/>
                </a:lnTo>
                <a:lnTo>
                  <a:pt x="36" y="96"/>
                </a:lnTo>
                <a:lnTo>
                  <a:pt x="42" y="94"/>
                </a:lnTo>
                <a:lnTo>
                  <a:pt x="42" y="94"/>
                </a:lnTo>
                <a:lnTo>
                  <a:pt x="42" y="98"/>
                </a:lnTo>
                <a:lnTo>
                  <a:pt x="44" y="96"/>
                </a:lnTo>
                <a:lnTo>
                  <a:pt x="46" y="98"/>
                </a:lnTo>
                <a:lnTo>
                  <a:pt x="48" y="96"/>
                </a:lnTo>
                <a:lnTo>
                  <a:pt x="52" y="100"/>
                </a:lnTo>
                <a:lnTo>
                  <a:pt x="54" y="98"/>
                </a:lnTo>
                <a:lnTo>
                  <a:pt x="54" y="100"/>
                </a:lnTo>
                <a:lnTo>
                  <a:pt x="54" y="100"/>
                </a:lnTo>
                <a:lnTo>
                  <a:pt x="60" y="106"/>
                </a:lnTo>
                <a:lnTo>
                  <a:pt x="60" y="106"/>
                </a:lnTo>
                <a:lnTo>
                  <a:pt x="64" y="110"/>
                </a:lnTo>
                <a:lnTo>
                  <a:pt x="66" y="114"/>
                </a:lnTo>
                <a:lnTo>
                  <a:pt x="66" y="114"/>
                </a:lnTo>
                <a:lnTo>
                  <a:pt x="70" y="118"/>
                </a:lnTo>
                <a:lnTo>
                  <a:pt x="70" y="118"/>
                </a:lnTo>
                <a:lnTo>
                  <a:pt x="74" y="126"/>
                </a:lnTo>
                <a:lnTo>
                  <a:pt x="76" y="128"/>
                </a:lnTo>
                <a:lnTo>
                  <a:pt x="76" y="128"/>
                </a:lnTo>
                <a:lnTo>
                  <a:pt x="78" y="132"/>
                </a:lnTo>
                <a:lnTo>
                  <a:pt x="78" y="132"/>
                </a:lnTo>
                <a:lnTo>
                  <a:pt x="80" y="132"/>
                </a:lnTo>
                <a:lnTo>
                  <a:pt x="80" y="134"/>
                </a:lnTo>
                <a:lnTo>
                  <a:pt x="80" y="134"/>
                </a:lnTo>
                <a:lnTo>
                  <a:pt x="82" y="134"/>
                </a:lnTo>
                <a:lnTo>
                  <a:pt x="82" y="132"/>
                </a:lnTo>
                <a:lnTo>
                  <a:pt x="82" y="132"/>
                </a:lnTo>
                <a:lnTo>
                  <a:pt x="86" y="132"/>
                </a:lnTo>
                <a:lnTo>
                  <a:pt x="88" y="130"/>
                </a:lnTo>
                <a:lnTo>
                  <a:pt x="88" y="130"/>
                </a:lnTo>
                <a:lnTo>
                  <a:pt x="88" y="128"/>
                </a:lnTo>
                <a:lnTo>
                  <a:pt x="88" y="126"/>
                </a:lnTo>
                <a:lnTo>
                  <a:pt x="90" y="124"/>
                </a:lnTo>
                <a:lnTo>
                  <a:pt x="90" y="124"/>
                </a:lnTo>
                <a:lnTo>
                  <a:pt x="90" y="122"/>
                </a:lnTo>
                <a:lnTo>
                  <a:pt x="88" y="122"/>
                </a:lnTo>
                <a:lnTo>
                  <a:pt x="88" y="120"/>
                </a:lnTo>
                <a:lnTo>
                  <a:pt x="88" y="118"/>
                </a:lnTo>
                <a:lnTo>
                  <a:pt x="86" y="116"/>
                </a:lnTo>
                <a:lnTo>
                  <a:pt x="84" y="112"/>
                </a:lnTo>
                <a:lnTo>
                  <a:pt x="80" y="106"/>
                </a:lnTo>
                <a:lnTo>
                  <a:pt x="80" y="104"/>
                </a:lnTo>
                <a:lnTo>
                  <a:pt x="78" y="102"/>
                </a:lnTo>
                <a:lnTo>
                  <a:pt x="78" y="100"/>
                </a:lnTo>
                <a:lnTo>
                  <a:pt x="76" y="98"/>
                </a:lnTo>
                <a:lnTo>
                  <a:pt x="74" y="92"/>
                </a:lnTo>
                <a:lnTo>
                  <a:pt x="74" y="90"/>
                </a:lnTo>
                <a:lnTo>
                  <a:pt x="72" y="86"/>
                </a:lnTo>
                <a:lnTo>
                  <a:pt x="72" y="84"/>
                </a:lnTo>
                <a:lnTo>
                  <a:pt x="70" y="84"/>
                </a:lnTo>
                <a:lnTo>
                  <a:pt x="70" y="84"/>
                </a:lnTo>
                <a:lnTo>
                  <a:pt x="70" y="82"/>
                </a:lnTo>
                <a:lnTo>
                  <a:pt x="68" y="82"/>
                </a:lnTo>
                <a:lnTo>
                  <a:pt x="68" y="82"/>
                </a:lnTo>
                <a:lnTo>
                  <a:pt x="66" y="82"/>
                </a:lnTo>
                <a:lnTo>
                  <a:pt x="64" y="82"/>
                </a:lnTo>
                <a:lnTo>
                  <a:pt x="62" y="82"/>
                </a:lnTo>
                <a:lnTo>
                  <a:pt x="58" y="80"/>
                </a:lnTo>
                <a:lnTo>
                  <a:pt x="56" y="80"/>
                </a:lnTo>
                <a:lnTo>
                  <a:pt x="54" y="80"/>
                </a:lnTo>
                <a:lnTo>
                  <a:pt x="54" y="80"/>
                </a:lnTo>
                <a:lnTo>
                  <a:pt x="52" y="78"/>
                </a:lnTo>
                <a:lnTo>
                  <a:pt x="52" y="78"/>
                </a:lnTo>
                <a:lnTo>
                  <a:pt x="52" y="78"/>
                </a:lnTo>
                <a:lnTo>
                  <a:pt x="52" y="76"/>
                </a:lnTo>
                <a:lnTo>
                  <a:pt x="50" y="76"/>
                </a:lnTo>
                <a:lnTo>
                  <a:pt x="50" y="74"/>
                </a:lnTo>
                <a:lnTo>
                  <a:pt x="50" y="72"/>
                </a:lnTo>
                <a:lnTo>
                  <a:pt x="50" y="68"/>
                </a:lnTo>
                <a:lnTo>
                  <a:pt x="50" y="66"/>
                </a:lnTo>
                <a:lnTo>
                  <a:pt x="50" y="66"/>
                </a:lnTo>
                <a:lnTo>
                  <a:pt x="50" y="64"/>
                </a:lnTo>
                <a:lnTo>
                  <a:pt x="50" y="62"/>
                </a:lnTo>
                <a:lnTo>
                  <a:pt x="48" y="58"/>
                </a:lnTo>
                <a:lnTo>
                  <a:pt x="46" y="54"/>
                </a:lnTo>
                <a:lnTo>
                  <a:pt x="40" y="44"/>
                </a:lnTo>
                <a:lnTo>
                  <a:pt x="38" y="38"/>
                </a:lnTo>
                <a:lnTo>
                  <a:pt x="38" y="36"/>
                </a:lnTo>
                <a:lnTo>
                  <a:pt x="36" y="34"/>
                </a:lnTo>
                <a:lnTo>
                  <a:pt x="34" y="32"/>
                </a:lnTo>
                <a:lnTo>
                  <a:pt x="32" y="30"/>
                </a:lnTo>
                <a:lnTo>
                  <a:pt x="30" y="28"/>
                </a:lnTo>
                <a:lnTo>
                  <a:pt x="30" y="26"/>
                </a:lnTo>
                <a:lnTo>
                  <a:pt x="28" y="22"/>
                </a:lnTo>
                <a:lnTo>
                  <a:pt x="26" y="20"/>
                </a:lnTo>
                <a:lnTo>
                  <a:pt x="22" y="12"/>
                </a:lnTo>
                <a:lnTo>
                  <a:pt x="18" y="6"/>
                </a:lnTo>
                <a:lnTo>
                  <a:pt x="16" y="0"/>
                </a:lnTo>
                <a:lnTo>
                  <a:pt x="14" y="4"/>
                </a:lnTo>
                <a:lnTo>
                  <a:pt x="12" y="12"/>
                </a:lnTo>
                <a:lnTo>
                  <a:pt x="10" y="16"/>
                </a:lnTo>
                <a:lnTo>
                  <a:pt x="8" y="22"/>
                </a:lnTo>
                <a:lnTo>
                  <a:pt x="6" y="26"/>
                </a:lnTo>
                <a:lnTo>
                  <a:pt x="6" y="26"/>
                </a:lnTo>
                <a:lnTo>
                  <a:pt x="6" y="28"/>
                </a:lnTo>
                <a:lnTo>
                  <a:pt x="6" y="30"/>
                </a:lnTo>
                <a:lnTo>
                  <a:pt x="6" y="32"/>
                </a:lnTo>
                <a:lnTo>
                  <a:pt x="6" y="36"/>
                </a:lnTo>
                <a:lnTo>
                  <a:pt x="6" y="38"/>
                </a:lnTo>
                <a:lnTo>
                  <a:pt x="6" y="44"/>
                </a:lnTo>
                <a:lnTo>
                  <a:pt x="8" y="48"/>
                </a:lnTo>
                <a:lnTo>
                  <a:pt x="8" y="48"/>
                </a:lnTo>
                <a:lnTo>
                  <a:pt x="8" y="50"/>
                </a:lnTo>
                <a:lnTo>
                  <a:pt x="10" y="54"/>
                </a:lnTo>
                <a:lnTo>
                  <a:pt x="12" y="58"/>
                </a:lnTo>
                <a:lnTo>
                  <a:pt x="12" y="60"/>
                </a:lnTo>
                <a:lnTo>
                  <a:pt x="12" y="62"/>
                </a:lnTo>
                <a:lnTo>
                  <a:pt x="14" y="64"/>
                </a:lnTo>
                <a:lnTo>
                  <a:pt x="14" y="68"/>
                </a:lnTo>
                <a:lnTo>
                  <a:pt x="14" y="70"/>
                </a:lnTo>
                <a:lnTo>
                  <a:pt x="14" y="72"/>
                </a:lnTo>
                <a:lnTo>
                  <a:pt x="14" y="72"/>
                </a:lnTo>
                <a:lnTo>
                  <a:pt x="14" y="72"/>
                </a:lnTo>
                <a:lnTo>
                  <a:pt x="14" y="74"/>
                </a:lnTo>
                <a:lnTo>
                  <a:pt x="14" y="74"/>
                </a:lnTo>
                <a:lnTo>
                  <a:pt x="14" y="74"/>
                </a:lnTo>
                <a:lnTo>
                  <a:pt x="12" y="74"/>
                </a:lnTo>
                <a:lnTo>
                  <a:pt x="12" y="74"/>
                </a:lnTo>
                <a:lnTo>
                  <a:pt x="12" y="74"/>
                </a:lnTo>
                <a:lnTo>
                  <a:pt x="10" y="74"/>
                </a:lnTo>
                <a:lnTo>
                  <a:pt x="8" y="74"/>
                </a:lnTo>
                <a:lnTo>
                  <a:pt x="6" y="74"/>
                </a:lnTo>
                <a:lnTo>
                  <a:pt x="4" y="72"/>
                </a:lnTo>
                <a:lnTo>
                  <a:pt x="2" y="72"/>
                </a:lnTo>
                <a:lnTo>
                  <a:pt x="2" y="72"/>
                </a:lnTo>
                <a:lnTo>
                  <a:pt x="2" y="72"/>
                </a:lnTo>
                <a:lnTo>
                  <a:pt x="0" y="74"/>
                </a:lnTo>
                <a:lnTo>
                  <a:pt x="0" y="74"/>
                </a:lnTo>
                <a:lnTo>
                  <a:pt x="0" y="74"/>
                </a:lnTo>
                <a:lnTo>
                  <a:pt x="0" y="76"/>
                </a:lnTo>
                <a:lnTo>
                  <a:pt x="0" y="76"/>
                </a:lnTo>
                <a:lnTo>
                  <a:pt x="0" y="78"/>
                </a:lnTo>
                <a:lnTo>
                  <a:pt x="0" y="80"/>
                </a:lnTo>
                <a:lnTo>
                  <a:pt x="0" y="82"/>
                </a:lnTo>
                <a:lnTo>
                  <a:pt x="0" y="84"/>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grpSp>
        <p:nvGrpSpPr>
          <p:cNvPr id="442" name="Gruppieren 679"/>
          <p:cNvGrpSpPr/>
          <p:nvPr/>
        </p:nvGrpSpPr>
        <p:grpSpPr>
          <a:xfrm>
            <a:off x="3972690" y="712623"/>
            <a:ext cx="4310890" cy="2086632"/>
            <a:chOff x="4888203" y="2184567"/>
            <a:chExt cx="3333750" cy="1422400"/>
          </a:xfrm>
          <a:noFill/>
        </p:grpSpPr>
        <p:sp>
          <p:nvSpPr>
            <p:cNvPr id="480" name="Freeform 160"/>
            <p:cNvSpPr>
              <a:spLocks/>
            </p:cNvSpPr>
            <p:nvPr/>
          </p:nvSpPr>
          <p:spPr bwMode="auto">
            <a:xfrm>
              <a:off x="5275553" y="2692567"/>
              <a:ext cx="34925" cy="38100"/>
            </a:xfrm>
            <a:custGeom>
              <a:avLst/>
              <a:gdLst>
                <a:gd name="T0" fmla="*/ 10 w 22"/>
                <a:gd name="T1" fmla="*/ 0 h 24"/>
                <a:gd name="T2" fmla="*/ 10 w 22"/>
                <a:gd name="T3" fmla="*/ 0 h 24"/>
                <a:gd name="T4" fmla="*/ 10 w 22"/>
                <a:gd name="T5" fmla="*/ 2 h 24"/>
                <a:gd name="T6" fmla="*/ 10 w 22"/>
                <a:gd name="T7" fmla="*/ 2 h 24"/>
                <a:gd name="T8" fmla="*/ 8 w 22"/>
                <a:gd name="T9" fmla="*/ 2 h 24"/>
                <a:gd name="T10" fmla="*/ 8 w 22"/>
                <a:gd name="T11" fmla="*/ 2 h 24"/>
                <a:gd name="T12" fmla="*/ 6 w 22"/>
                <a:gd name="T13" fmla="*/ 4 h 24"/>
                <a:gd name="T14" fmla="*/ 4 w 22"/>
                <a:gd name="T15" fmla="*/ 6 h 24"/>
                <a:gd name="T16" fmla="*/ 2 w 22"/>
                <a:gd name="T17" fmla="*/ 8 h 24"/>
                <a:gd name="T18" fmla="*/ 0 w 22"/>
                <a:gd name="T19" fmla="*/ 10 h 24"/>
                <a:gd name="T20" fmla="*/ 0 w 22"/>
                <a:gd name="T21" fmla="*/ 12 h 24"/>
                <a:gd name="T22" fmla="*/ 0 w 22"/>
                <a:gd name="T23" fmla="*/ 12 h 24"/>
                <a:gd name="T24" fmla="*/ 0 w 22"/>
                <a:gd name="T25" fmla="*/ 14 h 24"/>
                <a:gd name="T26" fmla="*/ 0 w 22"/>
                <a:gd name="T27" fmla="*/ 14 h 24"/>
                <a:gd name="T28" fmla="*/ 0 w 22"/>
                <a:gd name="T29" fmla="*/ 16 h 24"/>
                <a:gd name="T30" fmla="*/ 0 w 22"/>
                <a:gd name="T31" fmla="*/ 18 h 24"/>
                <a:gd name="T32" fmla="*/ 0 w 22"/>
                <a:gd name="T33" fmla="*/ 20 h 24"/>
                <a:gd name="T34" fmla="*/ 2 w 22"/>
                <a:gd name="T35" fmla="*/ 20 h 24"/>
                <a:gd name="T36" fmla="*/ 2 w 22"/>
                <a:gd name="T37" fmla="*/ 22 h 24"/>
                <a:gd name="T38" fmla="*/ 4 w 22"/>
                <a:gd name="T39" fmla="*/ 22 h 24"/>
                <a:gd name="T40" fmla="*/ 4 w 22"/>
                <a:gd name="T41" fmla="*/ 24 h 24"/>
                <a:gd name="T42" fmla="*/ 6 w 22"/>
                <a:gd name="T43" fmla="*/ 24 h 24"/>
                <a:gd name="T44" fmla="*/ 6 w 22"/>
                <a:gd name="T45" fmla="*/ 24 h 24"/>
                <a:gd name="T46" fmla="*/ 8 w 22"/>
                <a:gd name="T47" fmla="*/ 24 h 24"/>
                <a:gd name="T48" fmla="*/ 8 w 22"/>
                <a:gd name="T49" fmla="*/ 24 h 24"/>
                <a:gd name="T50" fmla="*/ 10 w 22"/>
                <a:gd name="T51" fmla="*/ 24 h 24"/>
                <a:gd name="T52" fmla="*/ 12 w 22"/>
                <a:gd name="T53" fmla="*/ 24 h 24"/>
                <a:gd name="T54" fmla="*/ 12 w 22"/>
                <a:gd name="T55" fmla="*/ 22 h 24"/>
                <a:gd name="T56" fmla="*/ 14 w 22"/>
                <a:gd name="T57" fmla="*/ 22 h 24"/>
                <a:gd name="T58" fmla="*/ 14 w 22"/>
                <a:gd name="T59" fmla="*/ 22 h 24"/>
                <a:gd name="T60" fmla="*/ 16 w 22"/>
                <a:gd name="T61" fmla="*/ 20 h 24"/>
                <a:gd name="T62" fmla="*/ 18 w 22"/>
                <a:gd name="T63" fmla="*/ 18 h 24"/>
                <a:gd name="T64" fmla="*/ 20 w 22"/>
                <a:gd name="T65" fmla="*/ 16 h 24"/>
                <a:gd name="T66" fmla="*/ 20 w 22"/>
                <a:gd name="T67" fmla="*/ 14 h 24"/>
                <a:gd name="T68" fmla="*/ 22 w 22"/>
                <a:gd name="T69" fmla="*/ 14 h 24"/>
                <a:gd name="T70" fmla="*/ 22 w 22"/>
                <a:gd name="T71" fmla="*/ 12 h 24"/>
                <a:gd name="T72" fmla="*/ 22 w 22"/>
                <a:gd name="T73" fmla="*/ 12 h 24"/>
                <a:gd name="T74" fmla="*/ 22 w 22"/>
                <a:gd name="T75" fmla="*/ 10 h 24"/>
                <a:gd name="T76" fmla="*/ 22 w 22"/>
                <a:gd name="T77" fmla="*/ 10 h 24"/>
                <a:gd name="T78" fmla="*/ 22 w 22"/>
                <a:gd name="T79" fmla="*/ 10 h 24"/>
                <a:gd name="T80" fmla="*/ 22 w 22"/>
                <a:gd name="T81" fmla="*/ 8 h 24"/>
                <a:gd name="T82" fmla="*/ 20 w 22"/>
                <a:gd name="T83" fmla="*/ 6 h 24"/>
                <a:gd name="T84" fmla="*/ 20 w 22"/>
                <a:gd name="T85" fmla="*/ 6 h 24"/>
                <a:gd name="T86" fmla="*/ 18 w 22"/>
                <a:gd name="T87" fmla="*/ 4 h 24"/>
                <a:gd name="T88" fmla="*/ 16 w 22"/>
                <a:gd name="T89" fmla="*/ 2 h 24"/>
                <a:gd name="T90" fmla="*/ 14 w 22"/>
                <a:gd name="T91" fmla="*/ 2 h 24"/>
                <a:gd name="T92" fmla="*/ 12 w 22"/>
                <a:gd name="T93" fmla="*/ 2 h 24"/>
                <a:gd name="T94" fmla="*/ 12 w 22"/>
                <a:gd name="T95" fmla="*/ 0 h 24"/>
                <a:gd name="T96" fmla="*/ 10 w 22"/>
                <a:gd name="T9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24">
                  <a:moveTo>
                    <a:pt x="10" y="0"/>
                  </a:moveTo>
                  <a:lnTo>
                    <a:pt x="10" y="0"/>
                  </a:lnTo>
                  <a:lnTo>
                    <a:pt x="10" y="2"/>
                  </a:lnTo>
                  <a:lnTo>
                    <a:pt x="10" y="2"/>
                  </a:lnTo>
                  <a:lnTo>
                    <a:pt x="8" y="2"/>
                  </a:lnTo>
                  <a:lnTo>
                    <a:pt x="8" y="2"/>
                  </a:lnTo>
                  <a:lnTo>
                    <a:pt x="6" y="4"/>
                  </a:lnTo>
                  <a:lnTo>
                    <a:pt x="4" y="6"/>
                  </a:lnTo>
                  <a:lnTo>
                    <a:pt x="2" y="8"/>
                  </a:lnTo>
                  <a:lnTo>
                    <a:pt x="0" y="10"/>
                  </a:lnTo>
                  <a:lnTo>
                    <a:pt x="0" y="12"/>
                  </a:lnTo>
                  <a:lnTo>
                    <a:pt x="0" y="12"/>
                  </a:lnTo>
                  <a:lnTo>
                    <a:pt x="0" y="14"/>
                  </a:lnTo>
                  <a:lnTo>
                    <a:pt x="0" y="14"/>
                  </a:lnTo>
                  <a:lnTo>
                    <a:pt x="0" y="16"/>
                  </a:lnTo>
                  <a:lnTo>
                    <a:pt x="0" y="18"/>
                  </a:lnTo>
                  <a:lnTo>
                    <a:pt x="0" y="20"/>
                  </a:lnTo>
                  <a:lnTo>
                    <a:pt x="2" y="20"/>
                  </a:lnTo>
                  <a:lnTo>
                    <a:pt x="2" y="22"/>
                  </a:lnTo>
                  <a:lnTo>
                    <a:pt x="4" y="22"/>
                  </a:lnTo>
                  <a:lnTo>
                    <a:pt x="4" y="24"/>
                  </a:lnTo>
                  <a:lnTo>
                    <a:pt x="6" y="24"/>
                  </a:lnTo>
                  <a:lnTo>
                    <a:pt x="6" y="24"/>
                  </a:lnTo>
                  <a:lnTo>
                    <a:pt x="8" y="24"/>
                  </a:lnTo>
                  <a:lnTo>
                    <a:pt x="8" y="24"/>
                  </a:lnTo>
                  <a:lnTo>
                    <a:pt x="10" y="24"/>
                  </a:lnTo>
                  <a:lnTo>
                    <a:pt x="12" y="24"/>
                  </a:lnTo>
                  <a:lnTo>
                    <a:pt x="12" y="22"/>
                  </a:lnTo>
                  <a:lnTo>
                    <a:pt x="14" y="22"/>
                  </a:lnTo>
                  <a:lnTo>
                    <a:pt x="14" y="22"/>
                  </a:lnTo>
                  <a:lnTo>
                    <a:pt x="16" y="20"/>
                  </a:lnTo>
                  <a:lnTo>
                    <a:pt x="18" y="18"/>
                  </a:lnTo>
                  <a:lnTo>
                    <a:pt x="20" y="16"/>
                  </a:lnTo>
                  <a:lnTo>
                    <a:pt x="20" y="14"/>
                  </a:lnTo>
                  <a:lnTo>
                    <a:pt x="22" y="14"/>
                  </a:lnTo>
                  <a:lnTo>
                    <a:pt x="22" y="12"/>
                  </a:lnTo>
                  <a:lnTo>
                    <a:pt x="22" y="12"/>
                  </a:lnTo>
                  <a:lnTo>
                    <a:pt x="22" y="10"/>
                  </a:lnTo>
                  <a:lnTo>
                    <a:pt x="22" y="10"/>
                  </a:lnTo>
                  <a:lnTo>
                    <a:pt x="22" y="10"/>
                  </a:lnTo>
                  <a:lnTo>
                    <a:pt x="22" y="8"/>
                  </a:lnTo>
                  <a:lnTo>
                    <a:pt x="20" y="6"/>
                  </a:lnTo>
                  <a:lnTo>
                    <a:pt x="20" y="6"/>
                  </a:lnTo>
                  <a:lnTo>
                    <a:pt x="18" y="4"/>
                  </a:lnTo>
                  <a:lnTo>
                    <a:pt x="16" y="2"/>
                  </a:lnTo>
                  <a:lnTo>
                    <a:pt x="14" y="2"/>
                  </a:lnTo>
                  <a:lnTo>
                    <a:pt x="12" y="2"/>
                  </a:lnTo>
                  <a:lnTo>
                    <a:pt x="12" y="0"/>
                  </a:lnTo>
                  <a:lnTo>
                    <a:pt x="10" y="0"/>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1" name="Freeform 162"/>
            <p:cNvSpPr>
              <a:spLocks/>
            </p:cNvSpPr>
            <p:nvPr/>
          </p:nvSpPr>
          <p:spPr bwMode="auto">
            <a:xfrm>
              <a:off x="5453353" y="2660817"/>
              <a:ext cx="50800" cy="25400"/>
            </a:xfrm>
            <a:custGeom>
              <a:avLst/>
              <a:gdLst>
                <a:gd name="T0" fmla="*/ 28 w 32"/>
                <a:gd name="T1" fmla="*/ 4 h 16"/>
                <a:gd name="T2" fmla="*/ 28 w 32"/>
                <a:gd name="T3" fmla="*/ 4 h 16"/>
                <a:gd name="T4" fmla="*/ 26 w 32"/>
                <a:gd name="T5" fmla="*/ 4 h 16"/>
                <a:gd name="T6" fmla="*/ 24 w 32"/>
                <a:gd name="T7" fmla="*/ 2 h 16"/>
                <a:gd name="T8" fmla="*/ 24 w 32"/>
                <a:gd name="T9" fmla="*/ 2 h 16"/>
                <a:gd name="T10" fmla="*/ 22 w 32"/>
                <a:gd name="T11" fmla="*/ 0 h 16"/>
                <a:gd name="T12" fmla="*/ 20 w 32"/>
                <a:gd name="T13" fmla="*/ 0 h 16"/>
                <a:gd name="T14" fmla="*/ 18 w 32"/>
                <a:gd name="T15" fmla="*/ 0 h 16"/>
                <a:gd name="T16" fmla="*/ 16 w 32"/>
                <a:gd name="T17" fmla="*/ 0 h 16"/>
                <a:gd name="T18" fmla="*/ 14 w 32"/>
                <a:gd name="T19" fmla="*/ 0 h 16"/>
                <a:gd name="T20" fmla="*/ 14 w 32"/>
                <a:gd name="T21" fmla="*/ 0 h 16"/>
                <a:gd name="T22" fmla="*/ 12 w 32"/>
                <a:gd name="T23" fmla="*/ 0 h 16"/>
                <a:gd name="T24" fmla="*/ 10 w 32"/>
                <a:gd name="T25" fmla="*/ 2 h 16"/>
                <a:gd name="T26" fmla="*/ 8 w 32"/>
                <a:gd name="T27" fmla="*/ 2 h 16"/>
                <a:gd name="T28" fmla="*/ 6 w 32"/>
                <a:gd name="T29" fmla="*/ 4 h 16"/>
                <a:gd name="T30" fmla="*/ 4 w 32"/>
                <a:gd name="T31" fmla="*/ 6 h 16"/>
                <a:gd name="T32" fmla="*/ 2 w 32"/>
                <a:gd name="T33" fmla="*/ 8 h 16"/>
                <a:gd name="T34" fmla="*/ 2 w 32"/>
                <a:gd name="T35" fmla="*/ 8 h 16"/>
                <a:gd name="T36" fmla="*/ 2 w 32"/>
                <a:gd name="T37" fmla="*/ 8 h 16"/>
                <a:gd name="T38" fmla="*/ 0 w 32"/>
                <a:gd name="T39" fmla="*/ 10 h 16"/>
                <a:gd name="T40" fmla="*/ 0 w 32"/>
                <a:gd name="T41" fmla="*/ 10 h 16"/>
                <a:gd name="T42" fmla="*/ 0 w 32"/>
                <a:gd name="T43" fmla="*/ 12 h 16"/>
                <a:gd name="T44" fmla="*/ 2 w 32"/>
                <a:gd name="T45" fmla="*/ 12 h 16"/>
                <a:gd name="T46" fmla="*/ 2 w 32"/>
                <a:gd name="T47" fmla="*/ 12 h 16"/>
                <a:gd name="T48" fmla="*/ 2 w 32"/>
                <a:gd name="T49" fmla="*/ 12 h 16"/>
                <a:gd name="T50" fmla="*/ 2 w 32"/>
                <a:gd name="T51" fmla="*/ 12 h 16"/>
                <a:gd name="T52" fmla="*/ 4 w 32"/>
                <a:gd name="T53" fmla="*/ 12 h 16"/>
                <a:gd name="T54" fmla="*/ 4 w 32"/>
                <a:gd name="T55" fmla="*/ 14 h 16"/>
                <a:gd name="T56" fmla="*/ 8 w 32"/>
                <a:gd name="T57" fmla="*/ 12 h 16"/>
                <a:gd name="T58" fmla="*/ 10 w 32"/>
                <a:gd name="T59" fmla="*/ 12 h 16"/>
                <a:gd name="T60" fmla="*/ 10 w 32"/>
                <a:gd name="T61" fmla="*/ 12 h 16"/>
                <a:gd name="T62" fmla="*/ 12 w 32"/>
                <a:gd name="T63" fmla="*/ 14 h 16"/>
                <a:gd name="T64" fmla="*/ 16 w 32"/>
                <a:gd name="T65" fmla="*/ 14 h 16"/>
                <a:gd name="T66" fmla="*/ 18 w 32"/>
                <a:gd name="T67" fmla="*/ 16 h 16"/>
                <a:gd name="T68" fmla="*/ 22 w 32"/>
                <a:gd name="T69" fmla="*/ 16 h 16"/>
                <a:gd name="T70" fmla="*/ 26 w 32"/>
                <a:gd name="T71" fmla="*/ 16 h 16"/>
                <a:gd name="T72" fmla="*/ 28 w 32"/>
                <a:gd name="T73" fmla="*/ 16 h 16"/>
                <a:gd name="T74" fmla="*/ 28 w 32"/>
                <a:gd name="T75" fmla="*/ 16 h 16"/>
                <a:gd name="T76" fmla="*/ 30 w 32"/>
                <a:gd name="T77" fmla="*/ 16 h 16"/>
                <a:gd name="T78" fmla="*/ 30 w 32"/>
                <a:gd name="T79" fmla="*/ 16 h 16"/>
                <a:gd name="T80" fmla="*/ 32 w 32"/>
                <a:gd name="T81" fmla="*/ 16 h 16"/>
                <a:gd name="T82" fmla="*/ 32 w 32"/>
                <a:gd name="T83" fmla="*/ 16 h 16"/>
                <a:gd name="T84" fmla="*/ 32 w 32"/>
                <a:gd name="T85" fmla="*/ 14 h 16"/>
                <a:gd name="T86" fmla="*/ 32 w 32"/>
                <a:gd name="T87" fmla="*/ 14 h 16"/>
                <a:gd name="T88" fmla="*/ 32 w 32"/>
                <a:gd name="T89" fmla="*/ 14 h 16"/>
                <a:gd name="T90" fmla="*/ 32 w 32"/>
                <a:gd name="T91" fmla="*/ 12 h 16"/>
                <a:gd name="T92" fmla="*/ 32 w 32"/>
                <a:gd name="T93" fmla="*/ 12 h 16"/>
                <a:gd name="T94" fmla="*/ 32 w 32"/>
                <a:gd name="T95" fmla="*/ 10 h 16"/>
                <a:gd name="T96" fmla="*/ 30 w 32"/>
                <a:gd name="T97" fmla="*/ 8 h 16"/>
                <a:gd name="T98" fmla="*/ 30 w 32"/>
                <a:gd name="T99" fmla="*/ 6 h 16"/>
                <a:gd name="T100" fmla="*/ 28 w 32"/>
                <a:gd name="T101" fmla="*/ 6 h 16"/>
                <a:gd name="T102" fmla="*/ 28 w 32"/>
                <a:gd name="T103"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16">
                  <a:moveTo>
                    <a:pt x="28" y="4"/>
                  </a:moveTo>
                  <a:lnTo>
                    <a:pt x="28" y="4"/>
                  </a:lnTo>
                  <a:lnTo>
                    <a:pt x="26" y="4"/>
                  </a:lnTo>
                  <a:lnTo>
                    <a:pt x="24" y="2"/>
                  </a:lnTo>
                  <a:lnTo>
                    <a:pt x="24" y="2"/>
                  </a:lnTo>
                  <a:lnTo>
                    <a:pt x="22" y="0"/>
                  </a:lnTo>
                  <a:lnTo>
                    <a:pt x="20" y="0"/>
                  </a:lnTo>
                  <a:lnTo>
                    <a:pt x="18" y="0"/>
                  </a:lnTo>
                  <a:lnTo>
                    <a:pt x="16" y="0"/>
                  </a:lnTo>
                  <a:lnTo>
                    <a:pt x="14" y="0"/>
                  </a:lnTo>
                  <a:lnTo>
                    <a:pt x="14" y="0"/>
                  </a:lnTo>
                  <a:lnTo>
                    <a:pt x="12" y="0"/>
                  </a:lnTo>
                  <a:lnTo>
                    <a:pt x="10" y="2"/>
                  </a:lnTo>
                  <a:lnTo>
                    <a:pt x="8" y="2"/>
                  </a:lnTo>
                  <a:lnTo>
                    <a:pt x="6" y="4"/>
                  </a:lnTo>
                  <a:lnTo>
                    <a:pt x="4" y="6"/>
                  </a:lnTo>
                  <a:lnTo>
                    <a:pt x="2" y="8"/>
                  </a:lnTo>
                  <a:lnTo>
                    <a:pt x="2" y="8"/>
                  </a:lnTo>
                  <a:lnTo>
                    <a:pt x="2" y="8"/>
                  </a:lnTo>
                  <a:lnTo>
                    <a:pt x="0" y="10"/>
                  </a:lnTo>
                  <a:lnTo>
                    <a:pt x="0" y="10"/>
                  </a:lnTo>
                  <a:lnTo>
                    <a:pt x="0" y="12"/>
                  </a:lnTo>
                  <a:lnTo>
                    <a:pt x="2" y="12"/>
                  </a:lnTo>
                  <a:lnTo>
                    <a:pt x="2" y="12"/>
                  </a:lnTo>
                  <a:lnTo>
                    <a:pt x="2" y="12"/>
                  </a:lnTo>
                  <a:lnTo>
                    <a:pt x="2" y="12"/>
                  </a:lnTo>
                  <a:lnTo>
                    <a:pt x="4" y="12"/>
                  </a:lnTo>
                  <a:lnTo>
                    <a:pt x="4" y="14"/>
                  </a:lnTo>
                  <a:lnTo>
                    <a:pt x="8" y="12"/>
                  </a:lnTo>
                  <a:lnTo>
                    <a:pt x="10" y="12"/>
                  </a:lnTo>
                  <a:lnTo>
                    <a:pt x="10" y="12"/>
                  </a:lnTo>
                  <a:lnTo>
                    <a:pt x="12" y="14"/>
                  </a:lnTo>
                  <a:lnTo>
                    <a:pt x="16" y="14"/>
                  </a:lnTo>
                  <a:lnTo>
                    <a:pt x="18" y="16"/>
                  </a:lnTo>
                  <a:lnTo>
                    <a:pt x="22" y="16"/>
                  </a:lnTo>
                  <a:lnTo>
                    <a:pt x="26" y="16"/>
                  </a:lnTo>
                  <a:lnTo>
                    <a:pt x="28" y="16"/>
                  </a:lnTo>
                  <a:lnTo>
                    <a:pt x="28" y="16"/>
                  </a:lnTo>
                  <a:lnTo>
                    <a:pt x="30" y="16"/>
                  </a:lnTo>
                  <a:lnTo>
                    <a:pt x="30" y="16"/>
                  </a:lnTo>
                  <a:lnTo>
                    <a:pt x="32" y="16"/>
                  </a:lnTo>
                  <a:lnTo>
                    <a:pt x="32" y="16"/>
                  </a:lnTo>
                  <a:lnTo>
                    <a:pt x="32" y="14"/>
                  </a:lnTo>
                  <a:lnTo>
                    <a:pt x="32" y="14"/>
                  </a:lnTo>
                  <a:lnTo>
                    <a:pt x="32" y="14"/>
                  </a:lnTo>
                  <a:lnTo>
                    <a:pt x="32" y="12"/>
                  </a:lnTo>
                  <a:lnTo>
                    <a:pt x="32" y="12"/>
                  </a:lnTo>
                  <a:lnTo>
                    <a:pt x="32" y="10"/>
                  </a:lnTo>
                  <a:lnTo>
                    <a:pt x="30" y="8"/>
                  </a:lnTo>
                  <a:lnTo>
                    <a:pt x="30" y="6"/>
                  </a:lnTo>
                  <a:lnTo>
                    <a:pt x="28" y="6"/>
                  </a:lnTo>
                  <a:lnTo>
                    <a:pt x="28" y="4"/>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2" name="Freeform 164"/>
            <p:cNvSpPr>
              <a:spLocks/>
            </p:cNvSpPr>
            <p:nvPr/>
          </p:nvSpPr>
          <p:spPr bwMode="auto">
            <a:xfrm>
              <a:off x="5339053" y="2390942"/>
              <a:ext cx="311150" cy="269875"/>
            </a:xfrm>
            <a:custGeom>
              <a:avLst/>
              <a:gdLst>
                <a:gd name="T0" fmla="*/ 50 w 196"/>
                <a:gd name="T1" fmla="*/ 96 h 170"/>
                <a:gd name="T2" fmla="*/ 60 w 196"/>
                <a:gd name="T3" fmla="*/ 88 h 170"/>
                <a:gd name="T4" fmla="*/ 66 w 196"/>
                <a:gd name="T5" fmla="*/ 80 h 170"/>
                <a:gd name="T6" fmla="*/ 86 w 196"/>
                <a:gd name="T7" fmla="*/ 66 h 170"/>
                <a:gd name="T8" fmla="*/ 106 w 196"/>
                <a:gd name="T9" fmla="*/ 52 h 170"/>
                <a:gd name="T10" fmla="*/ 126 w 196"/>
                <a:gd name="T11" fmla="*/ 40 h 170"/>
                <a:gd name="T12" fmla="*/ 160 w 196"/>
                <a:gd name="T13" fmla="*/ 28 h 170"/>
                <a:gd name="T14" fmla="*/ 184 w 196"/>
                <a:gd name="T15" fmla="*/ 20 h 170"/>
                <a:gd name="T16" fmla="*/ 194 w 196"/>
                <a:gd name="T17" fmla="*/ 16 h 170"/>
                <a:gd name="T18" fmla="*/ 196 w 196"/>
                <a:gd name="T19" fmla="*/ 12 h 170"/>
                <a:gd name="T20" fmla="*/ 192 w 196"/>
                <a:gd name="T21" fmla="*/ 6 h 170"/>
                <a:gd name="T22" fmla="*/ 184 w 196"/>
                <a:gd name="T23" fmla="*/ 2 h 170"/>
                <a:gd name="T24" fmla="*/ 170 w 196"/>
                <a:gd name="T25" fmla="*/ 2 h 170"/>
                <a:gd name="T26" fmla="*/ 160 w 196"/>
                <a:gd name="T27" fmla="*/ 4 h 170"/>
                <a:gd name="T28" fmla="*/ 150 w 196"/>
                <a:gd name="T29" fmla="*/ 14 h 170"/>
                <a:gd name="T30" fmla="*/ 136 w 196"/>
                <a:gd name="T31" fmla="*/ 18 h 170"/>
                <a:gd name="T32" fmla="*/ 110 w 196"/>
                <a:gd name="T33" fmla="*/ 22 h 170"/>
                <a:gd name="T34" fmla="*/ 98 w 196"/>
                <a:gd name="T35" fmla="*/ 22 h 170"/>
                <a:gd name="T36" fmla="*/ 92 w 196"/>
                <a:gd name="T37" fmla="*/ 26 h 170"/>
                <a:gd name="T38" fmla="*/ 84 w 196"/>
                <a:gd name="T39" fmla="*/ 34 h 170"/>
                <a:gd name="T40" fmla="*/ 76 w 196"/>
                <a:gd name="T41" fmla="*/ 36 h 170"/>
                <a:gd name="T42" fmla="*/ 68 w 196"/>
                <a:gd name="T43" fmla="*/ 34 h 170"/>
                <a:gd name="T44" fmla="*/ 64 w 196"/>
                <a:gd name="T45" fmla="*/ 40 h 170"/>
                <a:gd name="T46" fmla="*/ 60 w 196"/>
                <a:gd name="T47" fmla="*/ 46 h 170"/>
                <a:gd name="T48" fmla="*/ 54 w 196"/>
                <a:gd name="T49" fmla="*/ 48 h 170"/>
                <a:gd name="T50" fmla="*/ 38 w 196"/>
                <a:gd name="T51" fmla="*/ 50 h 170"/>
                <a:gd name="T52" fmla="*/ 32 w 196"/>
                <a:gd name="T53" fmla="*/ 54 h 170"/>
                <a:gd name="T54" fmla="*/ 30 w 196"/>
                <a:gd name="T55" fmla="*/ 66 h 170"/>
                <a:gd name="T56" fmla="*/ 30 w 196"/>
                <a:gd name="T57" fmla="*/ 76 h 170"/>
                <a:gd name="T58" fmla="*/ 28 w 196"/>
                <a:gd name="T59" fmla="*/ 80 h 170"/>
                <a:gd name="T60" fmla="*/ 24 w 196"/>
                <a:gd name="T61" fmla="*/ 80 h 170"/>
                <a:gd name="T62" fmla="*/ 18 w 196"/>
                <a:gd name="T63" fmla="*/ 78 h 170"/>
                <a:gd name="T64" fmla="*/ 16 w 196"/>
                <a:gd name="T65" fmla="*/ 82 h 170"/>
                <a:gd name="T66" fmla="*/ 18 w 196"/>
                <a:gd name="T67" fmla="*/ 88 h 170"/>
                <a:gd name="T68" fmla="*/ 16 w 196"/>
                <a:gd name="T69" fmla="*/ 94 h 170"/>
                <a:gd name="T70" fmla="*/ 8 w 196"/>
                <a:gd name="T71" fmla="*/ 100 h 170"/>
                <a:gd name="T72" fmla="*/ 4 w 196"/>
                <a:gd name="T73" fmla="*/ 106 h 170"/>
                <a:gd name="T74" fmla="*/ 2 w 196"/>
                <a:gd name="T75" fmla="*/ 122 h 170"/>
                <a:gd name="T76" fmla="*/ 0 w 196"/>
                <a:gd name="T77" fmla="*/ 136 h 170"/>
                <a:gd name="T78" fmla="*/ 2 w 196"/>
                <a:gd name="T79" fmla="*/ 140 h 170"/>
                <a:gd name="T80" fmla="*/ 12 w 196"/>
                <a:gd name="T81" fmla="*/ 144 h 170"/>
                <a:gd name="T82" fmla="*/ 16 w 196"/>
                <a:gd name="T83" fmla="*/ 150 h 170"/>
                <a:gd name="T84" fmla="*/ 22 w 196"/>
                <a:gd name="T85" fmla="*/ 164 h 170"/>
                <a:gd name="T86" fmla="*/ 26 w 196"/>
                <a:gd name="T87" fmla="*/ 168 h 170"/>
                <a:gd name="T88" fmla="*/ 40 w 196"/>
                <a:gd name="T89" fmla="*/ 170 h 170"/>
                <a:gd name="T90" fmla="*/ 60 w 196"/>
                <a:gd name="T91" fmla="*/ 170 h 170"/>
                <a:gd name="T92" fmla="*/ 68 w 196"/>
                <a:gd name="T93" fmla="*/ 168 h 170"/>
                <a:gd name="T94" fmla="*/ 70 w 196"/>
                <a:gd name="T95" fmla="*/ 162 h 170"/>
                <a:gd name="T96" fmla="*/ 70 w 196"/>
                <a:gd name="T97" fmla="*/ 156 h 170"/>
                <a:gd name="T98" fmla="*/ 58 w 196"/>
                <a:gd name="T99" fmla="*/ 152 h 170"/>
                <a:gd name="T100" fmla="*/ 48 w 196"/>
                <a:gd name="T101" fmla="*/ 144 h 170"/>
                <a:gd name="T102" fmla="*/ 44 w 196"/>
                <a:gd name="T103" fmla="*/ 138 h 170"/>
                <a:gd name="T104" fmla="*/ 44 w 196"/>
                <a:gd name="T105" fmla="*/ 118 h 170"/>
                <a:gd name="T106" fmla="*/ 48 w 196"/>
                <a:gd name="T107" fmla="*/ 104 h 170"/>
                <a:gd name="T108" fmla="*/ 48 w 196"/>
                <a:gd name="T109" fmla="*/ 9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 h="170">
                  <a:moveTo>
                    <a:pt x="48" y="98"/>
                  </a:moveTo>
                  <a:lnTo>
                    <a:pt x="48" y="98"/>
                  </a:lnTo>
                  <a:lnTo>
                    <a:pt x="48" y="98"/>
                  </a:lnTo>
                  <a:lnTo>
                    <a:pt x="50" y="98"/>
                  </a:lnTo>
                  <a:lnTo>
                    <a:pt x="50" y="96"/>
                  </a:lnTo>
                  <a:lnTo>
                    <a:pt x="52" y="94"/>
                  </a:lnTo>
                  <a:lnTo>
                    <a:pt x="54" y="94"/>
                  </a:lnTo>
                  <a:lnTo>
                    <a:pt x="58" y="90"/>
                  </a:lnTo>
                  <a:lnTo>
                    <a:pt x="58" y="90"/>
                  </a:lnTo>
                  <a:lnTo>
                    <a:pt x="60" y="88"/>
                  </a:lnTo>
                  <a:lnTo>
                    <a:pt x="62" y="86"/>
                  </a:lnTo>
                  <a:lnTo>
                    <a:pt x="62" y="86"/>
                  </a:lnTo>
                  <a:lnTo>
                    <a:pt x="64" y="84"/>
                  </a:lnTo>
                  <a:lnTo>
                    <a:pt x="66" y="82"/>
                  </a:lnTo>
                  <a:lnTo>
                    <a:pt x="66" y="80"/>
                  </a:lnTo>
                  <a:lnTo>
                    <a:pt x="68" y="78"/>
                  </a:lnTo>
                  <a:lnTo>
                    <a:pt x="74" y="74"/>
                  </a:lnTo>
                  <a:lnTo>
                    <a:pt x="78" y="72"/>
                  </a:lnTo>
                  <a:lnTo>
                    <a:pt x="82" y="68"/>
                  </a:lnTo>
                  <a:lnTo>
                    <a:pt x="86" y="66"/>
                  </a:lnTo>
                  <a:lnTo>
                    <a:pt x="92" y="62"/>
                  </a:lnTo>
                  <a:lnTo>
                    <a:pt x="98" y="60"/>
                  </a:lnTo>
                  <a:lnTo>
                    <a:pt x="102" y="56"/>
                  </a:lnTo>
                  <a:lnTo>
                    <a:pt x="104" y="54"/>
                  </a:lnTo>
                  <a:lnTo>
                    <a:pt x="106" y="52"/>
                  </a:lnTo>
                  <a:lnTo>
                    <a:pt x="112" y="48"/>
                  </a:lnTo>
                  <a:lnTo>
                    <a:pt x="120" y="44"/>
                  </a:lnTo>
                  <a:lnTo>
                    <a:pt x="122" y="42"/>
                  </a:lnTo>
                  <a:lnTo>
                    <a:pt x="124" y="40"/>
                  </a:lnTo>
                  <a:lnTo>
                    <a:pt x="126" y="40"/>
                  </a:lnTo>
                  <a:lnTo>
                    <a:pt x="128" y="38"/>
                  </a:lnTo>
                  <a:lnTo>
                    <a:pt x="132" y="38"/>
                  </a:lnTo>
                  <a:lnTo>
                    <a:pt x="138" y="36"/>
                  </a:lnTo>
                  <a:lnTo>
                    <a:pt x="152" y="30"/>
                  </a:lnTo>
                  <a:lnTo>
                    <a:pt x="160" y="28"/>
                  </a:lnTo>
                  <a:lnTo>
                    <a:pt x="166" y="26"/>
                  </a:lnTo>
                  <a:lnTo>
                    <a:pt x="170" y="24"/>
                  </a:lnTo>
                  <a:lnTo>
                    <a:pt x="176" y="22"/>
                  </a:lnTo>
                  <a:lnTo>
                    <a:pt x="182" y="20"/>
                  </a:lnTo>
                  <a:lnTo>
                    <a:pt x="184" y="20"/>
                  </a:lnTo>
                  <a:lnTo>
                    <a:pt x="186" y="18"/>
                  </a:lnTo>
                  <a:lnTo>
                    <a:pt x="188" y="18"/>
                  </a:lnTo>
                  <a:lnTo>
                    <a:pt x="192" y="16"/>
                  </a:lnTo>
                  <a:lnTo>
                    <a:pt x="192" y="16"/>
                  </a:lnTo>
                  <a:lnTo>
                    <a:pt x="194" y="16"/>
                  </a:lnTo>
                  <a:lnTo>
                    <a:pt x="194" y="14"/>
                  </a:lnTo>
                  <a:lnTo>
                    <a:pt x="196" y="14"/>
                  </a:lnTo>
                  <a:lnTo>
                    <a:pt x="196" y="14"/>
                  </a:lnTo>
                  <a:lnTo>
                    <a:pt x="196" y="14"/>
                  </a:lnTo>
                  <a:lnTo>
                    <a:pt x="196" y="12"/>
                  </a:lnTo>
                  <a:lnTo>
                    <a:pt x="194" y="12"/>
                  </a:lnTo>
                  <a:lnTo>
                    <a:pt x="194" y="10"/>
                  </a:lnTo>
                  <a:lnTo>
                    <a:pt x="194" y="8"/>
                  </a:lnTo>
                  <a:lnTo>
                    <a:pt x="192" y="6"/>
                  </a:lnTo>
                  <a:lnTo>
                    <a:pt x="192" y="6"/>
                  </a:lnTo>
                  <a:lnTo>
                    <a:pt x="190" y="4"/>
                  </a:lnTo>
                  <a:lnTo>
                    <a:pt x="188" y="4"/>
                  </a:lnTo>
                  <a:lnTo>
                    <a:pt x="188" y="2"/>
                  </a:lnTo>
                  <a:lnTo>
                    <a:pt x="186" y="2"/>
                  </a:lnTo>
                  <a:lnTo>
                    <a:pt x="184" y="2"/>
                  </a:lnTo>
                  <a:lnTo>
                    <a:pt x="184" y="2"/>
                  </a:lnTo>
                  <a:lnTo>
                    <a:pt x="180" y="2"/>
                  </a:lnTo>
                  <a:lnTo>
                    <a:pt x="176" y="0"/>
                  </a:lnTo>
                  <a:lnTo>
                    <a:pt x="172" y="0"/>
                  </a:lnTo>
                  <a:lnTo>
                    <a:pt x="170" y="2"/>
                  </a:lnTo>
                  <a:lnTo>
                    <a:pt x="166" y="2"/>
                  </a:lnTo>
                  <a:lnTo>
                    <a:pt x="164" y="2"/>
                  </a:lnTo>
                  <a:lnTo>
                    <a:pt x="162" y="2"/>
                  </a:lnTo>
                  <a:lnTo>
                    <a:pt x="162" y="4"/>
                  </a:lnTo>
                  <a:lnTo>
                    <a:pt x="160" y="4"/>
                  </a:lnTo>
                  <a:lnTo>
                    <a:pt x="158" y="6"/>
                  </a:lnTo>
                  <a:lnTo>
                    <a:pt x="156" y="8"/>
                  </a:lnTo>
                  <a:lnTo>
                    <a:pt x="152" y="12"/>
                  </a:lnTo>
                  <a:lnTo>
                    <a:pt x="150" y="14"/>
                  </a:lnTo>
                  <a:lnTo>
                    <a:pt x="150" y="14"/>
                  </a:lnTo>
                  <a:lnTo>
                    <a:pt x="148" y="14"/>
                  </a:lnTo>
                  <a:lnTo>
                    <a:pt x="146" y="16"/>
                  </a:lnTo>
                  <a:lnTo>
                    <a:pt x="144" y="18"/>
                  </a:lnTo>
                  <a:lnTo>
                    <a:pt x="140" y="18"/>
                  </a:lnTo>
                  <a:lnTo>
                    <a:pt x="136" y="18"/>
                  </a:lnTo>
                  <a:lnTo>
                    <a:pt x="130" y="20"/>
                  </a:lnTo>
                  <a:lnTo>
                    <a:pt x="124" y="22"/>
                  </a:lnTo>
                  <a:lnTo>
                    <a:pt x="122" y="22"/>
                  </a:lnTo>
                  <a:lnTo>
                    <a:pt x="118" y="22"/>
                  </a:lnTo>
                  <a:lnTo>
                    <a:pt x="110" y="22"/>
                  </a:lnTo>
                  <a:lnTo>
                    <a:pt x="106" y="22"/>
                  </a:lnTo>
                  <a:lnTo>
                    <a:pt x="102" y="22"/>
                  </a:lnTo>
                  <a:lnTo>
                    <a:pt x="102" y="22"/>
                  </a:lnTo>
                  <a:lnTo>
                    <a:pt x="100" y="22"/>
                  </a:lnTo>
                  <a:lnTo>
                    <a:pt x="98" y="22"/>
                  </a:lnTo>
                  <a:lnTo>
                    <a:pt x="96" y="22"/>
                  </a:lnTo>
                  <a:lnTo>
                    <a:pt x="96" y="22"/>
                  </a:lnTo>
                  <a:lnTo>
                    <a:pt x="96" y="24"/>
                  </a:lnTo>
                  <a:lnTo>
                    <a:pt x="94" y="24"/>
                  </a:lnTo>
                  <a:lnTo>
                    <a:pt x="92" y="26"/>
                  </a:lnTo>
                  <a:lnTo>
                    <a:pt x="90" y="28"/>
                  </a:lnTo>
                  <a:lnTo>
                    <a:pt x="88" y="30"/>
                  </a:lnTo>
                  <a:lnTo>
                    <a:pt x="86" y="32"/>
                  </a:lnTo>
                  <a:lnTo>
                    <a:pt x="84" y="34"/>
                  </a:lnTo>
                  <a:lnTo>
                    <a:pt x="84" y="34"/>
                  </a:lnTo>
                  <a:lnTo>
                    <a:pt x="82" y="36"/>
                  </a:lnTo>
                  <a:lnTo>
                    <a:pt x="82" y="36"/>
                  </a:lnTo>
                  <a:lnTo>
                    <a:pt x="82" y="36"/>
                  </a:lnTo>
                  <a:lnTo>
                    <a:pt x="78" y="36"/>
                  </a:lnTo>
                  <a:lnTo>
                    <a:pt x="76" y="36"/>
                  </a:lnTo>
                  <a:lnTo>
                    <a:pt x="74" y="34"/>
                  </a:lnTo>
                  <a:lnTo>
                    <a:pt x="72" y="34"/>
                  </a:lnTo>
                  <a:lnTo>
                    <a:pt x="70" y="34"/>
                  </a:lnTo>
                  <a:lnTo>
                    <a:pt x="68" y="34"/>
                  </a:lnTo>
                  <a:lnTo>
                    <a:pt x="68" y="34"/>
                  </a:lnTo>
                  <a:lnTo>
                    <a:pt x="66" y="36"/>
                  </a:lnTo>
                  <a:lnTo>
                    <a:pt x="66" y="36"/>
                  </a:lnTo>
                  <a:lnTo>
                    <a:pt x="66" y="36"/>
                  </a:lnTo>
                  <a:lnTo>
                    <a:pt x="64" y="38"/>
                  </a:lnTo>
                  <a:lnTo>
                    <a:pt x="64" y="40"/>
                  </a:lnTo>
                  <a:lnTo>
                    <a:pt x="62" y="40"/>
                  </a:lnTo>
                  <a:lnTo>
                    <a:pt x="62" y="42"/>
                  </a:lnTo>
                  <a:lnTo>
                    <a:pt x="60" y="44"/>
                  </a:lnTo>
                  <a:lnTo>
                    <a:pt x="60" y="46"/>
                  </a:lnTo>
                  <a:lnTo>
                    <a:pt x="60" y="46"/>
                  </a:lnTo>
                  <a:lnTo>
                    <a:pt x="58" y="46"/>
                  </a:lnTo>
                  <a:lnTo>
                    <a:pt x="58" y="48"/>
                  </a:lnTo>
                  <a:lnTo>
                    <a:pt x="56" y="48"/>
                  </a:lnTo>
                  <a:lnTo>
                    <a:pt x="54" y="48"/>
                  </a:lnTo>
                  <a:lnTo>
                    <a:pt x="54" y="48"/>
                  </a:lnTo>
                  <a:lnTo>
                    <a:pt x="50" y="48"/>
                  </a:lnTo>
                  <a:lnTo>
                    <a:pt x="46" y="48"/>
                  </a:lnTo>
                  <a:lnTo>
                    <a:pt x="42" y="48"/>
                  </a:lnTo>
                  <a:lnTo>
                    <a:pt x="38" y="50"/>
                  </a:lnTo>
                  <a:lnTo>
                    <a:pt x="38" y="50"/>
                  </a:lnTo>
                  <a:lnTo>
                    <a:pt x="36" y="50"/>
                  </a:lnTo>
                  <a:lnTo>
                    <a:pt x="34" y="50"/>
                  </a:lnTo>
                  <a:lnTo>
                    <a:pt x="34" y="52"/>
                  </a:lnTo>
                  <a:lnTo>
                    <a:pt x="32" y="52"/>
                  </a:lnTo>
                  <a:lnTo>
                    <a:pt x="32" y="54"/>
                  </a:lnTo>
                  <a:lnTo>
                    <a:pt x="32" y="54"/>
                  </a:lnTo>
                  <a:lnTo>
                    <a:pt x="32" y="56"/>
                  </a:lnTo>
                  <a:lnTo>
                    <a:pt x="30" y="58"/>
                  </a:lnTo>
                  <a:lnTo>
                    <a:pt x="30" y="60"/>
                  </a:lnTo>
                  <a:lnTo>
                    <a:pt x="30" y="66"/>
                  </a:lnTo>
                  <a:lnTo>
                    <a:pt x="30" y="68"/>
                  </a:lnTo>
                  <a:lnTo>
                    <a:pt x="30" y="70"/>
                  </a:lnTo>
                  <a:lnTo>
                    <a:pt x="30" y="72"/>
                  </a:lnTo>
                  <a:lnTo>
                    <a:pt x="30" y="72"/>
                  </a:lnTo>
                  <a:lnTo>
                    <a:pt x="30" y="76"/>
                  </a:lnTo>
                  <a:lnTo>
                    <a:pt x="30" y="78"/>
                  </a:lnTo>
                  <a:lnTo>
                    <a:pt x="30" y="78"/>
                  </a:lnTo>
                  <a:lnTo>
                    <a:pt x="28" y="80"/>
                  </a:lnTo>
                  <a:lnTo>
                    <a:pt x="28" y="80"/>
                  </a:lnTo>
                  <a:lnTo>
                    <a:pt x="28" y="80"/>
                  </a:lnTo>
                  <a:lnTo>
                    <a:pt x="28" y="82"/>
                  </a:lnTo>
                  <a:lnTo>
                    <a:pt x="28" y="82"/>
                  </a:lnTo>
                  <a:lnTo>
                    <a:pt x="26" y="82"/>
                  </a:lnTo>
                  <a:lnTo>
                    <a:pt x="26" y="82"/>
                  </a:lnTo>
                  <a:lnTo>
                    <a:pt x="24" y="80"/>
                  </a:lnTo>
                  <a:lnTo>
                    <a:pt x="22" y="80"/>
                  </a:lnTo>
                  <a:lnTo>
                    <a:pt x="20" y="80"/>
                  </a:lnTo>
                  <a:lnTo>
                    <a:pt x="20" y="80"/>
                  </a:lnTo>
                  <a:lnTo>
                    <a:pt x="18" y="78"/>
                  </a:lnTo>
                  <a:lnTo>
                    <a:pt x="18" y="78"/>
                  </a:lnTo>
                  <a:lnTo>
                    <a:pt x="18" y="80"/>
                  </a:lnTo>
                  <a:lnTo>
                    <a:pt x="18" y="80"/>
                  </a:lnTo>
                  <a:lnTo>
                    <a:pt x="16" y="80"/>
                  </a:lnTo>
                  <a:lnTo>
                    <a:pt x="16" y="80"/>
                  </a:lnTo>
                  <a:lnTo>
                    <a:pt x="16" y="82"/>
                  </a:lnTo>
                  <a:lnTo>
                    <a:pt x="18" y="84"/>
                  </a:lnTo>
                  <a:lnTo>
                    <a:pt x="18" y="84"/>
                  </a:lnTo>
                  <a:lnTo>
                    <a:pt x="18" y="86"/>
                  </a:lnTo>
                  <a:lnTo>
                    <a:pt x="18" y="88"/>
                  </a:lnTo>
                  <a:lnTo>
                    <a:pt x="18" y="88"/>
                  </a:lnTo>
                  <a:lnTo>
                    <a:pt x="18" y="88"/>
                  </a:lnTo>
                  <a:lnTo>
                    <a:pt x="18" y="90"/>
                  </a:lnTo>
                  <a:lnTo>
                    <a:pt x="18" y="90"/>
                  </a:lnTo>
                  <a:lnTo>
                    <a:pt x="16" y="92"/>
                  </a:lnTo>
                  <a:lnTo>
                    <a:pt x="16" y="94"/>
                  </a:lnTo>
                  <a:lnTo>
                    <a:pt x="14" y="96"/>
                  </a:lnTo>
                  <a:lnTo>
                    <a:pt x="14" y="96"/>
                  </a:lnTo>
                  <a:lnTo>
                    <a:pt x="12" y="98"/>
                  </a:lnTo>
                  <a:lnTo>
                    <a:pt x="10" y="98"/>
                  </a:lnTo>
                  <a:lnTo>
                    <a:pt x="8" y="100"/>
                  </a:lnTo>
                  <a:lnTo>
                    <a:pt x="8" y="100"/>
                  </a:lnTo>
                  <a:lnTo>
                    <a:pt x="6" y="100"/>
                  </a:lnTo>
                  <a:lnTo>
                    <a:pt x="6" y="102"/>
                  </a:lnTo>
                  <a:lnTo>
                    <a:pt x="6" y="104"/>
                  </a:lnTo>
                  <a:lnTo>
                    <a:pt x="4" y="106"/>
                  </a:lnTo>
                  <a:lnTo>
                    <a:pt x="4" y="110"/>
                  </a:lnTo>
                  <a:lnTo>
                    <a:pt x="4" y="114"/>
                  </a:lnTo>
                  <a:lnTo>
                    <a:pt x="4" y="118"/>
                  </a:lnTo>
                  <a:lnTo>
                    <a:pt x="2" y="120"/>
                  </a:lnTo>
                  <a:lnTo>
                    <a:pt x="2" y="122"/>
                  </a:lnTo>
                  <a:lnTo>
                    <a:pt x="0" y="128"/>
                  </a:lnTo>
                  <a:lnTo>
                    <a:pt x="0" y="130"/>
                  </a:lnTo>
                  <a:lnTo>
                    <a:pt x="0" y="134"/>
                  </a:lnTo>
                  <a:lnTo>
                    <a:pt x="0" y="134"/>
                  </a:lnTo>
                  <a:lnTo>
                    <a:pt x="0" y="136"/>
                  </a:lnTo>
                  <a:lnTo>
                    <a:pt x="0" y="136"/>
                  </a:lnTo>
                  <a:lnTo>
                    <a:pt x="0" y="138"/>
                  </a:lnTo>
                  <a:lnTo>
                    <a:pt x="0" y="138"/>
                  </a:lnTo>
                  <a:lnTo>
                    <a:pt x="2" y="138"/>
                  </a:lnTo>
                  <a:lnTo>
                    <a:pt x="2" y="140"/>
                  </a:lnTo>
                  <a:lnTo>
                    <a:pt x="4" y="140"/>
                  </a:lnTo>
                  <a:lnTo>
                    <a:pt x="6" y="142"/>
                  </a:lnTo>
                  <a:lnTo>
                    <a:pt x="10" y="142"/>
                  </a:lnTo>
                  <a:lnTo>
                    <a:pt x="12" y="144"/>
                  </a:lnTo>
                  <a:lnTo>
                    <a:pt x="12" y="144"/>
                  </a:lnTo>
                  <a:lnTo>
                    <a:pt x="14" y="144"/>
                  </a:lnTo>
                  <a:lnTo>
                    <a:pt x="14" y="146"/>
                  </a:lnTo>
                  <a:lnTo>
                    <a:pt x="14" y="146"/>
                  </a:lnTo>
                  <a:lnTo>
                    <a:pt x="16" y="148"/>
                  </a:lnTo>
                  <a:lnTo>
                    <a:pt x="16" y="150"/>
                  </a:lnTo>
                  <a:lnTo>
                    <a:pt x="18" y="152"/>
                  </a:lnTo>
                  <a:lnTo>
                    <a:pt x="18" y="156"/>
                  </a:lnTo>
                  <a:lnTo>
                    <a:pt x="20" y="160"/>
                  </a:lnTo>
                  <a:lnTo>
                    <a:pt x="22" y="164"/>
                  </a:lnTo>
                  <a:lnTo>
                    <a:pt x="22" y="164"/>
                  </a:lnTo>
                  <a:lnTo>
                    <a:pt x="22" y="166"/>
                  </a:lnTo>
                  <a:lnTo>
                    <a:pt x="24" y="168"/>
                  </a:lnTo>
                  <a:lnTo>
                    <a:pt x="24" y="168"/>
                  </a:lnTo>
                  <a:lnTo>
                    <a:pt x="26" y="168"/>
                  </a:lnTo>
                  <a:lnTo>
                    <a:pt x="26" y="168"/>
                  </a:lnTo>
                  <a:lnTo>
                    <a:pt x="28" y="170"/>
                  </a:lnTo>
                  <a:lnTo>
                    <a:pt x="32" y="170"/>
                  </a:lnTo>
                  <a:lnTo>
                    <a:pt x="34" y="170"/>
                  </a:lnTo>
                  <a:lnTo>
                    <a:pt x="36" y="170"/>
                  </a:lnTo>
                  <a:lnTo>
                    <a:pt x="40" y="170"/>
                  </a:lnTo>
                  <a:lnTo>
                    <a:pt x="44" y="170"/>
                  </a:lnTo>
                  <a:lnTo>
                    <a:pt x="50" y="170"/>
                  </a:lnTo>
                  <a:lnTo>
                    <a:pt x="52" y="170"/>
                  </a:lnTo>
                  <a:lnTo>
                    <a:pt x="56" y="170"/>
                  </a:lnTo>
                  <a:lnTo>
                    <a:pt x="60" y="170"/>
                  </a:lnTo>
                  <a:lnTo>
                    <a:pt x="62" y="170"/>
                  </a:lnTo>
                  <a:lnTo>
                    <a:pt x="64" y="170"/>
                  </a:lnTo>
                  <a:lnTo>
                    <a:pt x="66" y="170"/>
                  </a:lnTo>
                  <a:lnTo>
                    <a:pt x="66" y="168"/>
                  </a:lnTo>
                  <a:lnTo>
                    <a:pt x="68" y="168"/>
                  </a:lnTo>
                  <a:lnTo>
                    <a:pt x="68" y="168"/>
                  </a:lnTo>
                  <a:lnTo>
                    <a:pt x="68" y="166"/>
                  </a:lnTo>
                  <a:lnTo>
                    <a:pt x="70" y="164"/>
                  </a:lnTo>
                  <a:lnTo>
                    <a:pt x="70" y="164"/>
                  </a:lnTo>
                  <a:lnTo>
                    <a:pt x="70" y="162"/>
                  </a:lnTo>
                  <a:lnTo>
                    <a:pt x="70" y="160"/>
                  </a:lnTo>
                  <a:lnTo>
                    <a:pt x="70" y="160"/>
                  </a:lnTo>
                  <a:lnTo>
                    <a:pt x="70" y="158"/>
                  </a:lnTo>
                  <a:lnTo>
                    <a:pt x="70" y="158"/>
                  </a:lnTo>
                  <a:lnTo>
                    <a:pt x="70" y="156"/>
                  </a:lnTo>
                  <a:lnTo>
                    <a:pt x="68" y="156"/>
                  </a:lnTo>
                  <a:lnTo>
                    <a:pt x="68" y="156"/>
                  </a:lnTo>
                  <a:lnTo>
                    <a:pt x="66" y="154"/>
                  </a:lnTo>
                  <a:lnTo>
                    <a:pt x="64" y="152"/>
                  </a:lnTo>
                  <a:lnTo>
                    <a:pt x="58" y="152"/>
                  </a:lnTo>
                  <a:lnTo>
                    <a:pt x="56" y="150"/>
                  </a:lnTo>
                  <a:lnTo>
                    <a:pt x="54" y="148"/>
                  </a:lnTo>
                  <a:lnTo>
                    <a:pt x="52" y="148"/>
                  </a:lnTo>
                  <a:lnTo>
                    <a:pt x="50" y="144"/>
                  </a:lnTo>
                  <a:lnTo>
                    <a:pt x="48" y="144"/>
                  </a:lnTo>
                  <a:lnTo>
                    <a:pt x="46" y="142"/>
                  </a:lnTo>
                  <a:lnTo>
                    <a:pt x="46" y="140"/>
                  </a:lnTo>
                  <a:lnTo>
                    <a:pt x="44" y="138"/>
                  </a:lnTo>
                  <a:lnTo>
                    <a:pt x="44" y="138"/>
                  </a:lnTo>
                  <a:lnTo>
                    <a:pt x="44" y="138"/>
                  </a:lnTo>
                  <a:lnTo>
                    <a:pt x="44" y="134"/>
                  </a:lnTo>
                  <a:lnTo>
                    <a:pt x="44" y="132"/>
                  </a:lnTo>
                  <a:lnTo>
                    <a:pt x="44" y="128"/>
                  </a:lnTo>
                  <a:lnTo>
                    <a:pt x="44" y="124"/>
                  </a:lnTo>
                  <a:lnTo>
                    <a:pt x="44" y="118"/>
                  </a:lnTo>
                  <a:lnTo>
                    <a:pt x="46" y="116"/>
                  </a:lnTo>
                  <a:lnTo>
                    <a:pt x="46" y="116"/>
                  </a:lnTo>
                  <a:lnTo>
                    <a:pt x="46" y="110"/>
                  </a:lnTo>
                  <a:lnTo>
                    <a:pt x="48" y="106"/>
                  </a:lnTo>
                  <a:lnTo>
                    <a:pt x="48" y="104"/>
                  </a:lnTo>
                  <a:lnTo>
                    <a:pt x="48" y="102"/>
                  </a:lnTo>
                  <a:lnTo>
                    <a:pt x="48" y="102"/>
                  </a:lnTo>
                  <a:lnTo>
                    <a:pt x="48" y="100"/>
                  </a:lnTo>
                  <a:lnTo>
                    <a:pt x="48" y="100"/>
                  </a:lnTo>
                  <a:lnTo>
                    <a:pt x="48" y="98"/>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3" name="Freeform 166"/>
            <p:cNvSpPr>
              <a:spLocks/>
            </p:cNvSpPr>
            <p:nvPr/>
          </p:nvSpPr>
          <p:spPr bwMode="auto">
            <a:xfrm>
              <a:off x="5688303" y="2489367"/>
              <a:ext cx="15875" cy="28575"/>
            </a:xfrm>
            <a:custGeom>
              <a:avLst/>
              <a:gdLst>
                <a:gd name="T0" fmla="*/ 6 w 10"/>
                <a:gd name="T1" fmla="*/ 18 h 18"/>
                <a:gd name="T2" fmla="*/ 6 w 10"/>
                <a:gd name="T3" fmla="*/ 18 h 18"/>
                <a:gd name="T4" fmla="*/ 6 w 10"/>
                <a:gd name="T5" fmla="*/ 16 h 18"/>
                <a:gd name="T6" fmla="*/ 8 w 10"/>
                <a:gd name="T7" fmla="*/ 16 h 18"/>
                <a:gd name="T8" fmla="*/ 8 w 10"/>
                <a:gd name="T9" fmla="*/ 16 h 18"/>
                <a:gd name="T10" fmla="*/ 8 w 10"/>
                <a:gd name="T11" fmla="*/ 14 h 18"/>
                <a:gd name="T12" fmla="*/ 10 w 10"/>
                <a:gd name="T13" fmla="*/ 14 h 18"/>
                <a:gd name="T14" fmla="*/ 10 w 10"/>
                <a:gd name="T15" fmla="*/ 12 h 18"/>
                <a:gd name="T16" fmla="*/ 10 w 10"/>
                <a:gd name="T17" fmla="*/ 10 h 18"/>
                <a:gd name="T18" fmla="*/ 10 w 10"/>
                <a:gd name="T19" fmla="*/ 10 h 18"/>
                <a:gd name="T20" fmla="*/ 10 w 10"/>
                <a:gd name="T21" fmla="*/ 8 h 18"/>
                <a:gd name="T22" fmla="*/ 10 w 10"/>
                <a:gd name="T23" fmla="*/ 6 h 18"/>
                <a:gd name="T24" fmla="*/ 10 w 10"/>
                <a:gd name="T25" fmla="*/ 4 h 18"/>
                <a:gd name="T26" fmla="*/ 8 w 10"/>
                <a:gd name="T27" fmla="*/ 4 h 18"/>
                <a:gd name="T28" fmla="*/ 8 w 10"/>
                <a:gd name="T29" fmla="*/ 2 h 18"/>
                <a:gd name="T30" fmla="*/ 8 w 10"/>
                <a:gd name="T31" fmla="*/ 2 h 18"/>
                <a:gd name="T32" fmla="*/ 6 w 10"/>
                <a:gd name="T33" fmla="*/ 2 h 18"/>
                <a:gd name="T34" fmla="*/ 6 w 10"/>
                <a:gd name="T35" fmla="*/ 0 h 18"/>
                <a:gd name="T36" fmla="*/ 4 w 10"/>
                <a:gd name="T37" fmla="*/ 2 h 18"/>
                <a:gd name="T38" fmla="*/ 4 w 10"/>
                <a:gd name="T39" fmla="*/ 2 h 18"/>
                <a:gd name="T40" fmla="*/ 2 w 10"/>
                <a:gd name="T41" fmla="*/ 2 h 18"/>
                <a:gd name="T42" fmla="*/ 2 w 10"/>
                <a:gd name="T43" fmla="*/ 4 h 18"/>
                <a:gd name="T44" fmla="*/ 2 w 10"/>
                <a:gd name="T45" fmla="*/ 4 h 18"/>
                <a:gd name="T46" fmla="*/ 2 w 10"/>
                <a:gd name="T47" fmla="*/ 6 h 18"/>
                <a:gd name="T48" fmla="*/ 0 w 10"/>
                <a:gd name="T49" fmla="*/ 8 h 18"/>
                <a:gd name="T50" fmla="*/ 0 w 10"/>
                <a:gd name="T51" fmla="*/ 10 h 18"/>
                <a:gd name="T52" fmla="*/ 0 w 10"/>
                <a:gd name="T53" fmla="*/ 10 h 18"/>
                <a:gd name="T54" fmla="*/ 2 w 10"/>
                <a:gd name="T55" fmla="*/ 12 h 18"/>
                <a:gd name="T56" fmla="*/ 2 w 10"/>
                <a:gd name="T57" fmla="*/ 14 h 18"/>
                <a:gd name="T58" fmla="*/ 2 w 10"/>
                <a:gd name="T59" fmla="*/ 14 h 18"/>
                <a:gd name="T60" fmla="*/ 2 w 10"/>
                <a:gd name="T61" fmla="*/ 16 h 18"/>
                <a:gd name="T62" fmla="*/ 4 w 10"/>
                <a:gd name="T63" fmla="*/ 16 h 18"/>
                <a:gd name="T64" fmla="*/ 4 w 10"/>
                <a:gd name="T65" fmla="*/ 16 h 18"/>
                <a:gd name="T66" fmla="*/ 6 w 10"/>
                <a:gd name="T6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8">
                  <a:moveTo>
                    <a:pt x="6" y="18"/>
                  </a:moveTo>
                  <a:lnTo>
                    <a:pt x="6" y="18"/>
                  </a:lnTo>
                  <a:lnTo>
                    <a:pt x="6" y="16"/>
                  </a:lnTo>
                  <a:lnTo>
                    <a:pt x="8" y="16"/>
                  </a:lnTo>
                  <a:lnTo>
                    <a:pt x="8" y="16"/>
                  </a:lnTo>
                  <a:lnTo>
                    <a:pt x="8" y="14"/>
                  </a:lnTo>
                  <a:lnTo>
                    <a:pt x="10" y="14"/>
                  </a:lnTo>
                  <a:lnTo>
                    <a:pt x="10" y="12"/>
                  </a:lnTo>
                  <a:lnTo>
                    <a:pt x="10" y="10"/>
                  </a:lnTo>
                  <a:lnTo>
                    <a:pt x="10" y="10"/>
                  </a:lnTo>
                  <a:lnTo>
                    <a:pt x="10" y="8"/>
                  </a:lnTo>
                  <a:lnTo>
                    <a:pt x="10" y="6"/>
                  </a:lnTo>
                  <a:lnTo>
                    <a:pt x="10" y="4"/>
                  </a:lnTo>
                  <a:lnTo>
                    <a:pt x="8" y="4"/>
                  </a:lnTo>
                  <a:lnTo>
                    <a:pt x="8" y="2"/>
                  </a:lnTo>
                  <a:lnTo>
                    <a:pt x="8" y="2"/>
                  </a:lnTo>
                  <a:lnTo>
                    <a:pt x="6" y="2"/>
                  </a:lnTo>
                  <a:lnTo>
                    <a:pt x="6" y="0"/>
                  </a:lnTo>
                  <a:lnTo>
                    <a:pt x="4" y="2"/>
                  </a:lnTo>
                  <a:lnTo>
                    <a:pt x="4" y="2"/>
                  </a:lnTo>
                  <a:lnTo>
                    <a:pt x="2" y="2"/>
                  </a:lnTo>
                  <a:lnTo>
                    <a:pt x="2" y="4"/>
                  </a:lnTo>
                  <a:lnTo>
                    <a:pt x="2" y="4"/>
                  </a:lnTo>
                  <a:lnTo>
                    <a:pt x="2" y="6"/>
                  </a:lnTo>
                  <a:lnTo>
                    <a:pt x="0" y="8"/>
                  </a:lnTo>
                  <a:lnTo>
                    <a:pt x="0" y="10"/>
                  </a:lnTo>
                  <a:lnTo>
                    <a:pt x="0" y="10"/>
                  </a:lnTo>
                  <a:lnTo>
                    <a:pt x="2" y="12"/>
                  </a:lnTo>
                  <a:lnTo>
                    <a:pt x="2" y="14"/>
                  </a:lnTo>
                  <a:lnTo>
                    <a:pt x="2" y="14"/>
                  </a:lnTo>
                  <a:lnTo>
                    <a:pt x="2" y="16"/>
                  </a:lnTo>
                  <a:lnTo>
                    <a:pt x="4" y="16"/>
                  </a:lnTo>
                  <a:lnTo>
                    <a:pt x="4" y="16"/>
                  </a:lnTo>
                  <a:lnTo>
                    <a:pt x="6" y="18"/>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4" name="Freeform 168"/>
            <p:cNvSpPr>
              <a:spLocks/>
            </p:cNvSpPr>
            <p:nvPr/>
          </p:nvSpPr>
          <p:spPr bwMode="auto">
            <a:xfrm>
              <a:off x="6037553" y="2184567"/>
              <a:ext cx="107950" cy="82550"/>
            </a:xfrm>
            <a:custGeom>
              <a:avLst/>
              <a:gdLst>
                <a:gd name="T0" fmla="*/ 34 w 68"/>
                <a:gd name="T1" fmla="*/ 8 h 52"/>
                <a:gd name="T2" fmla="*/ 30 w 68"/>
                <a:gd name="T3" fmla="*/ 10 h 52"/>
                <a:gd name="T4" fmla="*/ 26 w 68"/>
                <a:gd name="T5" fmla="*/ 14 h 52"/>
                <a:gd name="T6" fmla="*/ 24 w 68"/>
                <a:gd name="T7" fmla="*/ 16 h 52"/>
                <a:gd name="T8" fmla="*/ 20 w 68"/>
                <a:gd name="T9" fmla="*/ 18 h 52"/>
                <a:gd name="T10" fmla="*/ 16 w 68"/>
                <a:gd name="T11" fmla="*/ 18 h 52"/>
                <a:gd name="T12" fmla="*/ 12 w 68"/>
                <a:gd name="T13" fmla="*/ 18 h 52"/>
                <a:gd name="T14" fmla="*/ 8 w 68"/>
                <a:gd name="T15" fmla="*/ 20 h 52"/>
                <a:gd name="T16" fmla="*/ 4 w 68"/>
                <a:gd name="T17" fmla="*/ 22 h 52"/>
                <a:gd name="T18" fmla="*/ 0 w 68"/>
                <a:gd name="T19" fmla="*/ 26 h 52"/>
                <a:gd name="T20" fmla="*/ 0 w 68"/>
                <a:gd name="T21" fmla="*/ 26 h 52"/>
                <a:gd name="T22" fmla="*/ 0 w 68"/>
                <a:gd name="T23" fmla="*/ 28 h 52"/>
                <a:gd name="T24" fmla="*/ 0 w 68"/>
                <a:gd name="T25" fmla="*/ 30 h 52"/>
                <a:gd name="T26" fmla="*/ 0 w 68"/>
                <a:gd name="T27" fmla="*/ 30 h 52"/>
                <a:gd name="T28" fmla="*/ 2 w 68"/>
                <a:gd name="T29" fmla="*/ 34 h 52"/>
                <a:gd name="T30" fmla="*/ 6 w 68"/>
                <a:gd name="T31" fmla="*/ 38 h 52"/>
                <a:gd name="T32" fmla="*/ 12 w 68"/>
                <a:gd name="T33" fmla="*/ 44 h 52"/>
                <a:gd name="T34" fmla="*/ 16 w 68"/>
                <a:gd name="T35" fmla="*/ 48 h 52"/>
                <a:gd name="T36" fmla="*/ 22 w 68"/>
                <a:gd name="T37" fmla="*/ 50 h 52"/>
                <a:gd name="T38" fmla="*/ 24 w 68"/>
                <a:gd name="T39" fmla="*/ 52 h 52"/>
                <a:gd name="T40" fmla="*/ 26 w 68"/>
                <a:gd name="T41" fmla="*/ 52 h 52"/>
                <a:gd name="T42" fmla="*/ 30 w 68"/>
                <a:gd name="T43" fmla="*/ 52 h 52"/>
                <a:gd name="T44" fmla="*/ 34 w 68"/>
                <a:gd name="T45" fmla="*/ 50 h 52"/>
                <a:gd name="T46" fmla="*/ 44 w 68"/>
                <a:gd name="T47" fmla="*/ 44 h 52"/>
                <a:gd name="T48" fmla="*/ 48 w 68"/>
                <a:gd name="T49" fmla="*/ 42 h 52"/>
                <a:gd name="T50" fmla="*/ 52 w 68"/>
                <a:gd name="T51" fmla="*/ 40 h 52"/>
                <a:gd name="T52" fmla="*/ 62 w 68"/>
                <a:gd name="T53" fmla="*/ 38 h 52"/>
                <a:gd name="T54" fmla="*/ 64 w 68"/>
                <a:gd name="T55" fmla="*/ 36 h 52"/>
                <a:gd name="T56" fmla="*/ 66 w 68"/>
                <a:gd name="T57" fmla="*/ 34 h 52"/>
                <a:gd name="T58" fmla="*/ 68 w 68"/>
                <a:gd name="T59" fmla="*/ 32 h 52"/>
                <a:gd name="T60" fmla="*/ 68 w 68"/>
                <a:gd name="T61" fmla="*/ 30 h 52"/>
                <a:gd name="T62" fmla="*/ 68 w 68"/>
                <a:gd name="T63" fmla="*/ 26 h 52"/>
                <a:gd name="T64" fmla="*/ 66 w 68"/>
                <a:gd name="T65" fmla="*/ 18 h 52"/>
                <a:gd name="T66" fmla="*/ 64 w 68"/>
                <a:gd name="T67" fmla="*/ 14 h 52"/>
                <a:gd name="T68" fmla="*/ 62 w 68"/>
                <a:gd name="T69" fmla="*/ 10 h 52"/>
                <a:gd name="T70" fmla="*/ 58 w 68"/>
                <a:gd name="T71" fmla="*/ 6 h 52"/>
                <a:gd name="T72" fmla="*/ 52 w 68"/>
                <a:gd name="T73" fmla="*/ 2 h 52"/>
                <a:gd name="T74" fmla="*/ 48 w 68"/>
                <a:gd name="T75" fmla="*/ 0 h 52"/>
                <a:gd name="T76" fmla="*/ 46 w 68"/>
                <a:gd name="T77" fmla="*/ 0 h 52"/>
                <a:gd name="T78" fmla="*/ 44 w 68"/>
                <a:gd name="T79" fmla="*/ 0 h 52"/>
                <a:gd name="T80" fmla="*/ 42 w 68"/>
                <a:gd name="T81" fmla="*/ 2 h 52"/>
                <a:gd name="T82" fmla="*/ 38 w 68"/>
                <a:gd name="T83" fmla="*/ 4 h 52"/>
                <a:gd name="T84" fmla="*/ 34 w 68"/>
                <a:gd name="T8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52">
                  <a:moveTo>
                    <a:pt x="34" y="8"/>
                  </a:moveTo>
                  <a:lnTo>
                    <a:pt x="34" y="8"/>
                  </a:lnTo>
                  <a:lnTo>
                    <a:pt x="32" y="8"/>
                  </a:lnTo>
                  <a:lnTo>
                    <a:pt x="30" y="10"/>
                  </a:lnTo>
                  <a:lnTo>
                    <a:pt x="28" y="14"/>
                  </a:lnTo>
                  <a:lnTo>
                    <a:pt x="26" y="14"/>
                  </a:lnTo>
                  <a:lnTo>
                    <a:pt x="24" y="16"/>
                  </a:lnTo>
                  <a:lnTo>
                    <a:pt x="24" y="16"/>
                  </a:lnTo>
                  <a:lnTo>
                    <a:pt x="22" y="18"/>
                  </a:lnTo>
                  <a:lnTo>
                    <a:pt x="20" y="18"/>
                  </a:lnTo>
                  <a:lnTo>
                    <a:pt x="20" y="18"/>
                  </a:lnTo>
                  <a:lnTo>
                    <a:pt x="16" y="18"/>
                  </a:lnTo>
                  <a:lnTo>
                    <a:pt x="12" y="18"/>
                  </a:lnTo>
                  <a:lnTo>
                    <a:pt x="12" y="18"/>
                  </a:lnTo>
                  <a:lnTo>
                    <a:pt x="10" y="20"/>
                  </a:lnTo>
                  <a:lnTo>
                    <a:pt x="8" y="20"/>
                  </a:lnTo>
                  <a:lnTo>
                    <a:pt x="6" y="22"/>
                  </a:lnTo>
                  <a:lnTo>
                    <a:pt x="4" y="22"/>
                  </a:lnTo>
                  <a:lnTo>
                    <a:pt x="2" y="24"/>
                  </a:lnTo>
                  <a:lnTo>
                    <a:pt x="0" y="26"/>
                  </a:lnTo>
                  <a:lnTo>
                    <a:pt x="0" y="26"/>
                  </a:lnTo>
                  <a:lnTo>
                    <a:pt x="0" y="26"/>
                  </a:lnTo>
                  <a:lnTo>
                    <a:pt x="0" y="28"/>
                  </a:lnTo>
                  <a:lnTo>
                    <a:pt x="0" y="28"/>
                  </a:lnTo>
                  <a:lnTo>
                    <a:pt x="0" y="28"/>
                  </a:lnTo>
                  <a:lnTo>
                    <a:pt x="0" y="30"/>
                  </a:lnTo>
                  <a:lnTo>
                    <a:pt x="0" y="30"/>
                  </a:lnTo>
                  <a:lnTo>
                    <a:pt x="0" y="30"/>
                  </a:lnTo>
                  <a:lnTo>
                    <a:pt x="2" y="32"/>
                  </a:lnTo>
                  <a:lnTo>
                    <a:pt x="2" y="34"/>
                  </a:lnTo>
                  <a:lnTo>
                    <a:pt x="4" y="36"/>
                  </a:lnTo>
                  <a:lnTo>
                    <a:pt x="6" y="38"/>
                  </a:lnTo>
                  <a:lnTo>
                    <a:pt x="8" y="40"/>
                  </a:lnTo>
                  <a:lnTo>
                    <a:pt x="12" y="44"/>
                  </a:lnTo>
                  <a:lnTo>
                    <a:pt x="14" y="46"/>
                  </a:lnTo>
                  <a:lnTo>
                    <a:pt x="16" y="48"/>
                  </a:lnTo>
                  <a:lnTo>
                    <a:pt x="18" y="48"/>
                  </a:lnTo>
                  <a:lnTo>
                    <a:pt x="22" y="50"/>
                  </a:lnTo>
                  <a:lnTo>
                    <a:pt x="24" y="52"/>
                  </a:lnTo>
                  <a:lnTo>
                    <a:pt x="24" y="52"/>
                  </a:lnTo>
                  <a:lnTo>
                    <a:pt x="26" y="52"/>
                  </a:lnTo>
                  <a:lnTo>
                    <a:pt x="26" y="52"/>
                  </a:lnTo>
                  <a:lnTo>
                    <a:pt x="28" y="52"/>
                  </a:lnTo>
                  <a:lnTo>
                    <a:pt x="30" y="52"/>
                  </a:lnTo>
                  <a:lnTo>
                    <a:pt x="30" y="50"/>
                  </a:lnTo>
                  <a:lnTo>
                    <a:pt x="34" y="50"/>
                  </a:lnTo>
                  <a:lnTo>
                    <a:pt x="38" y="48"/>
                  </a:lnTo>
                  <a:lnTo>
                    <a:pt x="44" y="44"/>
                  </a:lnTo>
                  <a:lnTo>
                    <a:pt x="46" y="42"/>
                  </a:lnTo>
                  <a:lnTo>
                    <a:pt x="48" y="42"/>
                  </a:lnTo>
                  <a:lnTo>
                    <a:pt x="50" y="40"/>
                  </a:lnTo>
                  <a:lnTo>
                    <a:pt x="52" y="40"/>
                  </a:lnTo>
                  <a:lnTo>
                    <a:pt x="58" y="38"/>
                  </a:lnTo>
                  <a:lnTo>
                    <a:pt x="62" y="38"/>
                  </a:lnTo>
                  <a:lnTo>
                    <a:pt x="64" y="36"/>
                  </a:lnTo>
                  <a:lnTo>
                    <a:pt x="64" y="36"/>
                  </a:lnTo>
                  <a:lnTo>
                    <a:pt x="66" y="34"/>
                  </a:lnTo>
                  <a:lnTo>
                    <a:pt x="66" y="34"/>
                  </a:lnTo>
                  <a:lnTo>
                    <a:pt x="68" y="32"/>
                  </a:lnTo>
                  <a:lnTo>
                    <a:pt x="68" y="32"/>
                  </a:lnTo>
                  <a:lnTo>
                    <a:pt x="68" y="30"/>
                  </a:lnTo>
                  <a:lnTo>
                    <a:pt x="68" y="30"/>
                  </a:lnTo>
                  <a:lnTo>
                    <a:pt x="68" y="28"/>
                  </a:lnTo>
                  <a:lnTo>
                    <a:pt x="68" y="26"/>
                  </a:lnTo>
                  <a:lnTo>
                    <a:pt x="68" y="22"/>
                  </a:lnTo>
                  <a:lnTo>
                    <a:pt x="66" y="18"/>
                  </a:lnTo>
                  <a:lnTo>
                    <a:pt x="66" y="16"/>
                  </a:lnTo>
                  <a:lnTo>
                    <a:pt x="64" y="14"/>
                  </a:lnTo>
                  <a:lnTo>
                    <a:pt x="64" y="12"/>
                  </a:lnTo>
                  <a:lnTo>
                    <a:pt x="62" y="10"/>
                  </a:lnTo>
                  <a:lnTo>
                    <a:pt x="60" y="8"/>
                  </a:lnTo>
                  <a:lnTo>
                    <a:pt x="58" y="6"/>
                  </a:lnTo>
                  <a:lnTo>
                    <a:pt x="54" y="4"/>
                  </a:lnTo>
                  <a:lnTo>
                    <a:pt x="52" y="2"/>
                  </a:lnTo>
                  <a:lnTo>
                    <a:pt x="50" y="2"/>
                  </a:lnTo>
                  <a:lnTo>
                    <a:pt x="48" y="0"/>
                  </a:lnTo>
                  <a:lnTo>
                    <a:pt x="46" y="0"/>
                  </a:lnTo>
                  <a:lnTo>
                    <a:pt x="46" y="0"/>
                  </a:lnTo>
                  <a:lnTo>
                    <a:pt x="44" y="0"/>
                  </a:lnTo>
                  <a:lnTo>
                    <a:pt x="44" y="0"/>
                  </a:lnTo>
                  <a:lnTo>
                    <a:pt x="44" y="0"/>
                  </a:lnTo>
                  <a:lnTo>
                    <a:pt x="42" y="2"/>
                  </a:lnTo>
                  <a:lnTo>
                    <a:pt x="40" y="2"/>
                  </a:lnTo>
                  <a:lnTo>
                    <a:pt x="38" y="4"/>
                  </a:lnTo>
                  <a:lnTo>
                    <a:pt x="36" y="6"/>
                  </a:lnTo>
                  <a:lnTo>
                    <a:pt x="34" y="8"/>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5" name="Freeform 170"/>
            <p:cNvSpPr>
              <a:spLocks/>
            </p:cNvSpPr>
            <p:nvPr/>
          </p:nvSpPr>
          <p:spPr bwMode="auto">
            <a:xfrm>
              <a:off x="6107403" y="2244892"/>
              <a:ext cx="107950" cy="69850"/>
            </a:xfrm>
            <a:custGeom>
              <a:avLst/>
              <a:gdLst>
                <a:gd name="T0" fmla="*/ 20 w 68"/>
                <a:gd name="T1" fmla="*/ 16 h 44"/>
                <a:gd name="T2" fmla="*/ 20 w 68"/>
                <a:gd name="T3" fmla="*/ 14 h 44"/>
                <a:gd name="T4" fmla="*/ 22 w 68"/>
                <a:gd name="T5" fmla="*/ 10 h 44"/>
                <a:gd name="T6" fmla="*/ 24 w 68"/>
                <a:gd name="T7" fmla="*/ 6 h 44"/>
                <a:gd name="T8" fmla="*/ 26 w 68"/>
                <a:gd name="T9" fmla="*/ 4 h 44"/>
                <a:gd name="T10" fmla="*/ 26 w 68"/>
                <a:gd name="T11" fmla="*/ 2 h 44"/>
                <a:gd name="T12" fmla="*/ 30 w 68"/>
                <a:gd name="T13" fmla="*/ 2 h 44"/>
                <a:gd name="T14" fmla="*/ 32 w 68"/>
                <a:gd name="T15" fmla="*/ 0 h 44"/>
                <a:gd name="T16" fmla="*/ 38 w 68"/>
                <a:gd name="T17" fmla="*/ 0 h 44"/>
                <a:gd name="T18" fmla="*/ 40 w 68"/>
                <a:gd name="T19" fmla="*/ 0 h 44"/>
                <a:gd name="T20" fmla="*/ 46 w 68"/>
                <a:gd name="T21" fmla="*/ 2 h 44"/>
                <a:gd name="T22" fmla="*/ 48 w 68"/>
                <a:gd name="T23" fmla="*/ 4 h 44"/>
                <a:gd name="T24" fmla="*/ 50 w 68"/>
                <a:gd name="T25" fmla="*/ 4 h 44"/>
                <a:gd name="T26" fmla="*/ 54 w 68"/>
                <a:gd name="T27" fmla="*/ 8 h 44"/>
                <a:gd name="T28" fmla="*/ 56 w 68"/>
                <a:gd name="T29" fmla="*/ 12 h 44"/>
                <a:gd name="T30" fmla="*/ 58 w 68"/>
                <a:gd name="T31" fmla="*/ 16 h 44"/>
                <a:gd name="T32" fmla="*/ 58 w 68"/>
                <a:gd name="T33" fmla="*/ 18 h 44"/>
                <a:gd name="T34" fmla="*/ 58 w 68"/>
                <a:gd name="T35" fmla="*/ 24 h 44"/>
                <a:gd name="T36" fmla="*/ 58 w 68"/>
                <a:gd name="T37" fmla="*/ 26 h 44"/>
                <a:gd name="T38" fmla="*/ 58 w 68"/>
                <a:gd name="T39" fmla="*/ 28 h 44"/>
                <a:gd name="T40" fmla="*/ 58 w 68"/>
                <a:gd name="T41" fmla="*/ 28 h 44"/>
                <a:gd name="T42" fmla="*/ 60 w 68"/>
                <a:gd name="T43" fmla="*/ 28 h 44"/>
                <a:gd name="T44" fmla="*/ 62 w 68"/>
                <a:gd name="T45" fmla="*/ 28 h 44"/>
                <a:gd name="T46" fmla="*/ 64 w 68"/>
                <a:gd name="T47" fmla="*/ 26 h 44"/>
                <a:gd name="T48" fmla="*/ 66 w 68"/>
                <a:gd name="T49" fmla="*/ 26 h 44"/>
                <a:gd name="T50" fmla="*/ 66 w 68"/>
                <a:gd name="T51" fmla="*/ 26 h 44"/>
                <a:gd name="T52" fmla="*/ 68 w 68"/>
                <a:gd name="T53" fmla="*/ 28 h 44"/>
                <a:gd name="T54" fmla="*/ 68 w 68"/>
                <a:gd name="T55" fmla="*/ 32 h 44"/>
                <a:gd name="T56" fmla="*/ 68 w 68"/>
                <a:gd name="T57" fmla="*/ 34 h 44"/>
                <a:gd name="T58" fmla="*/ 68 w 68"/>
                <a:gd name="T59" fmla="*/ 36 h 44"/>
                <a:gd name="T60" fmla="*/ 66 w 68"/>
                <a:gd name="T61" fmla="*/ 38 h 44"/>
                <a:gd name="T62" fmla="*/ 64 w 68"/>
                <a:gd name="T63" fmla="*/ 40 h 44"/>
                <a:gd name="T64" fmla="*/ 60 w 68"/>
                <a:gd name="T65" fmla="*/ 40 h 44"/>
                <a:gd name="T66" fmla="*/ 54 w 68"/>
                <a:gd name="T67" fmla="*/ 42 h 44"/>
                <a:gd name="T68" fmla="*/ 48 w 68"/>
                <a:gd name="T69" fmla="*/ 44 h 44"/>
                <a:gd name="T70" fmla="*/ 44 w 68"/>
                <a:gd name="T71" fmla="*/ 42 h 44"/>
                <a:gd name="T72" fmla="*/ 40 w 68"/>
                <a:gd name="T73" fmla="*/ 42 h 44"/>
                <a:gd name="T74" fmla="*/ 34 w 68"/>
                <a:gd name="T75" fmla="*/ 40 h 44"/>
                <a:gd name="T76" fmla="*/ 26 w 68"/>
                <a:gd name="T77" fmla="*/ 36 h 44"/>
                <a:gd name="T78" fmla="*/ 20 w 68"/>
                <a:gd name="T79" fmla="*/ 34 h 44"/>
                <a:gd name="T80" fmla="*/ 10 w 68"/>
                <a:gd name="T81" fmla="*/ 32 h 44"/>
                <a:gd name="T82" fmla="*/ 6 w 68"/>
                <a:gd name="T83" fmla="*/ 30 h 44"/>
                <a:gd name="T84" fmla="*/ 4 w 68"/>
                <a:gd name="T85" fmla="*/ 30 h 44"/>
                <a:gd name="T86" fmla="*/ 2 w 68"/>
                <a:gd name="T87" fmla="*/ 28 h 44"/>
                <a:gd name="T88" fmla="*/ 2 w 68"/>
                <a:gd name="T89" fmla="*/ 26 h 44"/>
                <a:gd name="T90" fmla="*/ 0 w 68"/>
                <a:gd name="T91" fmla="*/ 24 h 44"/>
                <a:gd name="T92" fmla="*/ 2 w 68"/>
                <a:gd name="T93" fmla="*/ 22 h 44"/>
                <a:gd name="T94" fmla="*/ 4 w 68"/>
                <a:gd name="T95" fmla="*/ 18 h 44"/>
                <a:gd name="T96" fmla="*/ 6 w 68"/>
                <a:gd name="T97" fmla="*/ 16 h 44"/>
                <a:gd name="T98" fmla="*/ 6 w 68"/>
                <a:gd name="T99" fmla="*/ 16 h 44"/>
                <a:gd name="T100" fmla="*/ 10 w 68"/>
                <a:gd name="T101" fmla="*/ 16 h 44"/>
                <a:gd name="T102" fmla="*/ 14 w 68"/>
                <a:gd name="T103" fmla="*/ 16 h 44"/>
                <a:gd name="T104" fmla="*/ 18 w 68"/>
                <a:gd name="T105" fmla="*/ 16 h 44"/>
                <a:gd name="T106" fmla="*/ 20 w 68"/>
                <a:gd name="T107"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44">
                  <a:moveTo>
                    <a:pt x="20" y="16"/>
                  </a:moveTo>
                  <a:lnTo>
                    <a:pt x="20" y="16"/>
                  </a:lnTo>
                  <a:lnTo>
                    <a:pt x="20" y="14"/>
                  </a:lnTo>
                  <a:lnTo>
                    <a:pt x="20" y="14"/>
                  </a:lnTo>
                  <a:lnTo>
                    <a:pt x="22" y="12"/>
                  </a:lnTo>
                  <a:lnTo>
                    <a:pt x="22" y="10"/>
                  </a:lnTo>
                  <a:lnTo>
                    <a:pt x="22" y="8"/>
                  </a:lnTo>
                  <a:lnTo>
                    <a:pt x="24" y="6"/>
                  </a:lnTo>
                  <a:lnTo>
                    <a:pt x="24" y="6"/>
                  </a:lnTo>
                  <a:lnTo>
                    <a:pt x="26" y="4"/>
                  </a:lnTo>
                  <a:lnTo>
                    <a:pt x="26" y="4"/>
                  </a:lnTo>
                  <a:lnTo>
                    <a:pt x="26" y="2"/>
                  </a:lnTo>
                  <a:lnTo>
                    <a:pt x="28" y="2"/>
                  </a:lnTo>
                  <a:lnTo>
                    <a:pt x="30" y="2"/>
                  </a:lnTo>
                  <a:lnTo>
                    <a:pt x="30" y="0"/>
                  </a:lnTo>
                  <a:lnTo>
                    <a:pt x="32" y="0"/>
                  </a:lnTo>
                  <a:lnTo>
                    <a:pt x="36" y="0"/>
                  </a:lnTo>
                  <a:lnTo>
                    <a:pt x="38" y="0"/>
                  </a:lnTo>
                  <a:lnTo>
                    <a:pt x="40" y="0"/>
                  </a:lnTo>
                  <a:lnTo>
                    <a:pt x="40" y="0"/>
                  </a:lnTo>
                  <a:lnTo>
                    <a:pt x="44" y="2"/>
                  </a:lnTo>
                  <a:lnTo>
                    <a:pt x="46" y="2"/>
                  </a:lnTo>
                  <a:lnTo>
                    <a:pt x="48" y="2"/>
                  </a:lnTo>
                  <a:lnTo>
                    <a:pt x="48" y="4"/>
                  </a:lnTo>
                  <a:lnTo>
                    <a:pt x="50" y="4"/>
                  </a:lnTo>
                  <a:lnTo>
                    <a:pt x="50" y="4"/>
                  </a:lnTo>
                  <a:lnTo>
                    <a:pt x="52" y="6"/>
                  </a:lnTo>
                  <a:lnTo>
                    <a:pt x="54" y="8"/>
                  </a:lnTo>
                  <a:lnTo>
                    <a:pt x="54" y="10"/>
                  </a:lnTo>
                  <a:lnTo>
                    <a:pt x="56" y="12"/>
                  </a:lnTo>
                  <a:lnTo>
                    <a:pt x="58" y="14"/>
                  </a:lnTo>
                  <a:lnTo>
                    <a:pt x="58" y="16"/>
                  </a:lnTo>
                  <a:lnTo>
                    <a:pt x="58" y="18"/>
                  </a:lnTo>
                  <a:lnTo>
                    <a:pt x="58" y="18"/>
                  </a:lnTo>
                  <a:lnTo>
                    <a:pt x="58" y="20"/>
                  </a:lnTo>
                  <a:lnTo>
                    <a:pt x="58" y="24"/>
                  </a:lnTo>
                  <a:lnTo>
                    <a:pt x="58" y="24"/>
                  </a:lnTo>
                  <a:lnTo>
                    <a:pt x="58" y="26"/>
                  </a:lnTo>
                  <a:lnTo>
                    <a:pt x="58" y="28"/>
                  </a:lnTo>
                  <a:lnTo>
                    <a:pt x="58" y="28"/>
                  </a:lnTo>
                  <a:lnTo>
                    <a:pt x="58" y="28"/>
                  </a:lnTo>
                  <a:lnTo>
                    <a:pt x="58" y="28"/>
                  </a:lnTo>
                  <a:lnTo>
                    <a:pt x="60" y="28"/>
                  </a:lnTo>
                  <a:lnTo>
                    <a:pt x="60" y="28"/>
                  </a:lnTo>
                  <a:lnTo>
                    <a:pt x="62" y="28"/>
                  </a:lnTo>
                  <a:lnTo>
                    <a:pt x="62" y="28"/>
                  </a:lnTo>
                  <a:lnTo>
                    <a:pt x="64" y="26"/>
                  </a:lnTo>
                  <a:lnTo>
                    <a:pt x="64" y="26"/>
                  </a:lnTo>
                  <a:lnTo>
                    <a:pt x="66" y="26"/>
                  </a:lnTo>
                  <a:lnTo>
                    <a:pt x="66" y="26"/>
                  </a:lnTo>
                  <a:lnTo>
                    <a:pt x="66" y="26"/>
                  </a:lnTo>
                  <a:lnTo>
                    <a:pt x="66" y="26"/>
                  </a:lnTo>
                  <a:lnTo>
                    <a:pt x="66" y="28"/>
                  </a:lnTo>
                  <a:lnTo>
                    <a:pt x="68" y="28"/>
                  </a:lnTo>
                  <a:lnTo>
                    <a:pt x="68" y="30"/>
                  </a:lnTo>
                  <a:lnTo>
                    <a:pt x="68" y="32"/>
                  </a:lnTo>
                  <a:lnTo>
                    <a:pt x="68" y="32"/>
                  </a:lnTo>
                  <a:lnTo>
                    <a:pt x="68" y="34"/>
                  </a:lnTo>
                  <a:lnTo>
                    <a:pt x="68" y="36"/>
                  </a:lnTo>
                  <a:lnTo>
                    <a:pt x="68" y="36"/>
                  </a:lnTo>
                  <a:lnTo>
                    <a:pt x="66" y="38"/>
                  </a:lnTo>
                  <a:lnTo>
                    <a:pt x="66" y="38"/>
                  </a:lnTo>
                  <a:lnTo>
                    <a:pt x="64" y="40"/>
                  </a:lnTo>
                  <a:lnTo>
                    <a:pt x="64" y="40"/>
                  </a:lnTo>
                  <a:lnTo>
                    <a:pt x="62" y="40"/>
                  </a:lnTo>
                  <a:lnTo>
                    <a:pt x="60" y="40"/>
                  </a:lnTo>
                  <a:lnTo>
                    <a:pt x="58" y="42"/>
                  </a:lnTo>
                  <a:lnTo>
                    <a:pt x="54" y="42"/>
                  </a:lnTo>
                  <a:lnTo>
                    <a:pt x="50" y="42"/>
                  </a:lnTo>
                  <a:lnTo>
                    <a:pt x="48" y="44"/>
                  </a:lnTo>
                  <a:lnTo>
                    <a:pt x="44" y="44"/>
                  </a:lnTo>
                  <a:lnTo>
                    <a:pt x="44" y="42"/>
                  </a:lnTo>
                  <a:lnTo>
                    <a:pt x="42" y="42"/>
                  </a:lnTo>
                  <a:lnTo>
                    <a:pt x="40" y="42"/>
                  </a:lnTo>
                  <a:lnTo>
                    <a:pt x="36" y="40"/>
                  </a:lnTo>
                  <a:lnTo>
                    <a:pt x="34" y="40"/>
                  </a:lnTo>
                  <a:lnTo>
                    <a:pt x="28" y="36"/>
                  </a:lnTo>
                  <a:lnTo>
                    <a:pt x="26" y="36"/>
                  </a:lnTo>
                  <a:lnTo>
                    <a:pt x="22" y="34"/>
                  </a:lnTo>
                  <a:lnTo>
                    <a:pt x="20" y="34"/>
                  </a:lnTo>
                  <a:lnTo>
                    <a:pt x="18" y="32"/>
                  </a:lnTo>
                  <a:lnTo>
                    <a:pt x="10" y="32"/>
                  </a:lnTo>
                  <a:lnTo>
                    <a:pt x="8" y="30"/>
                  </a:lnTo>
                  <a:lnTo>
                    <a:pt x="6" y="30"/>
                  </a:lnTo>
                  <a:lnTo>
                    <a:pt x="4" y="30"/>
                  </a:lnTo>
                  <a:lnTo>
                    <a:pt x="4" y="30"/>
                  </a:lnTo>
                  <a:lnTo>
                    <a:pt x="2" y="28"/>
                  </a:lnTo>
                  <a:lnTo>
                    <a:pt x="2" y="28"/>
                  </a:lnTo>
                  <a:lnTo>
                    <a:pt x="2" y="26"/>
                  </a:lnTo>
                  <a:lnTo>
                    <a:pt x="2" y="26"/>
                  </a:lnTo>
                  <a:lnTo>
                    <a:pt x="0" y="26"/>
                  </a:lnTo>
                  <a:lnTo>
                    <a:pt x="0" y="24"/>
                  </a:lnTo>
                  <a:lnTo>
                    <a:pt x="2" y="22"/>
                  </a:lnTo>
                  <a:lnTo>
                    <a:pt x="2" y="22"/>
                  </a:lnTo>
                  <a:lnTo>
                    <a:pt x="2" y="20"/>
                  </a:lnTo>
                  <a:lnTo>
                    <a:pt x="4" y="18"/>
                  </a:lnTo>
                  <a:lnTo>
                    <a:pt x="4" y="18"/>
                  </a:lnTo>
                  <a:lnTo>
                    <a:pt x="6" y="16"/>
                  </a:lnTo>
                  <a:lnTo>
                    <a:pt x="6" y="16"/>
                  </a:lnTo>
                  <a:lnTo>
                    <a:pt x="6" y="16"/>
                  </a:lnTo>
                  <a:lnTo>
                    <a:pt x="8" y="16"/>
                  </a:lnTo>
                  <a:lnTo>
                    <a:pt x="10" y="16"/>
                  </a:lnTo>
                  <a:lnTo>
                    <a:pt x="12" y="16"/>
                  </a:lnTo>
                  <a:lnTo>
                    <a:pt x="14" y="16"/>
                  </a:lnTo>
                  <a:lnTo>
                    <a:pt x="16" y="16"/>
                  </a:lnTo>
                  <a:lnTo>
                    <a:pt x="18" y="16"/>
                  </a:lnTo>
                  <a:lnTo>
                    <a:pt x="18" y="16"/>
                  </a:lnTo>
                  <a:lnTo>
                    <a:pt x="20" y="16"/>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6" name="Freeform 172"/>
            <p:cNvSpPr>
              <a:spLocks/>
            </p:cNvSpPr>
            <p:nvPr/>
          </p:nvSpPr>
          <p:spPr bwMode="auto">
            <a:xfrm>
              <a:off x="6228053" y="2273467"/>
              <a:ext cx="82550" cy="66675"/>
            </a:xfrm>
            <a:custGeom>
              <a:avLst/>
              <a:gdLst>
                <a:gd name="T0" fmla="*/ 6 w 52"/>
                <a:gd name="T1" fmla="*/ 18 h 42"/>
                <a:gd name="T2" fmla="*/ 10 w 52"/>
                <a:gd name="T3" fmla="*/ 10 h 42"/>
                <a:gd name="T4" fmla="*/ 12 w 52"/>
                <a:gd name="T5" fmla="*/ 8 h 42"/>
                <a:gd name="T6" fmla="*/ 16 w 52"/>
                <a:gd name="T7" fmla="*/ 4 h 42"/>
                <a:gd name="T8" fmla="*/ 18 w 52"/>
                <a:gd name="T9" fmla="*/ 2 h 42"/>
                <a:gd name="T10" fmla="*/ 20 w 52"/>
                <a:gd name="T11" fmla="*/ 2 h 42"/>
                <a:gd name="T12" fmla="*/ 22 w 52"/>
                <a:gd name="T13" fmla="*/ 0 h 42"/>
                <a:gd name="T14" fmla="*/ 24 w 52"/>
                <a:gd name="T15" fmla="*/ 2 h 42"/>
                <a:gd name="T16" fmla="*/ 24 w 52"/>
                <a:gd name="T17" fmla="*/ 2 h 42"/>
                <a:gd name="T18" fmla="*/ 24 w 52"/>
                <a:gd name="T19" fmla="*/ 4 h 42"/>
                <a:gd name="T20" fmla="*/ 26 w 52"/>
                <a:gd name="T21" fmla="*/ 8 h 42"/>
                <a:gd name="T22" fmla="*/ 28 w 52"/>
                <a:gd name="T23" fmla="*/ 10 h 42"/>
                <a:gd name="T24" fmla="*/ 30 w 52"/>
                <a:gd name="T25" fmla="*/ 10 h 42"/>
                <a:gd name="T26" fmla="*/ 32 w 52"/>
                <a:gd name="T27" fmla="*/ 12 h 42"/>
                <a:gd name="T28" fmla="*/ 36 w 52"/>
                <a:gd name="T29" fmla="*/ 12 h 42"/>
                <a:gd name="T30" fmla="*/ 40 w 52"/>
                <a:gd name="T31" fmla="*/ 12 h 42"/>
                <a:gd name="T32" fmla="*/ 46 w 52"/>
                <a:gd name="T33" fmla="*/ 12 h 42"/>
                <a:gd name="T34" fmla="*/ 48 w 52"/>
                <a:gd name="T35" fmla="*/ 14 h 42"/>
                <a:gd name="T36" fmla="*/ 50 w 52"/>
                <a:gd name="T37" fmla="*/ 14 h 42"/>
                <a:gd name="T38" fmla="*/ 52 w 52"/>
                <a:gd name="T39" fmla="*/ 18 h 42"/>
                <a:gd name="T40" fmla="*/ 52 w 52"/>
                <a:gd name="T41" fmla="*/ 20 h 42"/>
                <a:gd name="T42" fmla="*/ 52 w 52"/>
                <a:gd name="T43" fmla="*/ 24 h 42"/>
                <a:gd name="T44" fmla="*/ 52 w 52"/>
                <a:gd name="T45" fmla="*/ 28 h 42"/>
                <a:gd name="T46" fmla="*/ 52 w 52"/>
                <a:gd name="T47" fmla="*/ 30 h 42"/>
                <a:gd name="T48" fmla="*/ 50 w 52"/>
                <a:gd name="T49" fmla="*/ 34 h 42"/>
                <a:gd name="T50" fmla="*/ 48 w 52"/>
                <a:gd name="T51" fmla="*/ 36 h 42"/>
                <a:gd name="T52" fmla="*/ 46 w 52"/>
                <a:gd name="T53" fmla="*/ 38 h 42"/>
                <a:gd name="T54" fmla="*/ 44 w 52"/>
                <a:gd name="T55" fmla="*/ 40 h 42"/>
                <a:gd name="T56" fmla="*/ 40 w 52"/>
                <a:gd name="T57" fmla="*/ 42 h 42"/>
                <a:gd name="T58" fmla="*/ 34 w 52"/>
                <a:gd name="T59" fmla="*/ 42 h 42"/>
                <a:gd name="T60" fmla="*/ 28 w 52"/>
                <a:gd name="T61" fmla="*/ 42 h 42"/>
                <a:gd name="T62" fmla="*/ 20 w 52"/>
                <a:gd name="T63" fmla="*/ 42 h 42"/>
                <a:gd name="T64" fmla="*/ 14 w 52"/>
                <a:gd name="T65" fmla="*/ 42 h 42"/>
                <a:gd name="T66" fmla="*/ 8 w 52"/>
                <a:gd name="T67" fmla="*/ 40 h 42"/>
                <a:gd name="T68" fmla="*/ 6 w 52"/>
                <a:gd name="T69" fmla="*/ 40 h 42"/>
                <a:gd name="T70" fmla="*/ 4 w 52"/>
                <a:gd name="T71" fmla="*/ 38 h 42"/>
                <a:gd name="T72" fmla="*/ 2 w 52"/>
                <a:gd name="T73" fmla="*/ 36 h 42"/>
                <a:gd name="T74" fmla="*/ 0 w 52"/>
                <a:gd name="T75" fmla="*/ 34 h 42"/>
                <a:gd name="T76" fmla="*/ 0 w 52"/>
                <a:gd name="T77" fmla="*/ 32 h 42"/>
                <a:gd name="T78" fmla="*/ 0 w 52"/>
                <a:gd name="T79" fmla="*/ 30 h 42"/>
                <a:gd name="T80" fmla="*/ 0 w 52"/>
                <a:gd name="T81" fmla="*/ 28 h 42"/>
                <a:gd name="T82" fmla="*/ 4 w 52"/>
                <a:gd name="T8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42">
                  <a:moveTo>
                    <a:pt x="6" y="18"/>
                  </a:moveTo>
                  <a:lnTo>
                    <a:pt x="6" y="18"/>
                  </a:lnTo>
                  <a:lnTo>
                    <a:pt x="8" y="14"/>
                  </a:lnTo>
                  <a:lnTo>
                    <a:pt x="10" y="10"/>
                  </a:lnTo>
                  <a:lnTo>
                    <a:pt x="10" y="10"/>
                  </a:lnTo>
                  <a:lnTo>
                    <a:pt x="12" y="8"/>
                  </a:lnTo>
                  <a:lnTo>
                    <a:pt x="14" y="6"/>
                  </a:lnTo>
                  <a:lnTo>
                    <a:pt x="16" y="4"/>
                  </a:lnTo>
                  <a:lnTo>
                    <a:pt x="16" y="4"/>
                  </a:lnTo>
                  <a:lnTo>
                    <a:pt x="18" y="2"/>
                  </a:lnTo>
                  <a:lnTo>
                    <a:pt x="20" y="2"/>
                  </a:lnTo>
                  <a:lnTo>
                    <a:pt x="20" y="2"/>
                  </a:lnTo>
                  <a:lnTo>
                    <a:pt x="22" y="2"/>
                  </a:lnTo>
                  <a:lnTo>
                    <a:pt x="22" y="0"/>
                  </a:lnTo>
                  <a:lnTo>
                    <a:pt x="22" y="2"/>
                  </a:lnTo>
                  <a:lnTo>
                    <a:pt x="24" y="2"/>
                  </a:lnTo>
                  <a:lnTo>
                    <a:pt x="24" y="2"/>
                  </a:lnTo>
                  <a:lnTo>
                    <a:pt x="24" y="2"/>
                  </a:lnTo>
                  <a:lnTo>
                    <a:pt x="24" y="4"/>
                  </a:lnTo>
                  <a:lnTo>
                    <a:pt x="24" y="4"/>
                  </a:lnTo>
                  <a:lnTo>
                    <a:pt x="26" y="6"/>
                  </a:lnTo>
                  <a:lnTo>
                    <a:pt x="26" y="8"/>
                  </a:lnTo>
                  <a:lnTo>
                    <a:pt x="26" y="8"/>
                  </a:lnTo>
                  <a:lnTo>
                    <a:pt x="28" y="10"/>
                  </a:lnTo>
                  <a:lnTo>
                    <a:pt x="28" y="10"/>
                  </a:lnTo>
                  <a:lnTo>
                    <a:pt x="30" y="10"/>
                  </a:lnTo>
                  <a:lnTo>
                    <a:pt x="32" y="10"/>
                  </a:lnTo>
                  <a:lnTo>
                    <a:pt x="32" y="12"/>
                  </a:lnTo>
                  <a:lnTo>
                    <a:pt x="34" y="12"/>
                  </a:lnTo>
                  <a:lnTo>
                    <a:pt x="36" y="12"/>
                  </a:lnTo>
                  <a:lnTo>
                    <a:pt x="38" y="10"/>
                  </a:lnTo>
                  <a:lnTo>
                    <a:pt x="40" y="12"/>
                  </a:lnTo>
                  <a:lnTo>
                    <a:pt x="42" y="12"/>
                  </a:lnTo>
                  <a:lnTo>
                    <a:pt x="46" y="12"/>
                  </a:lnTo>
                  <a:lnTo>
                    <a:pt x="48" y="12"/>
                  </a:lnTo>
                  <a:lnTo>
                    <a:pt x="48" y="14"/>
                  </a:lnTo>
                  <a:lnTo>
                    <a:pt x="50" y="14"/>
                  </a:lnTo>
                  <a:lnTo>
                    <a:pt x="50" y="14"/>
                  </a:lnTo>
                  <a:lnTo>
                    <a:pt x="50" y="16"/>
                  </a:lnTo>
                  <a:lnTo>
                    <a:pt x="52" y="18"/>
                  </a:lnTo>
                  <a:lnTo>
                    <a:pt x="52" y="20"/>
                  </a:lnTo>
                  <a:lnTo>
                    <a:pt x="52" y="20"/>
                  </a:lnTo>
                  <a:lnTo>
                    <a:pt x="52" y="22"/>
                  </a:lnTo>
                  <a:lnTo>
                    <a:pt x="52" y="24"/>
                  </a:lnTo>
                  <a:lnTo>
                    <a:pt x="52" y="26"/>
                  </a:lnTo>
                  <a:lnTo>
                    <a:pt x="52" y="28"/>
                  </a:lnTo>
                  <a:lnTo>
                    <a:pt x="52" y="28"/>
                  </a:lnTo>
                  <a:lnTo>
                    <a:pt x="52" y="30"/>
                  </a:lnTo>
                  <a:lnTo>
                    <a:pt x="52" y="32"/>
                  </a:lnTo>
                  <a:lnTo>
                    <a:pt x="50" y="34"/>
                  </a:lnTo>
                  <a:lnTo>
                    <a:pt x="50" y="36"/>
                  </a:lnTo>
                  <a:lnTo>
                    <a:pt x="48" y="36"/>
                  </a:lnTo>
                  <a:lnTo>
                    <a:pt x="48" y="38"/>
                  </a:lnTo>
                  <a:lnTo>
                    <a:pt x="46" y="38"/>
                  </a:lnTo>
                  <a:lnTo>
                    <a:pt x="46" y="40"/>
                  </a:lnTo>
                  <a:lnTo>
                    <a:pt x="44" y="40"/>
                  </a:lnTo>
                  <a:lnTo>
                    <a:pt x="42" y="40"/>
                  </a:lnTo>
                  <a:lnTo>
                    <a:pt x="40" y="42"/>
                  </a:lnTo>
                  <a:lnTo>
                    <a:pt x="38" y="42"/>
                  </a:lnTo>
                  <a:lnTo>
                    <a:pt x="34" y="42"/>
                  </a:lnTo>
                  <a:lnTo>
                    <a:pt x="32" y="42"/>
                  </a:lnTo>
                  <a:lnTo>
                    <a:pt x="28" y="42"/>
                  </a:lnTo>
                  <a:lnTo>
                    <a:pt x="22" y="42"/>
                  </a:lnTo>
                  <a:lnTo>
                    <a:pt x="20" y="42"/>
                  </a:lnTo>
                  <a:lnTo>
                    <a:pt x="16" y="42"/>
                  </a:lnTo>
                  <a:lnTo>
                    <a:pt x="14" y="42"/>
                  </a:lnTo>
                  <a:lnTo>
                    <a:pt x="10" y="42"/>
                  </a:lnTo>
                  <a:lnTo>
                    <a:pt x="8" y="40"/>
                  </a:lnTo>
                  <a:lnTo>
                    <a:pt x="6" y="40"/>
                  </a:lnTo>
                  <a:lnTo>
                    <a:pt x="6" y="40"/>
                  </a:lnTo>
                  <a:lnTo>
                    <a:pt x="4" y="40"/>
                  </a:lnTo>
                  <a:lnTo>
                    <a:pt x="4" y="38"/>
                  </a:lnTo>
                  <a:lnTo>
                    <a:pt x="2" y="38"/>
                  </a:lnTo>
                  <a:lnTo>
                    <a:pt x="2" y="36"/>
                  </a:lnTo>
                  <a:lnTo>
                    <a:pt x="0" y="36"/>
                  </a:lnTo>
                  <a:lnTo>
                    <a:pt x="0" y="34"/>
                  </a:lnTo>
                  <a:lnTo>
                    <a:pt x="0" y="34"/>
                  </a:lnTo>
                  <a:lnTo>
                    <a:pt x="0" y="32"/>
                  </a:lnTo>
                  <a:lnTo>
                    <a:pt x="0" y="32"/>
                  </a:lnTo>
                  <a:lnTo>
                    <a:pt x="0" y="30"/>
                  </a:lnTo>
                  <a:lnTo>
                    <a:pt x="0" y="30"/>
                  </a:lnTo>
                  <a:lnTo>
                    <a:pt x="0" y="28"/>
                  </a:lnTo>
                  <a:lnTo>
                    <a:pt x="2" y="26"/>
                  </a:lnTo>
                  <a:lnTo>
                    <a:pt x="4" y="22"/>
                  </a:lnTo>
                  <a:lnTo>
                    <a:pt x="6" y="18"/>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7" name="Freeform 174"/>
            <p:cNvSpPr>
              <a:spLocks/>
            </p:cNvSpPr>
            <p:nvPr/>
          </p:nvSpPr>
          <p:spPr bwMode="auto">
            <a:xfrm>
              <a:off x="6977353" y="2419517"/>
              <a:ext cx="152400" cy="69850"/>
            </a:xfrm>
            <a:custGeom>
              <a:avLst/>
              <a:gdLst>
                <a:gd name="T0" fmla="*/ 52 w 96"/>
                <a:gd name="T1" fmla="*/ 4 h 44"/>
                <a:gd name="T2" fmla="*/ 52 w 96"/>
                <a:gd name="T3" fmla="*/ 8 h 44"/>
                <a:gd name="T4" fmla="*/ 52 w 96"/>
                <a:gd name="T5" fmla="*/ 14 h 44"/>
                <a:gd name="T6" fmla="*/ 50 w 96"/>
                <a:gd name="T7" fmla="*/ 16 h 44"/>
                <a:gd name="T8" fmla="*/ 48 w 96"/>
                <a:gd name="T9" fmla="*/ 16 h 44"/>
                <a:gd name="T10" fmla="*/ 42 w 96"/>
                <a:gd name="T11" fmla="*/ 16 h 44"/>
                <a:gd name="T12" fmla="*/ 36 w 96"/>
                <a:gd name="T13" fmla="*/ 16 h 44"/>
                <a:gd name="T14" fmla="*/ 32 w 96"/>
                <a:gd name="T15" fmla="*/ 14 h 44"/>
                <a:gd name="T16" fmla="*/ 30 w 96"/>
                <a:gd name="T17" fmla="*/ 8 h 44"/>
                <a:gd name="T18" fmla="*/ 24 w 96"/>
                <a:gd name="T19" fmla="*/ 4 h 44"/>
                <a:gd name="T20" fmla="*/ 18 w 96"/>
                <a:gd name="T21" fmla="*/ 2 h 44"/>
                <a:gd name="T22" fmla="*/ 14 w 96"/>
                <a:gd name="T23" fmla="*/ 0 h 44"/>
                <a:gd name="T24" fmla="*/ 8 w 96"/>
                <a:gd name="T25" fmla="*/ 2 h 44"/>
                <a:gd name="T26" fmla="*/ 4 w 96"/>
                <a:gd name="T27" fmla="*/ 6 h 44"/>
                <a:gd name="T28" fmla="*/ 2 w 96"/>
                <a:gd name="T29" fmla="*/ 10 h 44"/>
                <a:gd name="T30" fmla="*/ 0 w 96"/>
                <a:gd name="T31" fmla="*/ 14 h 44"/>
                <a:gd name="T32" fmla="*/ 0 w 96"/>
                <a:gd name="T33" fmla="*/ 22 h 44"/>
                <a:gd name="T34" fmla="*/ 2 w 96"/>
                <a:gd name="T35" fmla="*/ 28 h 44"/>
                <a:gd name="T36" fmla="*/ 4 w 96"/>
                <a:gd name="T37" fmla="*/ 30 h 44"/>
                <a:gd name="T38" fmla="*/ 12 w 96"/>
                <a:gd name="T39" fmla="*/ 36 h 44"/>
                <a:gd name="T40" fmla="*/ 20 w 96"/>
                <a:gd name="T41" fmla="*/ 40 h 44"/>
                <a:gd name="T42" fmla="*/ 28 w 96"/>
                <a:gd name="T43" fmla="*/ 42 h 44"/>
                <a:gd name="T44" fmla="*/ 38 w 96"/>
                <a:gd name="T45" fmla="*/ 44 h 44"/>
                <a:gd name="T46" fmla="*/ 44 w 96"/>
                <a:gd name="T47" fmla="*/ 42 h 44"/>
                <a:gd name="T48" fmla="*/ 46 w 96"/>
                <a:gd name="T49" fmla="*/ 42 h 44"/>
                <a:gd name="T50" fmla="*/ 50 w 96"/>
                <a:gd name="T51" fmla="*/ 36 h 44"/>
                <a:gd name="T52" fmla="*/ 54 w 96"/>
                <a:gd name="T53" fmla="*/ 34 h 44"/>
                <a:gd name="T54" fmla="*/ 56 w 96"/>
                <a:gd name="T55" fmla="*/ 34 h 44"/>
                <a:gd name="T56" fmla="*/ 60 w 96"/>
                <a:gd name="T57" fmla="*/ 36 h 44"/>
                <a:gd name="T58" fmla="*/ 68 w 96"/>
                <a:gd name="T59" fmla="*/ 40 h 44"/>
                <a:gd name="T60" fmla="*/ 72 w 96"/>
                <a:gd name="T61" fmla="*/ 40 h 44"/>
                <a:gd name="T62" fmla="*/ 78 w 96"/>
                <a:gd name="T63" fmla="*/ 40 h 44"/>
                <a:gd name="T64" fmla="*/ 86 w 96"/>
                <a:gd name="T65" fmla="*/ 40 h 44"/>
                <a:gd name="T66" fmla="*/ 90 w 96"/>
                <a:gd name="T67" fmla="*/ 38 h 44"/>
                <a:gd name="T68" fmla="*/ 94 w 96"/>
                <a:gd name="T69" fmla="*/ 34 h 44"/>
                <a:gd name="T70" fmla="*/ 96 w 96"/>
                <a:gd name="T71" fmla="*/ 30 h 44"/>
                <a:gd name="T72" fmla="*/ 96 w 96"/>
                <a:gd name="T73" fmla="*/ 28 h 44"/>
                <a:gd name="T74" fmla="*/ 94 w 96"/>
                <a:gd name="T75" fmla="*/ 26 h 44"/>
                <a:gd name="T76" fmla="*/ 88 w 96"/>
                <a:gd name="T77" fmla="*/ 26 h 44"/>
                <a:gd name="T78" fmla="*/ 82 w 96"/>
                <a:gd name="T79" fmla="*/ 24 h 44"/>
                <a:gd name="T80" fmla="*/ 80 w 96"/>
                <a:gd name="T81" fmla="*/ 22 h 44"/>
                <a:gd name="T82" fmla="*/ 78 w 96"/>
                <a:gd name="T83" fmla="*/ 18 h 44"/>
                <a:gd name="T84" fmla="*/ 76 w 96"/>
                <a:gd name="T85" fmla="*/ 12 h 44"/>
                <a:gd name="T86" fmla="*/ 74 w 96"/>
                <a:gd name="T87" fmla="*/ 8 h 44"/>
                <a:gd name="T88" fmla="*/ 68 w 96"/>
                <a:gd name="T89" fmla="*/ 6 h 44"/>
                <a:gd name="T90" fmla="*/ 62 w 96"/>
                <a:gd name="T91" fmla="*/ 2 h 44"/>
                <a:gd name="T92" fmla="*/ 58 w 96"/>
                <a:gd name="T93" fmla="*/ 2 h 44"/>
                <a:gd name="T94" fmla="*/ 54 w 96"/>
                <a:gd name="T95"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44">
                  <a:moveTo>
                    <a:pt x="54" y="4"/>
                  </a:moveTo>
                  <a:lnTo>
                    <a:pt x="54" y="4"/>
                  </a:lnTo>
                  <a:lnTo>
                    <a:pt x="52" y="4"/>
                  </a:lnTo>
                  <a:lnTo>
                    <a:pt x="52" y="6"/>
                  </a:lnTo>
                  <a:lnTo>
                    <a:pt x="52" y="6"/>
                  </a:lnTo>
                  <a:lnTo>
                    <a:pt x="52" y="8"/>
                  </a:lnTo>
                  <a:lnTo>
                    <a:pt x="52" y="10"/>
                  </a:lnTo>
                  <a:lnTo>
                    <a:pt x="52" y="12"/>
                  </a:lnTo>
                  <a:lnTo>
                    <a:pt x="52" y="14"/>
                  </a:lnTo>
                  <a:lnTo>
                    <a:pt x="52" y="16"/>
                  </a:lnTo>
                  <a:lnTo>
                    <a:pt x="50" y="16"/>
                  </a:lnTo>
                  <a:lnTo>
                    <a:pt x="50" y="16"/>
                  </a:lnTo>
                  <a:lnTo>
                    <a:pt x="50" y="16"/>
                  </a:lnTo>
                  <a:lnTo>
                    <a:pt x="48" y="16"/>
                  </a:lnTo>
                  <a:lnTo>
                    <a:pt x="48" y="16"/>
                  </a:lnTo>
                  <a:lnTo>
                    <a:pt x="48" y="16"/>
                  </a:lnTo>
                  <a:lnTo>
                    <a:pt x="44" y="16"/>
                  </a:lnTo>
                  <a:lnTo>
                    <a:pt x="42" y="16"/>
                  </a:lnTo>
                  <a:lnTo>
                    <a:pt x="40" y="16"/>
                  </a:lnTo>
                  <a:lnTo>
                    <a:pt x="38" y="16"/>
                  </a:lnTo>
                  <a:lnTo>
                    <a:pt x="36" y="16"/>
                  </a:lnTo>
                  <a:lnTo>
                    <a:pt x="34" y="14"/>
                  </a:lnTo>
                  <a:lnTo>
                    <a:pt x="34" y="14"/>
                  </a:lnTo>
                  <a:lnTo>
                    <a:pt x="32" y="14"/>
                  </a:lnTo>
                  <a:lnTo>
                    <a:pt x="32" y="12"/>
                  </a:lnTo>
                  <a:lnTo>
                    <a:pt x="30" y="10"/>
                  </a:lnTo>
                  <a:lnTo>
                    <a:pt x="30" y="8"/>
                  </a:lnTo>
                  <a:lnTo>
                    <a:pt x="30" y="8"/>
                  </a:lnTo>
                  <a:lnTo>
                    <a:pt x="26" y="6"/>
                  </a:lnTo>
                  <a:lnTo>
                    <a:pt x="24" y="4"/>
                  </a:lnTo>
                  <a:lnTo>
                    <a:pt x="22" y="4"/>
                  </a:lnTo>
                  <a:lnTo>
                    <a:pt x="20" y="2"/>
                  </a:lnTo>
                  <a:lnTo>
                    <a:pt x="18" y="2"/>
                  </a:lnTo>
                  <a:lnTo>
                    <a:pt x="16" y="0"/>
                  </a:lnTo>
                  <a:lnTo>
                    <a:pt x="14" y="0"/>
                  </a:lnTo>
                  <a:lnTo>
                    <a:pt x="14" y="0"/>
                  </a:lnTo>
                  <a:lnTo>
                    <a:pt x="12" y="0"/>
                  </a:lnTo>
                  <a:lnTo>
                    <a:pt x="10" y="2"/>
                  </a:lnTo>
                  <a:lnTo>
                    <a:pt x="8" y="2"/>
                  </a:lnTo>
                  <a:lnTo>
                    <a:pt x="8" y="4"/>
                  </a:lnTo>
                  <a:lnTo>
                    <a:pt x="6" y="4"/>
                  </a:lnTo>
                  <a:lnTo>
                    <a:pt x="4" y="6"/>
                  </a:lnTo>
                  <a:lnTo>
                    <a:pt x="2" y="6"/>
                  </a:lnTo>
                  <a:lnTo>
                    <a:pt x="2" y="8"/>
                  </a:lnTo>
                  <a:lnTo>
                    <a:pt x="2" y="10"/>
                  </a:lnTo>
                  <a:lnTo>
                    <a:pt x="0" y="10"/>
                  </a:lnTo>
                  <a:lnTo>
                    <a:pt x="0" y="12"/>
                  </a:lnTo>
                  <a:lnTo>
                    <a:pt x="0" y="14"/>
                  </a:lnTo>
                  <a:lnTo>
                    <a:pt x="0" y="16"/>
                  </a:lnTo>
                  <a:lnTo>
                    <a:pt x="0" y="20"/>
                  </a:lnTo>
                  <a:lnTo>
                    <a:pt x="0" y="22"/>
                  </a:lnTo>
                  <a:lnTo>
                    <a:pt x="0" y="24"/>
                  </a:lnTo>
                  <a:lnTo>
                    <a:pt x="2" y="26"/>
                  </a:lnTo>
                  <a:lnTo>
                    <a:pt x="2" y="28"/>
                  </a:lnTo>
                  <a:lnTo>
                    <a:pt x="2" y="28"/>
                  </a:lnTo>
                  <a:lnTo>
                    <a:pt x="4" y="30"/>
                  </a:lnTo>
                  <a:lnTo>
                    <a:pt x="4" y="30"/>
                  </a:lnTo>
                  <a:lnTo>
                    <a:pt x="8" y="32"/>
                  </a:lnTo>
                  <a:lnTo>
                    <a:pt x="10" y="34"/>
                  </a:lnTo>
                  <a:lnTo>
                    <a:pt x="12" y="36"/>
                  </a:lnTo>
                  <a:lnTo>
                    <a:pt x="16" y="38"/>
                  </a:lnTo>
                  <a:lnTo>
                    <a:pt x="18" y="40"/>
                  </a:lnTo>
                  <a:lnTo>
                    <a:pt x="20" y="40"/>
                  </a:lnTo>
                  <a:lnTo>
                    <a:pt x="22" y="42"/>
                  </a:lnTo>
                  <a:lnTo>
                    <a:pt x="26" y="42"/>
                  </a:lnTo>
                  <a:lnTo>
                    <a:pt x="28" y="42"/>
                  </a:lnTo>
                  <a:lnTo>
                    <a:pt x="32" y="42"/>
                  </a:lnTo>
                  <a:lnTo>
                    <a:pt x="36" y="44"/>
                  </a:lnTo>
                  <a:lnTo>
                    <a:pt x="38" y="44"/>
                  </a:lnTo>
                  <a:lnTo>
                    <a:pt x="42" y="44"/>
                  </a:lnTo>
                  <a:lnTo>
                    <a:pt x="42" y="44"/>
                  </a:lnTo>
                  <a:lnTo>
                    <a:pt x="44" y="42"/>
                  </a:lnTo>
                  <a:lnTo>
                    <a:pt x="44" y="42"/>
                  </a:lnTo>
                  <a:lnTo>
                    <a:pt x="46" y="42"/>
                  </a:lnTo>
                  <a:lnTo>
                    <a:pt x="46" y="42"/>
                  </a:lnTo>
                  <a:lnTo>
                    <a:pt x="48" y="40"/>
                  </a:lnTo>
                  <a:lnTo>
                    <a:pt x="50" y="38"/>
                  </a:lnTo>
                  <a:lnTo>
                    <a:pt x="50" y="36"/>
                  </a:lnTo>
                  <a:lnTo>
                    <a:pt x="52" y="36"/>
                  </a:lnTo>
                  <a:lnTo>
                    <a:pt x="54" y="34"/>
                  </a:lnTo>
                  <a:lnTo>
                    <a:pt x="54" y="34"/>
                  </a:lnTo>
                  <a:lnTo>
                    <a:pt x="54" y="34"/>
                  </a:lnTo>
                  <a:lnTo>
                    <a:pt x="54" y="34"/>
                  </a:lnTo>
                  <a:lnTo>
                    <a:pt x="56" y="34"/>
                  </a:lnTo>
                  <a:lnTo>
                    <a:pt x="56" y="34"/>
                  </a:lnTo>
                  <a:lnTo>
                    <a:pt x="58" y="34"/>
                  </a:lnTo>
                  <a:lnTo>
                    <a:pt x="60" y="36"/>
                  </a:lnTo>
                  <a:lnTo>
                    <a:pt x="62" y="36"/>
                  </a:lnTo>
                  <a:lnTo>
                    <a:pt x="66" y="38"/>
                  </a:lnTo>
                  <a:lnTo>
                    <a:pt x="68" y="40"/>
                  </a:lnTo>
                  <a:lnTo>
                    <a:pt x="68" y="40"/>
                  </a:lnTo>
                  <a:lnTo>
                    <a:pt x="70" y="40"/>
                  </a:lnTo>
                  <a:lnTo>
                    <a:pt x="72" y="40"/>
                  </a:lnTo>
                  <a:lnTo>
                    <a:pt x="74" y="40"/>
                  </a:lnTo>
                  <a:lnTo>
                    <a:pt x="76" y="40"/>
                  </a:lnTo>
                  <a:lnTo>
                    <a:pt x="78" y="40"/>
                  </a:lnTo>
                  <a:lnTo>
                    <a:pt x="82" y="40"/>
                  </a:lnTo>
                  <a:lnTo>
                    <a:pt x="84" y="40"/>
                  </a:lnTo>
                  <a:lnTo>
                    <a:pt x="86" y="40"/>
                  </a:lnTo>
                  <a:lnTo>
                    <a:pt x="88" y="40"/>
                  </a:lnTo>
                  <a:lnTo>
                    <a:pt x="88" y="40"/>
                  </a:lnTo>
                  <a:lnTo>
                    <a:pt x="90" y="38"/>
                  </a:lnTo>
                  <a:lnTo>
                    <a:pt x="90" y="38"/>
                  </a:lnTo>
                  <a:lnTo>
                    <a:pt x="92" y="36"/>
                  </a:lnTo>
                  <a:lnTo>
                    <a:pt x="94" y="34"/>
                  </a:lnTo>
                  <a:lnTo>
                    <a:pt x="94" y="32"/>
                  </a:lnTo>
                  <a:lnTo>
                    <a:pt x="96" y="32"/>
                  </a:lnTo>
                  <a:lnTo>
                    <a:pt x="96" y="30"/>
                  </a:lnTo>
                  <a:lnTo>
                    <a:pt x="96" y="30"/>
                  </a:lnTo>
                  <a:lnTo>
                    <a:pt x="96" y="30"/>
                  </a:lnTo>
                  <a:lnTo>
                    <a:pt x="96" y="28"/>
                  </a:lnTo>
                  <a:lnTo>
                    <a:pt x="96" y="28"/>
                  </a:lnTo>
                  <a:lnTo>
                    <a:pt x="94" y="28"/>
                  </a:lnTo>
                  <a:lnTo>
                    <a:pt x="94" y="26"/>
                  </a:lnTo>
                  <a:lnTo>
                    <a:pt x="92" y="26"/>
                  </a:lnTo>
                  <a:lnTo>
                    <a:pt x="92" y="26"/>
                  </a:lnTo>
                  <a:lnTo>
                    <a:pt x="88" y="26"/>
                  </a:lnTo>
                  <a:lnTo>
                    <a:pt x="86" y="26"/>
                  </a:lnTo>
                  <a:lnTo>
                    <a:pt x="84" y="24"/>
                  </a:lnTo>
                  <a:lnTo>
                    <a:pt x="82" y="24"/>
                  </a:lnTo>
                  <a:lnTo>
                    <a:pt x="82" y="24"/>
                  </a:lnTo>
                  <a:lnTo>
                    <a:pt x="80" y="24"/>
                  </a:lnTo>
                  <a:lnTo>
                    <a:pt x="80" y="22"/>
                  </a:lnTo>
                  <a:lnTo>
                    <a:pt x="80" y="22"/>
                  </a:lnTo>
                  <a:lnTo>
                    <a:pt x="78" y="20"/>
                  </a:lnTo>
                  <a:lnTo>
                    <a:pt x="78" y="18"/>
                  </a:lnTo>
                  <a:lnTo>
                    <a:pt x="76" y="16"/>
                  </a:lnTo>
                  <a:lnTo>
                    <a:pt x="76" y="14"/>
                  </a:lnTo>
                  <a:lnTo>
                    <a:pt x="76" y="12"/>
                  </a:lnTo>
                  <a:lnTo>
                    <a:pt x="74" y="10"/>
                  </a:lnTo>
                  <a:lnTo>
                    <a:pt x="74" y="8"/>
                  </a:lnTo>
                  <a:lnTo>
                    <a:pt x="74" y="8"/>
                  </a:lnTo>
                  <a:lnTo>
                    <a:pt x="72" y="8"/>
                  </a:lnTo>
                  <a:lnTo>
                    <a:pt x="70" y="6"/>
                  </a:lnTo>
                  <a:lnTo>
                    <a:pt x="68" y="6"/>
                  </a:lnTo>
                  <a:lnTo>
                    <a:pt x="66" y="4"/>
                  </a:lnTo>
                  <a:lnTo>
                    <a:pt x="64" y="4"/>
                  </a:lnTo>
                  <a:lnTo>
                    <a:pt x="62" y="2"/>
                  </a:lnTo>
                  <a:lnTo>
                    <a:pt x="60" y="2"/>
                  </a:lnTo>
                  <a:lnTo>
                    <a:pt x="60" y="2"/>
                  </a:lnTo>
                  <a:lnTo>
                    <a:pt x="58" y="2"/>
                  </a:lnTo>
                  <a:lnTo>
                    <a:pt x="58" y="2"/>
                  </a:lnTo>
                  <a:lnTo>
                    <a:pt x="56" y="2"/>
                  </a:lnTo>
                  <a:lnTo>
                    <a:pt x="54" y="4"/>
                  </a:lnTo>
                  <a:lnTo>
                    <a:pt x="54" y="4"/>
                  </a:lnTo>
                  <a:lnTo>
                    <a:pt x="54" y="4"/>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8" name="Freeform 176"/>
            <p:cNvSpPr>
              <a:spLocks/>
            </p:cNvSpPr>
            <p:nvPr/>
          </p:nvSpPr>
          <p:spPr bwMode="auto">
            <a:xfrm>
              <a:off x="7164678" y="2444917"/>
              <a:ext cx="92075" cy="34925"/>
            </a:xfrm>
            <a:custGeom>
              <a:avLst/>
              <a:gdLst>
                <a:gd name="T0" fmla="*/ 2 w 58"/>
                <a:gd name="T1" fmla="*/ 0 h 22"/>
                <a:gd name="T2" fmla="*/ 4 w 58"/>
                <a:gd name="T3" fmla="*/ 0 h 22"/>
                <a:gd name="T4" fmla="*/ 4 w 58"/>
                <a:gd name="T5" fmla="*/ 0 h 22"/>
                <a:gd name="T6" fmla="*/ 6 w 58"/>
                <a:gd name="T7" fmla="*/ 2 h 22"/>
                <a:gd name="T8" fmla="*/ 8 w 58"/>
                <a:gd name="T9" fmla="*/ 4 h 22"/>
                <a:gd name="T10" fmla="*/ 10 w 58"/>
                <a:gd name="T11" fmla="*/ 6 h 22"/>
                <a:gd name="T12" fmla="*/ 14 w 58"/>
                <a:gd name="T13" fmla="*/ 6 h 22"/>
                <a:gd name="T14" fmla="*/ 20 w 58"/>
                <a:gd name="T15" fmla="*/ 6 h 22"/>
                <a:gd name="T16" fmla="*/ 28 w 58"/>
                <a:gd name="T17" fmla="*/ 6 h 22"/>
                <a:gd name="T18" fmla="*/ 34 w 58"/>
                <a:gd name="T19" fmla="*/ 6 h 22"/>
                <a:gd name="T20" fmla="*/ 40 w 58"/>
                <a:gd name="T21" fmla="*/ 4 h 22"/>
                <a:gd name="T22" fmla="*/ 46 w 58"/>
                <a:gd name="T23" fmla="*/ 4 h 22"/>
                <a:gd name="T24" fmla="*/ 50 w 58"/>
                <a:gd name="T25" fmla="*/ 4 h 22"/>
                <a:gd name="T26" fmla="*/ 52 w 58"/>
                <a:gd name="T27" fmla="*/ 4 h 22"/>
                <a:gd name="T28" fmla="*/ 56 w 58"/>
                <a:gd name="T29" fmla="*/ 6 h 22"/>
                <a:gd name="T30" fmla="*/ 56 w 58"/>
                <a:gd name="T31" fmla="*/ 6 h 22"/>
                <a:gd name="T32" fmla="*/ 58 w 58"/>
                <a:gd name="T33" fmla="*/ 10 h 22"/>
                <a:gd name="T34" fmla="*/ 58 w 58"/>
                <a:gd name="T35" fmla="*/ 14 h 22"/>
                <a:gd name="T36" fmla="*/ 58 w 58"/>
                <a:gd name="T37" fmla="*/ 16 h 22"/>
                <a:gd name="T38" fmla="*/ 58 w 58"/>
                <a:gd name="T39" fmla="*/ 18 h 22"/>
                <a:gd name="T40" fmla="*/ 56 w 58"/>
                <a:gd name="T41" fmla="*/ 20 h 22"/>
                <a:gd name="T42" fmla="*/ 54 w 58"/>
                <a:gd name="T43" fmla="*/ 22 h 22"/>
                <a:gd name="T44" fmla="*/ 50 w 58"/>
                <a:gd name="T45" fmla="*/ 22 h 22"/>
                <a:gd name="T46" fmla="*/ 46 w 58"/>
                <a:gd name="T47" fmla="*/ 22 h 22"/>
                <a:gd name="T48" fmla="*/ 40 w 58"/>
                <a:gd name="T49" fmla="*/ 22 h 22"/>
                <a:gd name="T50" fmla="*/ 28 w 58"/>
                <a:gd name="T51" fmla="*/ 22 h 22"/>
                <a:gd name="T52" fmla="*/ 18 w 58"/>
                <a:gd name="T53" fmla="*/ 20 h 22"/>
                <a:gd name="T54" fmla="*/ 14 w 58"/>
                <a:gd name="T55" fmla="*/ 18 h 22"/>
                <a:gd name="T56" fmla="*/ 10 w 58"/>
                <a:gd name="T57" fmla="*/ 16 h 22"/>
                <a:gd name="T58" fmla="*/ 8 w 58"/>
                <a:gd name="T59" fmla="*/ 14 h 22"/>
                <a:gd name="T60" fmla="*/ 4 w 58"/>
                <a:gd name="T61" fmla="*/ 12 h 22"/>
                <a:gd name="T62" fmla="*/ 2 w 58"/>
                <a:gd name="T63" fmla="*/ 10 h 22"/>
                <a:gd name="T64" fmla="*/ 2 w 58"/>
                <a:gd name="T65" fmla="*/ 6 h 22"/>
                <a:gd name="T66" fmla="*/ 0 w 58"/>
                <a:gd name="T67" fmla="*/ 4 h 22"/>
                <a:gd name="T68" fmla="*/ 2 w 58"/>
                <a:gd name="T69" fmla="*/ 2 h 22"/>
                <a:gd name="T70" fmla="*/ 2 w 58"/>
                <a:gd name="T71" fmla="*/ 0 h 22"/>
                <a:gd name="T72" fmla="*/ 2 w 58"/>
                <a:gd name="T7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22">
                  <a:moveTo>
                    <a:pt x="2" y="0"/>
                  </a:moveTo>
                  <a:lnTo>
                    <a:pt x="2" y="0"/>
                  </a:lnTo>
                  <a:lnTo>
                    <a:pt x="2" y="0"/>
                  </a:lnTo>
                  <a:lnTo>
                    <a:pt x="4" y="0"/>
                  </a:lnTo>
                  <a:lnTo>
                    <a:pt x="4" y="0"/>
                  </a:lnTo>
                  <a:lnTo>
                    <a:pt x="4" y="0"/>
                  </a:lnTo>
                  <a:lnTo>
                    <a:pt x="6" y="0"/>
                  </a:lnTo>
                  <a:lnTo>
                    <a:pt x="6" y="2"/>
                  </a:lnTo>
                  <a:lnTo>
                    <a:pt x="8" y="4"/>
                  </a:lnTo>
                  <a:lnTo>
                    <a:pt x="8" y="4"/>
                  </a:lnTo>
                  <a:lnTo>
                    <a:pt x="10" y="6"/>
                  </a:lnTo>
                  <a:lnTo>
                    <a:pt x="10" y="6"/>
                  </a:lnTo>
                  <a:lnTo>
                    <a:pt x="12" y="6"/>
                  </a:lnTo>
                  <a:lnTo>
                    <a:pt x="14" y="6"/>
                  </a:lnTo>
                  <a:lnTo>
                    <a:pt x="18" y="6"/>
                  </a:lnTo>
                  <a:lnTo>
                    <a:pt x="20" y="6"/>
                  </a:lnTo>
                  <a:lnTo>
                    <a:pt x="26" y="6"/>
                  </a:lnTo>
                  <a:lnTo>
                    <a:pt x="28" y="6"/>
                  </a:lnTo>
                  <a:lnTo>
                    <a:pt x="32" y="6"/>
                  </a:lnTo>
                  <a:lnTo>
                    <a:pt x="34" y="6"/>
                  </a:lnTo>
                  <a:lnTo>
                    <a:pt x="36" y="4"/>
                  </a:lnTo>
                  <a:lnTo>
                    <a:pt x="40" y="4"/>
                  </a:lnTo>
                  <a:lnTo>
                    <a:pt x="44" y="4"/>
                  </a:lnTo>
                  <a:lnTo>
                    <a:pt x="46" y="4"/>
                  </a:lnTo>
                  <a:lnTo>
                    <a:pt x="48" y="4"/>
                  </a:lnTo>
                  <a:lnTo>
                    <a:pt x="50" y="4"/>
                  </a:lnTo>
                  <a:lnTo>
                    <a:pt x="52" y="4"/>
                  </a:lnTo>
                  <a:lnTo>
                    <a:pt x="52" y="4"/>
                  </a:lnTo>
                  <a:lnTo>
                    <a:pt x="54" y="4"/>
                  </a:lnTo>
                  <a:lnTo>
                    <a:pt x="56" y="6"/>
                  </a:lnTo>
                  <a:lnTo>
                    <a:pt x="56" y="6"/>
                  </a:lnTo>
                  <a:lnTo>
                    <a:pt x="56" y="6"/>
                  </a:lnTo>
                  <a:lnTo>
                    <a:pt x="56" y="8"/>
                  </a:lnTo>
                  <a:lnTo>
                    <a:pt x="58" y="10"/>
                  </a:lnTo>
                  <a:lnTo>
                    <a:pt x="58" y="12"/>
                  </a:lnTo>
                  <a:lnTo>
                    <a:pt x="58" y="14"/>
                  </a:lnTo>
                  <a:lnTo>
                    <a:pt x="58" y="16"/>
                  </a:lnTo>
                  <a:lnTo>
                    <a:pt x="58" y="16"/>
                  </a:lnTo>
                  <a:lnTo>
                    <a:pt x="58" y="18"/>
                  </a:lnTo>
                  <a:lnTo>
                    <a:pt x="58" y="18"/>
                  </a:lnTo>
                  <a:lnTo>
                    <a:pt x="58" y="18"/>
                  </a:lnTo>
                  <a:lnTo>
                    <a:pt x="56" y="20"/>
                  </a:lnTo>
                  <a:lnTo>
                    <a:pt x="56" y="20"/>
                  </a:lnTo>
                  <a:lnTo>
                    <a:pt x="54" y="22"/>
                  </a:lnTo>
                  <a:lnTo>
                    <a:pt x="52" y="22"/>
                  </a:lnTo>
                  <a:lnTo>
                    <a:pt x="50" y="22"/>
                  </a:lnTo>
                  <a:lnTo>
                    <a:pt x="48" y="22"/>
                  </a:lnTo>
                  <a:lnTo>
                    <a:pt x="46" y="22"/>
                  </a:lnTo>
                  <a:lnTo>
                    <a:pt x="44" y="22"/>
                  </a:lnTo>
                  <a:lnTo>
                    <a:pt x="40" y="22"/>
                  </a:lnTo>
                  <a:lnTo>
                    <a:pt x="34" y="22"/>
                  </a:lnTo>
                  <a:lnTo>
                    <a:pt x="28" y="22"/>
                  </a:lnTo>
                  <a:lnTo>
                    <a:pt x="24" y="20"/>
                  </a:lnTo>
                  <a:lnTo>
                    <a:pt x="18" y="20"/>
                  </a:lnTo>
                  <a:lnTo>
                    <a:pt x="16" y="18"/>
                  </a:lnTo>
                  <a:lnTo>
                    <a:pt x="14" y="18"/>
                  </a:lnTo>
                  <a:lnTo>
                    <a:pt x="12" y="18"/>
                  </a:lnTo>
                  <a:lnTo>
                    <a:pt x="10" y="16"/>
                  </a:lnTo>
                  <a:lnTo>
                    <a:pt x="8" y="16"/>
                  </a:lnTo>
                  <a:lnTo>
                    <a:pt x="8" y="14"/>
                  </a:lnTo>
                  <a:lnTo>
                    <a:pt x="6" y="14"/>
                  </a:lnTo>
                  <a:lnTo>
                    <a:pt x="4" y="12"/>
                  </a:lnTo>
                  <a:lnTo>
                    <a:pt x="4" y="10"/>
                  </a:lnTo>
                  <a:lnTo>
                    <a:pt x="2" y="10"/>
                  </a:lnTo>
                  <a:lnTo>
                    <a:pt x="2" y="8"/>
                  </a:lnTo>
                  <a:lnTo>
                    <a:pt x="2" y="6"/>
                  </a:lnTo>
                  <a:lnTo>
                    <a:pt x="0" y="4"/>
                  </a:lnTo>
                  <a:lnTo>
                    <a:pt x="0" y="4"/>
                  </a:lnTo>
                  <a:lnTo>
                    <a:pt x="0" y="2"/>
                  </a:lnTo>
                  <a:lnTo>
                    <a:pt x="2" y="2"/>
                  </a:lnTo>
                  <a:lnTo>
                    <a:pt x="2" y="0"/>
                  </a:lnTo>
                  <a:lnTo>
                    <a:pt x="2" y="0"/>
                  </a:lnTo>
                  <a:lnTo>
                    <a:pt x="2" y="0"/>
                  </a:lnTo>
                  <a:lnTo>
                    <a:pt x="2" y="0"/>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89" name="Freeform 178"/>
            <p:cNvSpPr>
              <a:spLocks/>
            </p:cNvSpPr>
            <p:nvPr/>
          </p:nvSpPr>
          <p:spPr bwMode="auto">
            <a:xfrm>
              <a:off x="7891753" y="2603667"/>
              <a:ext cx="66675" cy="44450"/>
            </a:xfrm>
            <a:custGeom>
              <a:avLst/>
              <a:gdLst>
                <a:gd name="T0" fmla="*/ 16 w 42"/>
                <a:gd name="T1" fmla="*/ 2 h 28"/>
                <a:gd name="T2" fmla="*/ 16 w 42"/>
                <a:gd name="T3" fmla="*/ 2 h 28"/>
                <a:gd name="T4" fmla="*/ 14 w 42"/>
                <a:gd name="T5" fmla="*/ 4 h 28"/>
                <a:gd name="T6" fmla="*/ 14 w 42"/>
                <a:gd name="T7" fmla="*/ 4 h 28"/>
                <a:gd name="T8" fmla="*/ 10 w 42"/>
                <a:gd name="T9" fmla="*/ 8 h 28"/>
                <a:gd name="T10" fmla="*/ 8 w 42"/>
                <a:gd name="T11" fmla="*/ 8 h 28"/>
                <a:gd name="T12" fmla="*/ 6 w 42"/>
                <a:gd name="T13" fmla="*/ 10 h 28"/>
                <a:gd name="T14" fmla="*/ 4 w 42"/>
                <a:gd name="T15" fmla="*/ 12 h 28"/>
                <a:gd name="T16" fmla="*/ 4 w 42"/>
                <a:gd name="T17" fmla="*/ 14 h 28"/>
                <a:gd name="T18" fmla="*/ 4 w 42"/>
                <a:gd name="T19" fmla="*/ 14 h 28"/>
                <a:gd name="T20" fmla="*/ 2 w 42"/>
                <a:gd name="T21" fmla="*/ 16 h 28"/>
                <a:gd name="T22" fmla="*/ 2 w 42"/>
                <a:gd name="T23" fmla="*/ 18 h 28"/>
                <a:gd name="T24" fmla="*/ 0 w 42"/>
                <a:gd name="T25" fmla="*/ 20 h 28"/>
                <a:gd name="T26" fmla="*/ 0 w 42"/>
                <a:gd name="T27" fmla="*/ 22 h 28"/>
                <a:gd name="T28" fmla="*/ 0 w 42"/>
                <a:gd name="T29" fmla="*/ 24 h 28"/>
                <a:gd name="T30" fmla="*/ 0 w 42"/>
                <a:gd name="T31" fmla="*/ 24 h 28"/>
                <a:gd name="T32" fmla="*/ 0 w 42"/>
                <a:gd name="T33" fmla="*/ 26 h 28"/>
                <a:gd name="T34" fmla="*/ 0 w 42"/>
                <a:gd name="T35" fmla="*/ 26 h 28"/>
                <a:gd name="T36" fmla="*/ 0 w 42"/>
                <a:gd name="T37" fmla="*/ 28 h 28"/>
                <a:gd name="T38" fmla="*/ 0 w 42"/>
                <a:gd name="T39" fmla="*/ 28 h 28"/>
                <a:gd name="T40" fmla="*/ 2 w 42"/>
                <a:gd name="T41" fmla="*/ 28 h 28"/>
                <a:gd name="T42" fmla="*/ 2 w 42"/>
                <a:gd name="T43" fmla="*/ 28 h 28"/>
                <a:gd name="T44" fmla="*/ 4 w 42"/>
                <a:gd name="T45" fmla="*/ 28 h 28"/>
                <a:gd name="T46" fmla="*/ 6 w 42"/>
                <a:gd name="T47" fmla="*/ 28 h 28"/>
                <a:gd name="T48" fmla="*/ 8 w 42"/>
                <a:gd name="T49" fmla="*/ 28 h 28"/>
                <a:gd name="T50" fmla="*/ 10 w 42"/>
                <a:gd name="T51" fmla="*/ 28 h 28"/>
                <a:gd name="T52" fmla="*/ 14 w 42"/>
                <a:gd name="T53" fmla="*/ 28 h 28"/>
                <a:gd name="T54" fmla="*/ 16 w 42"/>
                <a:gd name="T55" fmla="*/ 26 h 28"/>
                <a:gd name="T56" fmla="*/ 20 w 42"/>
                <a:gd name="T57" fmla="*/ 26 h 28"/>
                <a:gd name="T58" fmla="*/ 22 w 42"/>
                <a:gd name="T59" fmla="*/ 26 h 28"/>
                <a:gd name="T60" fmla="*/ 24 w 42"/>
                <a:gd name="T61" fmla="*/ 26 h 28"/>
                <a:gd name="T62" fmla="*/ 26 w 42"/>
                <a:gd name="T63" fmla="*/ 26 h 28"/>
                <a:gd name="T64" fmla="*/ 30 w 42"/>
                <a:gd name="T65" fmla="*/ 26 h 28"/>
                <a:gd name="T66" fmla="*/ 32 w 42"/>
                <a:gd name="T67" fmla="*/ 26 h 28"/>
                <a:gd name="T68" fmla="*/ 34 w 42"/>
                <a:gd name="T69" fmla="*/ 26 h 28"/>
                <a:gd name="T70" fmla="*/ 36 w 42"/>
                <a:gd name="T71" fmla="*/ 26 h 28"/>
                <a:gd name="T72" fmla="*/ 36 w 42"/>
                <a:gd name="T73" fmla="*/ 24 h 28"/>
                <a:gd name="T74" fmla="*/ 36 w 42"/>
                <a:gd name="T75" fmla="*/ 24 h 28"/>
                <a:gd name="T76" fmla="*/ 38 w 42"/>
                <a:gd name="T77" fmla="*/ 24 h 28"/>
                <a:gd name="T78" fmla="*/ 38 w 42"/>
                <a:gd name="T79" fmla="*/ 24 h 28"/>
                <a:gd name="T80" fmla="*/ 38 w 42"/>
                <a:gd name="T81" fmla="*/ 22 h 28"/>
                <a:gd name="T82" fmla="*/ 40 w 42"/>
                <a:gd name="T83" fmla="*/ 20 h 28"/>
                <a:gd name="T84" fmla="*/ 40 w 42"/>
                <a:gd name="T85" fmla="*/ 18 h 28"/>
                <a:gd name="T86" fmla="*/ 40 w 42"/>
                <a:gd name="T87" fmla="*/ 16 h 28"/>
                <a:gd name="T88" fmla="*/ 42 w 42"/>
                <a:gd name="T89" fmla="*/ 12 h 28"/>
                <a:gd name="T90" fmla="*/ 40 w 42"/>
                <a:gd name="T91" fmla="*/ 10 h 28"/>
                <a:gd name="T92" fmla="*/ 40 w 42"/>
                <a:gd name="T93" fmla="*/ 10 h 28"/>
                <a:gd name="T94" fmla="*/ 40 w 42"/>
                <a:gd name="T95" fmla="*/ 10 h 28"/>
                <a:gd name="T96" fmla="*/ 40 w 42"/>
                <a:gd name="T97" fmla="*/ 8 h 28"/>
                <a:gd name="T98" fmla="*/ 40 w 42"/>
                <a:gd name="T99" fmla="*/ 8 h 28"/>
                <a:gd name="T100" fmla="*/ 38 w 42"/>
                <a:gd name="T101" fmla="*/ 6 h 28"/>
                <a:gd name="T102" fmla="*/ 36 w 42"/>
                <a:gd name="T103" fmla="*/ 4 h 28"/>
                <a:gd name="T104" fmla="*/ 34 w 42"/>
                <a:gd name="T105" fmla="*/ 4 h 28"/>
                <a:gd name="T106" fmla="*/ 32 w 42"/>
                <a:gd name="T107" fmla="*/ 2 h 28"/>
                <a:gd name="T108" fmla="*/ 30 w 42"/>
                <a:gd name="T109" fmla="*/ 2 h 28"/>
                <a:gd name="T110" fmla="*/ 28 w 42"/>
                <a:gd name="T111" fmla="*/ 0 h 28"/>
                <a:gd name="T112" fmla="*/ 26 w 42"/>
                <a:gd name="T113" fmla="*/ 0 h 28"/>
                <a:gd name="T114" fmla="*/ 26 w 42"/>
                <a:gd name="T115" fmla="*/ 0 h 28"/>
                <a:gd name="T116" fmla="*/ 24 w 42"/>
                <a:gd name="T117" fmla="*/ 0 h 28"/>
                <a:gd name="T118" fmla="*/ 22 w 42"/>
                <a:gd name="T119" fmla="*/ 2 h 28"/>
                <a:gd name="T120" fmla="*/ 18 w 42"/>
                <a:gd name="T121" fmla="*/ 2 h 28"/>
                <a:gd name="T122" fmla="*/ 16 w 42"/>
                <a:gd name="T12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28">
                  <a:moveTo>
                    <a:pt x="16" y="2"/>
                  </a:moveTo>
                  <a:lnTo>
                    <a:pt x="16" y="2"/>
                  </a:lnTo>
                  <a:lnTo>
                    <a:pt x="14" y="4"/>
                  </a:lnTo>
                  <a:lnTo>
                    <a:pt x="14" y="4"/>
                  </a:lnTo>
                  <a:lnTo>
                    <a:pt x="10" y="8"/>
                  </a:lnTo>
                  <a:lnTo>
                    <a:pt x="8" y="8"/>
                  </a:lnTo>
                  <a:lnTo>
                    <a:pt x="6" y="10"/>
                  </a:lnTo>
                  <a:lnTo>
                    <a:pt x="4" y="12"/>
                  </a:lnTo>
                  <a:lnTo>
                    <a:pt x="4" y="14"/>
                  </a:lnTo>
                  <a:lnTo>
                    <a:pt x="4" y="14"/>
                  </a:lnTo>
                  <a:lnTo>
                    <a:pt x="2" y="16"/>
                  </a:lnTo>
                  <a:lnTo>
                    <a:pt x="2" y="18"/>
                  </a:lnTo>
                  <a:lnTo>
                    <a:pt x="0" y="20"/>
                  </a:lnTo>
                  <a:lnTo>
                    <a:pt x="0" y="22"/>
                  </a:lnTo>
                  <a:lnTo>
                    <a:pt x="0" y="24"/>
                  </a:lnTo>
                  <a:lnTo>
                    <a:pt x="0" y="24"/>
                  </a:lnTo>
                  <a:lnTo>
                    <a:pt x="0" y="26"/>
                  </a:lnTo>
                  <a:lnTo>
                    <a:pt x="0" y="26"/>
                  </a:lnTo>
                  <a:lnTo>
                    <a:pt x="0" y="28"/>
                  </a:lnTo>
                  <a:lnTo>
                    <a:pt x="0" y="28"/>
                  </a:lnTo>
                  <a:lnTo>
                    <a:pt x="2" y="28"/>
                  </a:lnTo>
                  <a:lnTo>
                    <a:pt x="2" y="28"/>
                  </a:lnTo>
                  <a:lnTo>
                    <a:pt x="4" y="28"/>
                  </a:lnTo>
                  <a:lnTo>
                    <a:pt x="6" y="28"/>
                  </a:lnTo>
                  <a:lnTo>
                    <a:pt x="8" y="28"/>
                  </a:lnTo>
                  <a:lnTo>
                    <a:pt x="10" y="28"/>
                  </a:lnTo>
                  <a:lnTo>
                    <a:pt x="14" y="28"/>
                  </a:lnTo>
                  <a:lnTo>
                    <a:pt x="16" y="26"/>
                  </a:lnTo>
                  <a:lnTo>
                    <a:pt x="20" y="26"/>
                  </a:lnTo>
                  <a:lnTo>
                    <a:pt x="22" y="26"/>
                  </a:lnTo>
                  <a:lnTo>
                    <a:pt x="24" y="26"/>
                  </a:lnTo>
                  <a:lnTo>
                    <a:pt x="26" y="26"/>
                  </a:lnTo>
                  <a:lnTo>
                    <a:pt x="30" y="26"/>
                  </a:lnTo>
                  <a:lnTo>
                    <a:pt x="32" y="26"/>
                  </a:lnTo>
                  <a:lnTo>
                    <a:pt x="34" y="26"/>
                  </a:lnTo>
                  <a:lnTo>
                    <a:pt x="36" y="26"/>
                  </a:lnTo>
                  <a:lnTo>
                    <a:pt x="36" y="24"/>
                  </a:lnTo>
                  <a:lnTo>
                    <a:pt x="36" y="24"/>
                  </a:lnTo>
                  <a:lnTo>
                    <a:pt x="38" y="24"/>
                  </a:lnTo>
                  <a:lnTo>
                    <a:pt x="38" y="24"/>
                  </a:lnTo>
                  <a:lnTo>
                    <a:pt x="38" y="22"/>
                  </a:lnTo>
                  <a:lnTo>
                    <a:pt x="40" y="20"/>
                  </a:lnTo>
                  <a:lnTo>
                    <a:pt x="40" y="18"/>
                  </a:lnTo>
                  <a:lnTo>
                    <a:pt x="40" y="16"/>
                  </a:lnTo>
                  <a:lnTo>
                    <a:pt x="42" y="12"/>
                  </a:lnTo>
                  <a:lnTo>
                    <a:pt x="40" y="10"/>
                  </a:lnTo>
                  <a:lnTo>
                    <a:pt x="40" y="10"/>
                  </a:lnTo>
                  <a:lnTo>
                    <a:pt x="40" y="10"/>
                  </a:lnTo>
                  <a:lnTo>
                    <a:pt x="40" y="8"/>
                  </a:lnTo>
                  <a:lnTo>
                    <a:pt x="40" y="8"/>
                  </a:lnTo>
                  <a:lnTo>
                    <a:pt x="38" y="6"/>
                  </a:lnTo>
                  <a:lnTo>
                    <a:pt x="36" y="4"/>
                  </a:lnTo>
                  <a:lnTo>
                    <a:pt x="34" y="4"/>
                  </a:lnTo>
                  <a:lnTo>
                    <a:pt x="32" y="2"/>
                  </a:lnTo>
                  <a:lnTo>
                    <a:pt x="30" y="2"/>
                  </a:lnTo>
                  <a:lnTo>
                    <a:pt x="28" y="0"/>
                  </a:lnTo>
                  <a:lnTo>
                    <a:pt x="26" y="0"/>
                  </a:lnTo>
                  <a:lnTo>
                    <a:pt x="26" y="0"/>
                  </a:lnTo>
                  <a:lnTo>
                    <a:pt x="24" y="0"/>
                  </a:lnTo>
                  <a:lnTo>
                    <a:pt x="22" y="2"/>
                  </a:lnTo>
                  <a:lnTo>
                    <a:pt x="18" y="2"/>
                  </a:lnTo>
                  <a:lnTo>
                    <a:pt x="16" y="2"/>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90" name="Freeform 180"/>
            <p:cNvSpPr>
              <a:spLocks/>
            </p:cNvSpPr>
            <p:nvPr/>
          </p:nvSpPr>
          <p:spPr bwMode="auto">
            <a:xfrm>
              <a:off x="7361528" y="3248192"/>
              <a:ext cx="88900" cy="174625"/>
            </a:xfrm>
            <a:custGeom>
              <a:avLst/>
              <a:gdLst>
                <a:gd name="T0" fmla="*/ 6 w 56"/>
                <a:gd name="T1" fmla="*/ 12 h 110"/>
                <a:gd name="T2" fmla="*/ 4 w 56"/>
                <a:gd name="T3" fmla="*/ 20 h 110"/>
                <a:gd name="T4" fmla="*/ 6 w 56"/>
                <a:gd name="T5" fmla="*/ 26 h 110"/>
                <a:gd name="T6" fmla="*/ 12 w 56"/>
                <a:gd name="T7" fmla="*/ 46 h 110"/>
                <a:gd name="T8" fmla="*/ 14 w 56"/>
                <a:gd name="T9" fmla="*/ 58 h 110"/>
                <a:gd name="T10" fmla="*/ 18 w 56"/>
                <a:gd name="T11" fmla="*/ 70 h 110"/>
                <a:gd name="T12" fmla="*/ 20 w 56"/>
                <a:gd name="T13" fmla="*/ 76 h 110"/>
                <a:gd name="T14" fmla="*/ 24 w 56"/>
                <a:gd name="T15" fmla="*/ 80 h 110"/>
                <a:gd name="T16" fmla="*/ 28 w 56"/>
                <a:gd name="T17" fmla="*/ 82 h 110"/>
                <a:gd name="T18" fmla="*/ 28 w 56"/>
                <a:gd name="T19" fmla="*/ 84 h 110"/>
                <a:gd name="T20" fmla="*/ 26 w 56"/>
                <a:gd name="T21" fmla="*/ 90 h 110"/>
                <a:gd name="T22" fmla="*/ 22 w 56"/>
                <a:gd name="T23" fmla="*/ 96 h 110"/>
                <a:gd name="T24" fmla="*/ 22 w 56"/>
                <a:gd name="T25" fmla="*/ 98 h 110"/>
                <a:gd name="T26" fmla="*/ 24 w 56"/>
                <a:gd name="T27" fmla="*/ 102 h 110"/>
                <a:gd name="T28" fmla="*/ 26 w 56"/>
                <a:gd name="T29" fmla="*/ 104 h 110"/>
                <a:gd name="T30" fmla="*/ 30 w 56"/>
                <a:gd name="T31" fmla="*/ 104 h 110"/>
                <a:gd name="T32" fmla="*/ 32 w 56"/>
                <a:gd name="T33" fmla="*/ 104 h 110"/>
                <a:gd name="T34" fmla="*/ 40 w 56"/>
                <a:gd name="T35" fmla="*/ 108 h 110"/>
                <a:gd name="T36" fmla="*/ 44 w 56"/>
                <a:gd name="T37" fmla="*/ 110 h 110"/>
                <a:gd name="T38" fmla="*/ 48 w 56"/>
                <a:gd name="T39" fmla="*/ 110 h 110"/>
                <a:gd name="T40" fmla="*/ 52 w 56"/>
                <a:gd name="T41" fmla="*/ 108 h 110"/>
                <a:gd name="T42" fmla="*/ 56 w 56"/>
                <a:gd name="T43" fmla="*/ 106 h 110"/>
                <a:gd name="T44" fmla="*/ 56 w 56"/>
                <a:gd name="T45" fmla="*/ 102 h 110"/>
                <a:gd name="T46" fmla="*/ 54 w 56"/>
                <a:gd name="T47" fmla="*/ 98 h 110"/>
                <a:gd name="T48" fmla="*/ 48 w 56"/>
                <a:gd name="T49" fmla="*/ 88 h 110"/>
                <a:gd name="T50" fmla="*/ 46 w 56"/>
                <a:gd name="T51" fmla="*/ 82 h 110"/>
                <a:gd name="T52" fmla="*/ 40 w 56"/>
                <a:gd name="T53" fmla="*/ 70 h 110"/>
                <a:gd name="T54" fmla="*/ 36 w 56"/>
                <a:gd name="T55" fmla="*/ 64 h 110"/>
                <a:gd name="T56" fmla="*/ 34 w 56"/>
                <a:gd name="T57" fmla="*/ 60 h 110"/>
                <a:gd name="T58" fmla="*/ 36 w 56"/>
                <a:gd name="T59" fmla="*/ 58 h 110"/>
                <a:gd name="T60" fmla="*/ 36 w 56"/>
                <a:gd name="T61" fmla="*/ 56 h 110"/>
                <a:gd name="T62" fmla="*/ 40 w 56"/>
                <a:gd name="T63" fmla="*/ 58 h 110"/>
                <a:gd name="T64" fmla="*/ 44 w 56"/>
                <a:gd name="T65" fmla="*/ 60 h 110"/>
                <a:gd name="T66" fmla="*/ 46 w 56"/>
                <a:gd name="T67" fmla="*/ 60 h 110"/>
                <a:gd name="T68" fmla="*/ 46 w 56"/>
                <a:gd name="T69" fmla="*/ 58 h 110"/>
                <a:gd name="T70" fmla="*/ 46 w 56"/>
                <a:gd name="T71" fmla="*/ 54 h 110"/>
                <a:gd name="T72" fmla="*/ 42 w 56"/>
                <a:gd name="T73" fmla="*/ 50 h 110"/>
                <a:gd name="T74" fmla="*/ 34 w 56"/>
                <a:gd name="T75" fmla="*/ 42 h 110"/>
                <a:gd name="T76" fmla="*/ 26 w 56"/>
                <a:gd name="T77" fmla="*/ 32 h 110"/>
                <a:gd name="T78" fmla="*/ 22 w 56"/>
                <a:gd name="T79" fmla="*/ 26 h 110"/>
                <a:gd name="T80" fmla="*/ 20 w 56"/>
                <a:gd name="T81" fmla="*/ 20 h 110"/>
                <a:gd name="T82" fmla="*/ 20 w 56"/>
                <a:gd name="T83" fmla="*/ 8 h 110"/>
                <a:gd name="T84" fmla="*/ 18 w 56"/>
                <a:gd name="T85" fmla="*/ 6 h 110"/>
                <a:gd name="T86" fmla="*/ 16 w 56"/>
                <a:gd name="T87" fmla="*/ 4 h 110"/>
                <a:gd name="T88" fmla="*/ 10 w 56"/>
                <a:gd name="T89" fmla="*/ 0 h 110"/>
                <a:gd name="T90" fmla="*/ 4 w 56"/>
                <a:gd name="T91" fmla="*/ 0 h 110"/>
                <a:gd name="T92" fmla="*/ 2 w 56"/>
                <a:gd name="T93" fmla="*/ 0 h 110"/>
                <a:gd name="T94" fmla="*/ 0 w 56"/>
                <a:gd name="T95" fmla="*/ 2 h 110"/>
                <a:gd name="T96" fmla="*/ 2 w 56"/>
                <a:gd name="T97" fmla="*/ 4 h 110"/>
                <a:gd name="T98" fmla="*/ 4 w 56"/>
                <a:gd name="T99"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110">
                  <a:moveTo>
                    <a:pt x="4" y="12"/>
                  </a:moveTo>
                  <a:lnTo>
                    <a:pt x="4" y="12"/>
                  </a:lnTo>
                  <a:lnTo>
                    <a:pt x="6" y="12"/>
                  </a:lnTo>
                  <a:lnTo>
                    <a:pt x="6" y="14"/>
                  </a:lnTo>
                  <a:lnTo>
                    <a:pt x="4" y="16"/>
                  </a:lnTo>
                  <a:lnTo>
                    <a:pt x="4" y="20"/>
                  </a:lnTo>
                  <a:lnTo>
                    <a:pt x="4" y="22"/>
                  </a:lnTo>
                  <a:lnTo>
                    <a:pt x="4" y="22"/>
                  </a:lnTo>
                  <a:lnTo>
                    <a:pt x="6" y="26"/>
                  </a:lnTo>
                  <a:lnTo>
                    <a:pt x="6" y="30"/>
                  </a:lnTo>
                  <a:lnTo>
                    <a:pt x="8" y="36"/>
                  </a:lnTo>
                  <a:lnTo>
                    <a:pt x="12" y="46"/>
                  </a:lnTo>
                  <a:lnTo>
                    <a:pt x="14" y="54"/>
                  </a:lnTo>
                  <a:lnTo>
                    <a:pt x="14" y="56"/>
                  </a:lnTo>
                  <a:lnTo>
                    <a:pt x="14" y="58"/>
                  </a:lnTo>
                  <a:lnTo>
                    <a:pt x="16" y="64"/>
                  </a:lnTo>
                  <a:lnTo>
                    <a:pt x="16" y="68"/>
                  </a:lnTo>
                  <a:lnTo>
                    <a:pt x="18" y="70"/>
                  </a:lnTo>
                  <a:lnTo>
                    <a:pt x="18" y="72"/>
                  </a:lnTo>
                  <a:lnTo>
                    <a:pt x="18" y="74"/>
                  </a:lnTo>
                  <a:lnTo>
                    <a:pt x="20" y="76"/>
                  </a:lnTo>
                  <a:lnTo>
                    <a:pt x="20" y="76"/>
                  </a:lnTo>
                  <a:lnTo>
                    <a:pt x="24" y="78"/>
                  </a:lnTo>
                  <a:lnTo>
                    <a:pt x="24" y="80"/>
                  </a:lnTo>
                  <a:lnTo>
                    <a:pt x="26" y="80"/>
                  </a:lnTo>
                  <a:lnTo>
                    <a:pt x="28" y="82"/>
                  </a:lnTo>
                  <a:lnTo>
                    <a:pt x="28" y="82"/>
                  </a:lnTo>
                  <a:lnTo>
                    <a:pt x="28" y="84"/>
                  </a:lnTo>
                  <a:lnTo>
                    <a:pt x="28" y="84"/>
                  </a:lnTo>
                  <a:lnTo>
                    <a:pt x="28" y="84"/>
                  </a:lnTo>
                  <a:lnTo>
                    <a:pt x="28" y="86"/>
                  </a:lnTo>
                  <a:lnTo>
                    <a:pt x="26" y="88"/>
                  </a:lnTo>
                  <a:lnTo>
                    <a:pt x="26" y="90"/>
                  </a:lnTo>
                  <a:lnTo>
                    <a:pt x="24" y="92"/>
                  </a:lnTo>
                  <a:lnTo>
                    <a:pt x="24" y="94"/>
                  </a:lnTo>
                  <a:lnTo>
                    <a:pt x="22" y="96"/>
                  </a:lnTo>
                  <a:lnTo>
                    <a:pt x="22" y="96"/>
                  </a:lnTo>
                  <a:lnTo>
                    <a:pt x="22" y="98"/>
                  </a:lnTo>
                  <a:lnTo>
                    <a:pt x="22" y="98"/>
                  </a:lnTo>
                  <a:lnTo>
                    <a:pt x="24" y="100"/>
                  </a:lnTo>
                  <a:lnTo>
                    <a:pt x="24" y="102"/>
                  </a:lnTo>
                  <a:lnTo>
                    <a:pt x="24" y="102"/>
                  </a:lnTo>
                  <a:lnTo>
                    <a:pt x="24" y="104"/>
                  </a:lnTo>
                  <a:lnTo>
                    <a:pt x="24" y="104"/>
                  </a:lnTo>
                  <a:lnTo>
                    <a:pt x="26" y="104"/>
                  </a:lnTo>
                  <a:lnTo>
                    <a:pt x="26" y="104"/>
                  </a:lnTo>
                  <a:lnTo>
                    <a:pt x="28" y="104"/>
                  </a:lnTo>
                  <a:lnTo>
                    <a:pt x="30" y="104"/>
                  </a:lnTo>
                  <a:lnTo>
                    <a:pt x="30" y="104"/>
                  </a:lnTo>
                  <a:lnTo>
                    <a:pt x="32" y="104"/>
                  </a:lnTo>
                  <a:lnTo>
                    <a:pt x="32" y="104"/>
                  </a:lnTo>
                  <a:lnTo>
                    <a:pt x="34" y="104"/>
                  </a:lnTo>
                  <a:lnTo>
                    <a:pt x="34" y="104"/>
                  </a:lnTo>
                  <a:lnTo>
                    <a:pt x="40" y="108"/>
                  </a:lnTo>
                  <a:lnTo>
                    <a:pt x="40" y="108"/>
                  </a:lnTo>
                  <a:lnTo>
                    <a:pt x="44" y="110"/>
                  </a:lnTo>
                  <a:lnTo>
                    <a:pt x="44" y="110"/>
                  </a:lnTo>
                  <a:lnTo>
                    <a:pt x="46" y="110"/>
                  </a:lnTo>
                  <a:lnTo>
                    <a:pt x="46" y="110"/>
                  </a:lnTo>
                  <a:lnTo>
                    <a:pt x="48" y="110"/>
                  </a:lnTo>
                  <a:lnTo>
                    <a:pt x="48" y="110"/>
                  </a:lnTo>
                  <a:lnTo>
                    <a:pt x="50" y="110"/>
                  </a:lnTo>
                  <a:lnTo>
                    <a:pt x="52" y="108"/>
                  </a:lnTo>
                  <a:lnTo>
                    <a:pt x="54" y="108"/>
                  </a:lnTo>
                  <a:lnTo>
                    <a:pt x="54" y="106"/>
                  </a:lnTo>
                  <a:lnTo>
                    <a:pt x="56" y="106"/>
                  </a:lnTo>
                  <a:lnTo>
                    <a:pt x="56" y="104"/>
                  </a:lnTo>
                  <a:lnTo>
                    <a:pt x="56" y="104"/>
                  </a:lnTo>
                  <a:lnTo>
                    <a:pt x="56" y="102"/>
                  </a:lnTo>
                  <a:lnTo>
                    <a:pt x="56" y="102"/>
                  </a:lnTo>
                  <a:lnTo>
                    <a:pt x="56" y="100"/>
                  </a:lnTo>
                  <a:lnTo>
                    <a:pt x="54" y="98"/>
                  </a:lnTo>
                  <a:lnTo>
                    <a:pt x="54" y="94"/>
                  </a:lnTo>
                  <a:lnTo>
                    <a:pt x="50" y="90"/>
                  </a:lnTo>
                  <a:lnTo>
                    <a:pt x="48" y="88"/>
                  </a:lnTo>
                  <a:lnTo>
                    <a:pt x="48" y="86"/>
                  </a:lnTo>
                  <a:lnTo>
                    <a:pt x="48" y="84"/>
                  </a:lnTo>
                  <a:lnTo>
                    <a:pt x="46" y="82"/>
                  </a:lnTo>
                  <a:lnTo>
                    <a:pt x="44" y="78"/>
                  </a:lnTo>
                  <a:lnTo>
                    <a:pt x="42" y="76"/>
                  </a:lnTo>
                  <a:lnTo>
                    <a:pt x="40" y="70"/>
                  </a:lnTo>
                  <a:lnTo>
                    <a:pt x="38" y="68"/>
                  </a:lnTo>
                  <a:lnTo>
                    <a:pt x="36" y="66"/>
                  </a:lnTo>
                  <a:lnTo>
                    <a:pt x="36" y="64"/>
                  </a:lnTo>
                  <a:lnTo>
                    <a:pt x="36" y="64"/>
                  </a:lnTo>
                  <a:lnTo>
                    <a:pt x="34" y="62"/>
                  </a:lnTo>
                  <a:lnTo>
                    <a:pt x="34" y="60"/>
                  </a:lnTo>
                  <a:lnTo>
                    <a:pt x="34" y="58"/>
                  </a:lnTo>
                  <a:lnTo>
                    <a:pt x="36" y="58"/>
                  </a:lnTo>
                  <a:lnTo>
                    <a:pt x="36" y="58"/>
                  </a:lnTo>
                  <a:lnTo>
                    <a:pt x="36" y="56"/>
                  </a:lnTo>
                  <a:lnTo>
                    <a:pt x="36" y="56"/>
                  </a:lnTo>
                  <a:lnTo>
                    <a:pt x="36" y="56"/>
                  </a:lnTo>
                  <a:lnTo>
                    <a:pt x="38" y="56"/>
                  </a:lnTo>
                  <a:lnTo>
                    <a:pt x="38" y="56"/>
                  </a:lnTo>
                  <a:lnTo>
                    <a:pt x="40" y="58"/>
                  </a:lnTo>
                  <a:lnTo>
                    <a:pt x="42" y="58"/>
                  </a:lnTo>
                  <a:lnTo>
                    <a:pt x="42" y="58"/>
                  </a:lnTo>
                  <a:lnTo>
                    <a:pt x="44" y="60"/>
                  </a:lnTo>
                  <a:lnTo>
                    <a:pt x="44" y="60"/>
                  </a:lnTo>
                  <a:lnTo>
                    <a:pt x="46" y="60"/>
                  </a:lnTo>
                  <a:lnTo>
                    <a:pt x="46" y="60"/>
                  </a:lnTo>
                  <a:lnTo>
                    <a:pt x="46" y="58"/>
                  </a:lnTo>
                  <a:lnTo>
                    <a:pt x="46" y="58"/>
                  </a:lnTo>
                  <a:lnTo>
                    <a:pt x="46" y="58"/>
                  </a:lnTo>
                  <a:lnTo>
                    <a:pt x="46" y="56"/>
                  </a:lnTo>
                  <a:lnTo>
                    <a:pt x="46" y="56"/>
                  </a:lnTo>
                  <a:lnTo>
                    <a:pt x="46" y="54"/>
                  </a:lnTo>
                  <a:lnTo>
                    <a:pt x="46" y="54"/>
                  </a:lnTo>
                  <a:lnTo>
                    <a:pt x="44" y="52"/>
                  </a:lnTo>
                  <a:lnTo>
                    <a:pt x="42" y="50"/>
                  </a:lnTo>
                  <a:lnTo>
                    <a:pt x="40" y="46"/>
                  </a:lnTo>
                  <a:lnTo>
                    <a:pt x="36" y="44"/>
                  </a:lnTo>
                  <a:lnTo>
                    <a:pt x="34" y="42"/>
                  </a:lnTo>
                  <a:lnTo>
                    <a:pt x="32" y="40"/>
                  </a:lnTo>
                  <a:lnTo>
                    <a:pt x="30" y="36"/>
                  </a:lnTo>
                  <a:lnTo>
                    <a:pt x="26" y="32"/>
                  </a:lnTo>
                  <a:lnTo>
                    <a:pt x="24" y="28"/>
                  </a:lnTo>
                  <a:lnTo>
                    <a:pt x="22" y="26"/>
                  </a:lnTo>
                  <a:lnTo>
                    <a:pt x="22" y="26"/>
                  </a:lnTo>
                  <a:lnTo>
                    <a:pt x="22" y="24"/>
                  </a:lnTo>
                  <a:lnTo>
                    <a:pt x="20" y="22"/>
                  </a:lnTo>
                  <a:lnTo>
                    <a:pt x="20" y="20"/>
                  </a:lnTo>
                  <a:lnTo>
                    <a:pt x="20" y="14"/>
                  </a:lnTo>
                  <a:lnTo>
                    <a:pt x="20" y="12"/>
                  </a:lnTo>
                  <a:lnTo>
                    <a:pt x="20" y="8"/>
                  </a:lnTo>
                  <a:lnTo>
                    <a:pt x="18" y="8"/>
                  </a:lnTo>
                  <a:lnTo>
                    <a:pt x="18" y="6"/>
                  </a:lnTo>
                  <a:lnTo>
                    <a:pt x="18" y="6"/>
                  </a:lnTo>
                  <a:lnTo>
                    <a:pt x="18" y="4"/>
                  </a:lnTo>
                  <a:lnTo>
                    <a:pt x="16" y="4"/>
                  </a:lnTo>
                  <a:lnTo>
                    <a:pt x="16" y="4"/>
                  </a:lnTo>
                  <a:lnTo>
                    <a:pt x="14" y="2"/>
                  </a:lnTo>
                  <a:lnTo>
                    <a:pt x="12" y="2"/>
                  </a:lnTo>
                  <a:lnTo>
                    <a:pt x="10" y="0"/>
                  </a:lnTo>
                  <a:lnTo>
                    <a:pt x="6" y="0"/>
                  </a:lnTo>
                  <a:lnTo>
                    <a:pt x="6" y="0"/>
                  </a:lnTo>
                  <a:lnTo>
                    <a:pt x="4" y="0"/>
                  </a:lnTo>
                  <a:lnTo>
                    <a:pt x="4" y="0"/>
                  </a:lnTo>
                  <a:lnTo>
                    <a:pt x="2" y="0"/>
                  </a:lnTo>
                  <a:lnTo>
                    <a:pt x="2" y="0"/>
                  </a:lnTo>
                  <a:lnTo>
                    <a:pt x="2" y="2"/>
                  </a:lnTo>
                  <a:lnTo>
                    <a:pt x="0" y="2"/>
                  </a:lnTo>
                  <a:lnTo>
                    <a:pt x="0" y="2"/>
                  </a:lnTo>
                  <a:lnTo>
                    <a:pt x="0" y="2"/>
                  </a:lnTo>
                  <a:lnTo>
                    <a:pt x="0" y="4"/>
                  </a:lnTo>
                  <a:lnTo>
                    <a:pt x="2" y="4"/>
                  </a:lnTo>
                  <a:lnTo>
                    <a:pt x="2" y="6"/>
                  </a:lnTo>
                  <a:lnTo>
                    <a:pt x="4" y="8"/>
                  </a:lnTo>
                  <a:lnTo>
                    <a:pt x="4" y="10"/>
                  </a:lnTo>
                  <a:lnTo>
                    <a:pt x="4" y="12"/>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91" name="Freeform 182"/>
            <p:cNvSpPr>
              <a:spLocks/>
            </p:cNvSpPr>
            <p:nvPr/>
          </p:nvSpPr>
          <p:spPr bwMode="auto">
            <a:xfrm>
              <a:off x="4888203" y="2356017"/>
              <a:ext cx="3333750" cy="1250950"/>
            </a:xfrm>
            <a:custGeom>
              <a:avLst/>
              <a:gdLst>
                <a:gd name="T0" fmla="*/ 330 w 2100"/>
                <a:gd name="T1" fmla="*/ 590 h 788"/>
                <a:gd name="T2" fmla="*/ 432 w 2100"/>
                <a:gd name="T3" fmla="*/ 580 h 788"/>
                <a:gd name="T4" fmla="*/ 550 w 2100"/>
                <a:gd name="T5" fmla="*/ 636 h 788"/>
                <a:gd name="T6" fmla="*/ 590 w 2100"/>
                <a:gd name="T7" fmla="*/ 570 h 788"/>
                <a:gd name="T8" fmla="*/ 746 w 2100"/>
                <a:gd name="T9" fmla="*/ 584 h 788"/>
                <a:gd name="T10" fmla="*/ 838 w 2100"/>
                <a:gd name="T11" fmla="*/ 658 h 788"/>
                <a:gd name="T12" fmla="*/ 970 w 2100"/>
                <a:gd name="T13" fmla="*/ 680 h 788"/>
                <a:gd name="T14" fmla="*/ 976 w 2100"/>
                <a:gd name="T15" fmla="*/ 602 h 788"/>
                <a:gd name="T16" fmla="*/ 1120 w 2100"/>
                <a:gd name="T17" fmla="*/ 654 h 788"/>
                <a:gd name="T18" fmla="*/ 1196 w 2100"/>
                <a:gd name="T19" fmla="*/ 644 h 788"/>
                <a:gd name="T20" fmla="*/ 1270 w 2100"/>
                <a:gd name="T21" fmla="*/ 620 h 788"/>
                <a:gd name="T22" fmla="*/ 1372 w 2100"/>
                <a:gd name="T23" fmla="*/ 646 h 788"/>
                <a:gd name="T24" fmla="*/ 1482 w 2100"/>
                <a:gd name="T25" fmla="*/ 694 h 788"/>
                <a:gd name="T26" fmla="*/ 1452 w 2100"/>
                <a:gd name="T27" fmla="*/ 774 h 788"/>
                <a:gd name="T28" fmla="*/ 1548 w 2100"/>
                <a:gd name="T29" fmla="*/ 644 h 788"/>
                <a:gd name="T30" fmla="*/ 1492 w 2100"/>
                <a:gd name="T31" fmla="*/ 576 h 788"/>
                <a:gd name="T32" fmla="*/ 1540 w 2100"/>
                <a:gd name="T33" fmla="*/ 456 h 788"/>
                <a:gd name="T34" fmla="*/ 1658 w 2100"/>
                <a:gd name="T35" fmla="*/ 462 h 788"/>
                <a:gd name="T36" fmla="*/ 1758 w 2100"/>
                <a:gd name="T37" fmla="*/ 416 h 788"/>
                <a:gd name="T38" fmla="*/ 1748 w 2100"/>
                <a:gd name="T39" fmla="*/ 468 h 788"/>
                <a:gd name="T40" fmla="*/ 1784 w 2100"/>
                <a:gd name="T41" fmla="*/ 608 h 788"/>
                <a:gd name="T42" fmla="*/ 1826 w 2100"/>
                <a:gd name="T43" fmla="*/ 514 h 788"/>
                <a:gd name="T44" fmla="*/ 1858 w 2100"/>
                <a:gd name="T45" fmla="*/ 420 h 788"/>
                <a:gd name="T46" fmla="*/ 1924 w 2100"/>
                <a:gd name="T47" fmla="*/ 394 h 788"/>
                <a:gd name="T48" fmla="*/ 1946 w 2100"/>
                <a:gd name="T49" fmla="*/ 340 h 788"/>
                <a:gd name="T50" fmla="*/ 1986 w 2100"/>
                <a:gd name="T51" fmla="*/ 300 h 788"/>
                <a:gd name="T52" fmla="*/ 2070 w 2100"/>
                <a:gd name="T53" fmla="*/ 348 h 788"/>
                <a:gd name="T54" fmla="*/ 2096 w 2100"/>
                <a:gd name="T55" fmla="*/ 282 h 788"/>
                <a:gd name="T56" fmla="*/ 2000 w 2100"/>
                <a:gd name="T57" fmla="*/ 260 h 788"/>
                <a:gd name="T58" fmla="*/ 1884 w 2100"/>
                <a:gd name="T59" fmla="*/ 206 h 788"/>
                <a:gd name="T60" fmla="*/ 1772 w 2100"/>
                <a:gd name="T61" fmla="*/ 206 h 788"/>
                <a:gd name="T62" fmla="*/ 1650 w 2100"/>
                <a:gd name="T63" fmla="*/ 186 h 788"/>
                <a:gd name="T64" fmla="*/ 1490 w 2100"/>
                <a:gd name="T65" fmla="*/ 144 h 788"/>
                <a:gd name="T66" fmla="*/ 1384 w 2100"/>
                <a:gd name="T67" fmla="*/ 138 h 788"/>
                <a:gd name="T68" fmla="*/ 1300 w 2100"/>
                <a:gd name="T69" fmla="*/ 150 h 788"/>
                <a:gd name="T70" fmla="*/ 1238 w 2100"/>
                <a:gd name="T71" fmla="*/ 140 h 788"/>
                <a:gd name="T72" fmla="*/ 1142 w 2100"/>
                <a:gd name="T73" fmla="*/ 126 h 788"/>
                <a:gd name="T74" fmla="*/ 970 w 2100"/>
                <a:gd name="T75" fmla="*/ 110 h 788"/>
                <a:gd name="T76" fmla="*/ 970 w 2100"/>
                <a:gd name="T77" fmla="*/ 22 h 788"/>
                <a:gd name="T78" fmla="*/ 870 w 2100"/>
                <a:gd name="T79" fmla="*/ 28 h 788"/>
                <a:gd name="T80" fmla="*/ 808 w 2100"/>
                <a:gd name="T81" fmla="*/ 50 h 788"/>
                <a:gd name="T82" fmla="*/ 714 w 2100"/>
                <a:gd name="T83" fmla="*/ 68 h 788"/>
                <a:gd name="T84" fmla="*/ 650 w 2100"/>
                <a:gd name="T85" fmla="*/ 110 h 788"/>
                <a:gd name="T86" fmla="*/ 670 w 2100"/>
                <a:gd name="T87" fmla="*/ 184 h 788"/>
                <a:gd name="T88" fmla="*/ 612 w 2100"/>
                <a:gd name="T89" fmla="*/ 180 h 788"/>
                <a:gd name="T90" fmla="*/ 558 w 2100"/>
                <a:gd name="T91" fmla="*/ 162 h 788"/>
                <a:gd name="T92" fmla="*/ 608 w 2100"/>
                <a:gd name="T93" fmla="*/ 218 h 788"/>
                <a:gd name="T94" fmla="*/ 602 w 2100"/>
                <a:gd name="T95" fmla="*/ 234 h 788"/>
                <a:gd name="T96" fmla="*/ 546 w 2100"/>
                <a:gd name="T97" fmla="*/ 272 h 788"/>
                <a:gd name="T98" fmla="*/ 516 w 2100"/>
                <a:gd name="T99" fmla="*/ 108 h 788"/>
                <a:gd name="T100" fmla="*/ 502 w 2100"/>
                <a:gd name="T101" fmla="*/ 230 h 788"/>
                <a:gd name="T102" fmla="*/ 396 w 2100"/>
                <a:gd name="T103" fmla="*/ 216 h 788"/>
                <a:gd name="T104" fmla="*/ 360 w 2100"/>
                <a:gd name="T105" fmla="*/ 240 h 788"/>
                <a:gd name="T106" fmla="*/ 238 w 2100"/>
                <a:gd name="T107" fmla="*/ 278 h 788"/>
                <a:gd name="T108" fmla="*/ 206 w 2100"/>
                <a:gd name="T109" fmla="*/ 290 h 788"/>
                <a:gd name="T110" fmla="*/ 156 w 2100"/>
                <a:gd name="T111" fmla="*/ 324 h 788"/>
                <a:gd name="T112" fmla="*/ 110 w 2100"/>
                <a:gd name="T113" fmla="*/ 336 h 788"/>
                <a:gd name="T114" fmla="*/ 74 w 2100"/>
                <a:gd name="T115" fmla="*/ 282 h 788"/>
                <a:gd name="T116" fmla="*/ 46 w 2100"/>
                <a:gd name="T117" fmla="*/ 214 h 788"/>
                <a:gd name="T118" fmla="*/ 10 w 2100"/>
                <a:gd name="T119" fmla="*/ 420 h 788"/>
                <a:gd name="T120" fmla="*/ 104 w 2100"/>
                <a:gd name="T121" fmla="*/ 586 h 788"/>
                <a:gd name="T122" fmla="*/ 170 w 2100"/>
                <a:gd name="T123" fmla="*/ 708 h 788"/>
                <a:gd name="T124" fmla="*/ 228 w 2100"/>
                <a:gd name="T125" fmla="*/ 75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0" h="788">
                  <a:moveTo>
                    <a:pt x="306" y="726"/>
                  </a:moveTo>
                  <a:lnTo>
                    <a:pt x="306" y="726"/>
                  </a:lnTo>
                  <a:lnTo>
                    <a:pt x="314" y="720"/>
                  </a:lnTo>
                  <a:lnTo>
                    <a:pt x="318" y="716"/>
                  </a:lnTo>
                  <a:lnTo>
                    <a:pt x="318" y="712"/>
                  </a:lnTo>
                  <a:lnTo>
                    <a:pt x="320" y="704"/>
                  </a:lnTo>
                  <a:lnTo>
                    <a:pt x="320" y="700"/>
                  </a:lnTo>
                  <a:lnTo>
                    <a:pt x="322" y="696"/>
                  </a:lnTo>
                  <a:lnTo>
                    <a:pt x="322" y="692"/>
                  </a:lnTo>
                  <a:lnTo>
                    <a:pt x="324" y="690"/>
                  </a:lnTo>
                  <a:lnTo>
                    <a:pt x="324" y="688"/>
                  </a:lnTo>
                  <a:lnTo>
                    <a:pt x="324" y="688"/>
                  </a:lnTo>
                  <a:lnTo>
                    <a:pt x="324" y="686"/>
                  </a:lnTo>
                  <a:lnTo>
                    <a:pt x="326" y="686"/>
                  </a:lnTo>
                  <a:lnTo>
                    <a:pt x="328" y="684"/>
                  </a:lnTo>
                  <a:lnTo>
                    <a:pt x="330" y="682"/>
                  </a:lnTo>
                  <a:lnTo>
                    <a:pt x="332" y="680"/>
                  </a:lnTo>
                  <a:lnTo>
                    <a:pt x="334" y="678"/>
                  </a:lnTo>
                  <a:lnTo>
                    <a:pt x="336" y="676"/>
                  </a:lnTo>
                  <a:lnTo>
                    <a:pt x="336" y="674"/>
                  </a:lnTo>
                  <a:lnTo>
                    <a:pt x="338" y="674"/>
                  </a:lnTo>
                  <a:lnTo>
                    <a:pt x="338" y="672"/>
                  </a:lnTo>
                  <a:lnTo>
                    <a:pt x="338" y="670"/>
                  </a:lnTo>
                  <a:lnTo>
                    <a:pt x="338" y="668"/>
                  </a:lnTo>
                  <a:lnTo>
                    <a:pt x="338" y="664"/>
                  </a:lnTo>
                  <a:lnTo>
                    <a:pt x="338" y="662"/>
                  </a:lnTo>
                  <a:lnTo>
                    <a:pt x="338" y="658"/>
                  </a:lnTo>
                  <a:lnTo>
                    <a:pt x="336" y="656"/>
                  </a:lnTo>
                  <a:lnTo>
                    <a:pt x="336" y="656"/>
                  </a:lnTo>
                  <a:lnTo>
                    <a:pt x="336" y="654"/>
                  </a:lnTo>
                  <a:lnTo>
                    <a:pt x="336" y="654"/>
                  </a:lnTo>
                  <a:lnTo>
                    <a:pt x="334" y="654"/>
                  </a:lnTo>
                  <a:lnTo>
                    <a:pt x="334" y="652"/>
                  </a:lnTo>
                  <a:lnTo>
                    <a:pt x="332" y="652"/>
                  </a:lnTo>
                  <a:lnTo>
                    <a:pt x="330" y="650"/>
                  </a:lnTo>
                  <a:lnTo>
                    <a:pt x="328" y="650"/>
                  </a:lnTo>
                  <a:lnTo>
                    <a:pt x="326" y="648"/>
                  </a:lnTo>
                  <a:lnTo>
                    <a:pt x="322" y="646"/>
                  </a:lnTo>
                  <a:lnTo>
                    <a:pt x="320" y="646"/>
                  </a:lnTo>
                  <a:lnTo>
                    <a:pt x="320" y="644"/>
                  </a:lnTo>
                  <a:lnTo>
                    <a:pt x="318" y="644"/>
                  </a:lnTo>
                  <a:lnTo>
                    <a:pt x="318" y="642"/>
                  </a:lnTo>
                  <a:lnTo>
                    <a:pt x="316" y="640"/>
                  </a:lnTo>
                  <a:lnTo>
                    <a:pt x="316" y="638"/>
                  </a:lnTo>
                  <a:lnTo>
                    <a:pt x="314" y="636"/>
                  </a:lnTo>
                  <a:lnTo>
                    <a:pt x="312" y="634"/>
                  </a:lnTo>
                  <a:lnTo>
                    <a:pt x="312" y="632"/>
                  </a:lnTo>
                  <a:lnTo>
                    <a:pt x="312" y="630"/>
                  </a:lnTo>
                  <a:lnTo>
                    <a:pt x="312" y="630"/>
                  </a:lnTo>
                  <a:lnTo>
                    <a:pt x="312" y="628"/>
                  </a:lnTo>
                  <a:lnTo>
                    <a:pt x="312" y="626"/>
                  </a:lnTo>
                  <a:lnTo>
                    <a:pt x="312" y="624"/>
                  </a:lnTo>
                  <a:lnTo>
                    <a:pt x="312" y="622"/>
                  </a:lnTo>
                  <a:lnTo>
                    <a:pt x="314" y="616"/>
                  </a:lnTo>
                  <a:lnTo>
                    <a:pt x="316" y="612"/>
                  </a:lnTo>
                  <a:lnTo>
                    <a:pt x="318" y="608"/>
                  </a:lnTo>
                  <a:lnTo>
                    <a:pt x="320" y="604"/>
                  </a:lnTo>
                  <a:lnTo>
                    <a:pt x="322" y="600"/>
                  </a:lnTo>
                  <a:lnTo>
                    <a:pt x="326" y="594"/>
                  </a:lnTo>
                  <a:lnTo>
                    <a:pt x="330" y="590"/>
                  </a:lnTo>
                  <a:lnTo>
                    <a:pt x="330" y="588"/>
                  </a:lnTo>
                  <a:lnTo>
                    <a:pt x="332" y="588"/>
                  </a:lnTo>
                  <a:lnTo>
                    <a:pt x="334" y="586"/>
                  </a:lnTo>
                  <a:lnTo>
                    <a:pt x="336" y="584"/>
                  </a:lnTo>
                  <a:lnTo>
                    <a:pt x="338" y="582"/>
                  </a:lnTo>
                  <a:lnTo>
                    <a:pt x="340" y="580"/>
                  </a:lnTo>
                  <a:lnTo>
                    <a:pt x="342" y="580"/>
                  </a:lnTo>
                  <a:lnTo>
                    <a:pt x="344" y="578"/>
                  </a:lnTo>
                  <a:lnTo>
                    <a:pt x="346" y="578"/>
                  </a:lnTo>
                  <a:lnTo>
                    <a:pt x="348" y="576"/>
                  </a:lnTo>
                  <a:lnTo>
                    <a:pt x="350" y="576"/>
                  </a:lnTo>
                  <a:lnTo>
                    <a:pt x="352" y="576"/>
                  </a:lnTo>
                  <a:lnTo>
                    <a:pt x="354" y="576"/>
                  </a:lnTo>
                  <a:lnTo>
                    <a:pt x="356" y="576"/>
                  </a:lnTo>
                  <a:lnTo>
                    <a:pt x="356" y="576"/>
                  </a:lnTo>
                  <a:lnTo>
                    <a:pt x="358" y="576"/>
                  </a:lnTo>
                  <a:lnTo>
                    <a:pt x="358" y="576"/>
                  </a:lnTo>
                  <a:lnTo>
                    <a:pt x="360" y="578"/>
                  </a:lnTo>
                  <a:lnTo>
                    <a:pt x="360" y="578"/>
                  </a:lnTo>
                  <a:lnTo>
                    <a:pt x="362" y="580"/>
                  </a:lnTo>
                  <a:lnTo>
                    <a:pt x="362" y="582"/>
                  </a:lnTo>
                  <a:lnTo>
                    <a:pt x="364" y="584"/>
                  </a:lnTo>
                  <a:lnTo>
                    <a:pt x="366" y="588"/>
                  </a:lnTo>
                  <a:lnTo>
                    <a:pt x="366" y="590"/>
                  </a:lnTo>
                  <a:lnTo>
                    <a:pt x="368" y="590"/>
                  </a:lnTo>
                  <a:lnTo>
                    <a:pt x="368" y="592"/>
                  </a:lnTo>
                  <a:lnTo>
                    <a:pt x="370" y="592"/>
                  </a:lnTo>
                  <a:lnTo>
                    <a:pt x="370" y="594"/>
                  </a:lnTo>
                  <a:lnTo>
                    <a:pt x="372" y="594"/>
                  </a:lnTo>
                  <a:lnTo>
                    <a:pt x="372" y="594"/>
                  </a:lnTo>
                  <a:lnTo>
                    <a:pt x="372" y="594"/>
                  </a:lnTo>
                  <a:lnTo>
                    <a:pt x="374" y="592"/>
                  </a:lnTo>
                  <a:lnTo>
                    <a:pt x="374" y="592"/>
                  </a:lnTo>
                  <a:lnTo>
                    <a:pt x="374" y="592"/>
                  </a:lnTo>
                  <a:lnTo>
                    <a:pt x="374" y="590"/>
                  </a:lnTo>
                  <a:lnTo>
                    <a:pt x="376" y="588"/>
                  </a:lnTo>
                  <a:lnTo>
                    <a:pt x="376" y="586"/>
                  </a:lnTo>
                  <a:lnTo>
                    <a:pt x="376" y="584"/>
                  </a:lnTo>
                  <a:lnTo>
                    <a:pt x="378" y="582"/>
                  </a:lnTo>
                  <a:lnTo>
                    <a:pt x="378" y="582"/>
                  </a:lnTo>
                  <a:lnTo>
                    <a:pt x="378" y="582"/>
                  </a:lnTo>
                  <a:lnTo>
                    <a:pt x="378" y="580"/>
                  </a:lnTo>
                  <a:lnTo>
                    <a:pt x="380" y="580"/>
                  </a:lnTo>
                  <a:lnTo>
                    <a:pt x="382" y="580"/>
                  </a:lnTo>
                  <a:lnTo>
                    <a:pt x="384" y="578"/>
                  </a:lnTo>
                  <a:lnTo>
                    <a:pt x="388" y="578"/>
                  </a:lnTo>
                  <a:lnTo>
                    <a:pt x="390" y="578"/>
                  </a:lnTo>
                  <a:lnTo>
                    <a:pt x="392" y="576"/>
                  </a:lnTo>
                  <a:lnTo>
                    <a:pt x="396" y="576"/>
                  </a:lnTo>
                  <a:lnTo>
                    <a:pt x="398" y="576"/>
                  </a:lnTo>
                  <a:lnTo>
                    <a:pt x="398" y="576"/>
                  </a:lnTo>
                  <a:lnTo>
                    <a:pt x="402" y="576"/>
                  </a:lnTo>
                  <a:lnTo>
                    <a:pt x="406" y="578"/>
                  </a:lnTo>
                  <a:lnTo>
                    <a:pt x="410" y="578"/>
                  </a:lnTo>
                  <a:lnTo>
                    <a:pt x="412" y="580"/>
                  </a:lnTo>
                  <a:lnTo>
                    <a:pt x="414" y="580"/>
                  </a:lnTo>
                  <a:lnTo>
                    <a:pt x="416" y="580"/>
                  </a:lnTo>
                  <a:lnTo>
                    <a:pt x="420" y="580"/>
                  </a:lnTo>
                  <a:lnTo>
                    <a:pt x="428" y="580"/>
                  </a:lnTo>
                  <a:lnTo>
                    <a:pt x="432" y="580"/>
                  </a:lnTo>
                  <a:lnTo>
                    <a:pt x="436" y="580"/>
                  </a:lnTo>
                  <a:lnTo>
                    <a:pt x="438" y="580"/>
                  </a:lnTo>
                  <a:lnTo>
                    <a:pt x="440" y="580"/>
                  </a:lnTo>
                  <a:lnTo>
                    <a:pt x="442" y="582"/>
                  </a:lnTo>
                  <a:lnTo>
                    <a:pt x="446" y="582"/>
                  </a:lnTo>
                  <a:lnTo>
                    <a:pt x="452" y="584"/>
                  </a:lnTo>
                  <a:lnTo>
                    <a:pt x="456" y="588"/>
                  </a:lnTo>
                  <a:lnTo>
                    <a:pt x="462" y="590"/>
                  </a:lnTo>
                  <a:lnTo>
                    <a:pt x="464" y="592"/>
                  </a:lnTo>
                  <a:lnTo>
                    <a:pt x="468" y="594"/>
                  </a:lnTo>
                  <a:lnTo>
                    <a:pt x="470" y="596"/>
                  </a:lnTo>
                  <a:lnTo>
                    <a:pt x="472" y="596"/>
                  </a:lnTo>
                  <a:lnTo>
                    <a:pt x="474" y="598"/>
                  </a:lnTo>
                  <a:lnTo>
                    <a:pt x="476" y="600"/>
                  </a:lnTo>
                  <a:lnTo>
                    <a:pt x="476" y="602"/>
                  </a:lnTo>
                  <a:lnTo>
                    <a:pt x="478" y="604"/>
                  </a:lnTo>
                  <a:lnTo>
                    <a:pt x="478" y="604"/>
                  </a:lnTo>
                  <a:lnTo>
                    <a:pt x="478" y="606"/>
                  </a:lnTo>
                  <a:lnTo>
                    <a:pt x="478" y="606"/>
                  </a:lnTo>
                  <a:lnTo>
                    <a:pt x="478" y="608"/>
                  </a:lnTo>
                  <a:lnTo>
                    <a:pt x="478" y="610"/>
                  </a:lnTo>
                  <a:lnTo>
                    <a:pt x="476" y="610"/>
                  </a:lnTo>
                  <a:lnTo>
                    <a:pt x="476" y="612"/>
                  </a:lnTo>
                  <a:lnTo>
                    <a:pt x="476" y="612"/>
                  </a:lnTo>
                  <a:lnTo>
                    <a:pt x="476" y="614"/>
                  </a:lnTo>
                  <a:lnTo>
                    <a:pt x="476" y="614"/>
                  </a:lnTo>
                  <a:lnTo>
                    <a:pt x="478" y="614"/>
                  </a:lnTo>
                  <a:lnTo>
                    <a:pt x="478" y="614"/>
                  </a:lnTo>
                  <a:lnTo>
                    <a:pt x="480" y="616"/>
                  </a:lnTo>
                  <a:lnTo>
                    <a:pt x="480" y="616"/>
                  </a:lnTo>
                  <a:lnTo>
                    <a:pt x="482" y="618"/>
                  </a:lnTo>
                  <a:lnTo>
                    <a:pt x="484" y="618"/>
                  </a:lnTo>
                  <a:lnTo>
                    <a:pt x="486" y="618"/>
                  </a:lnTo>
                  <a:lnTo>
                    <a:pt x="490" y="618"/>
                  </a:lnTo>
                  <a:lnTo>
                    <a:pt x="492" y="618"/>
                  </a:lnTo>
                  <a:lnTo>
                    <a:pt x="492" y="618"/>
                  </a:lnTo>
                  <a:lnTo>
                    <a:pt x="494" y="618"/>
                  </a:lnTo>
                  <a:lnTo>
                    <a:pt x="500" y="618"/>
                  </a:lnTo>
                  <a:lnTo>
                    <a:pt x="502" y="616"/>
                  </a:lnTo>
                  <a:lnTo>
                    <a:pt x="504" y="616"/>
                  </a:lnTo>
                  <a:lnTo>
                    <a:pt x="508" y="616"/>
                  </a:lnTo>
                  <a:lnTo>
                    <a:pt x="508" y="616"/>
                  </a:lnTo>
                  <a:lnTo>
                    <a:pt x="510" y="616"/>
                  </a:lnTo>
                  <a:lnTo>
                    <a:pt x="510" y="616"/>
                  </a:lnTo>
                  <a:lnTo>
                    <a:pt x="512" y="618"/>
                  </a:lnTo>
                  <a:lnTo>
                    <a:pt x="514" y="618"/>
                  </a:lnTo>
                  <a:lnTo>
                    <a:pt x="516" y="618"/>
                  </a:lnTo>
                  <a:lnTo>
                    <a:pt x="520" y="622"/>
                  </a:lnTo>
                  <a:lnTo>
                    <a:pt x="522" y="624"/>
                  </a:lnTo>
                  <a:lnTo>
                    <a:pt x="530" y="628"/>
                  </a:lnTo>
                  <a:lnTo>
                    <a:pt x="532" y="630"/>
                  </a:lnTo>
                  <a:lnTo>
                    <a:pt x="536" y="632"/>
                  </a:lnTo>
                  <a:lnTo>
                    <a:pt x="538" y="634"/>
                  </a:lnTo>
                  <a:lnTo>
                    <a:pt x="542" y="636"/>
                  </a:lnTo>
                  <a:lnTo>
                    <a:pt x="544" y="636"/>
                  </a:lnTo>
                  <a:lnTo>
                    <a:pt x="546" y="636"/>
                  </a:lnTo>
                  <a:lnTo>
                    <a:pt x="548" y="636"/>
                  </a:lnTo>
                  <a:lnTo>
                    <a:pt x="548" y="636"/>
                  </a:lnTo>
                  <a:lnTo>
                    <a:pt x="548" y="636"/>
                  </a:lnTo>
                  <a:lnTo>
                    <a:pt x="550" y="636"/>
                  </a:lnTo>
                  <a:lnTo>
                    <a:pt x="552" y="636"/>
                  </a:lnTo>
                  <a:lnTo>
                    <a:pt x="552" y="634"/>
                  </a:lnTo>
                  <a:lnTo>
                    <a:pt x="554" y="634"/>
                  </a:lnTo>
                  <a:lnTo>
                    <a:pt x="556" y="632"/>
                  </a:lnTo>
                  <a:lnTo>
                    <a:pt x="556" y="630"/>
                  </a:lnTo>
                  <a:lnTo>
                    <a:pt x="558" y="630"/>
                  </a:lnTo>
                  <a:lnTo>
                    <a:pt x="558" y="628"/>
                  </a:lnTo>
                  <a:lnTo>
                    <a:pt x="558" y="628"/>
                  </a:lnTo>
                  <a:lnTo>
                    <a:pt x="558" y="626"/>
                  </a:lnTo>
                  <a:lnTo>
                    <a:pt x="556" y="626"/>
                  </a:lnTo>
                  <a:lnTo>
                    <a:pt x="556" y="624"/>
                  </a:lnTo>
                  <a:lnTo>
                    <a:pt x="554" y="622"/>
                  </a:lnTo>
                  <a:lnTo>
                    <a:pt x="552" y="618"/>
                  </a:lnTo>
                  <a:lnTo>
                    <a:pt x="550" y="616"/>
                  </a:lnTo>
                  <a:lnTo>
                    <a:pt x="548" y="614"/>
                  </a:lnTo>
                  <a:lnTo>
                    <a:pt x="548" y="612"/>
                  </a:lnTo>
                  <a:lnTo>
                    <a:pt x="546" y="612"/>
                  </a:lnTo>
                  <a:lnTo>
                    <a:pt x="546" y="610"/>
                  </a:lnTo>
                  <a:lnTo>
                    <a:pt x="546" y="610"/>
                  </a:lnTo>
                  <a:lnTo>
                    <a:pt x="548" y="608"/>
                  </a:lnTo>
                  <a:lnTo>
                    <a:pt x="548" y="608"/>
                  </a:lnTo>
                  <a:lnTo>
                    <a:pt x="548" y="608"/>
                  </a:lnTo>
                  <a:lnTo>
                    <a:pt x="550" y="606"/>
                  </a:lnTo>
                  <a:lnTo>
                    <a:pt x="550" y="606"/>
                  </a:lnTo>
                  <a:lnTo>
                    <a:pt x="552" y="606"/>
                  </a:lnTo>
                  <a:lnTo>
                    <a:pt x="556" y="604"/>
                  </a:lnTo>
                  <a:lnTo>
                    <a:pt x="558" y="604"/>
                  </a:lnTo>
                  <a:lnTo>
                    <a:pt x="562" y="604"/>
                  </a:lnTo>
                  <a:lnTo>
                    <a:pt x="564" y="602"/>
                  </a:lnTo>
                  <a:lnTo>
                    <a:pt x="564" y="602"/>
                  </a:lnTo>
                  <a:lnTo>
                    <a:pt x="566" y="602"/>
                  </a:lnTo>
                  <a:lnTo>
                    <a:pt x="568" y="600"/>
                  </a:lnTo>
                  <a:lnTo>
                    <a:pt x="570" y="600"/>
                  </a:lnTo>
                  <a:lnTo>
                    <a:pt x="576" y="598"/>
                  </a:lnTo>
                  <a:lnTo>
                    <a:pt x="578" y="598"/>
                  </a:lnTo>
                  <a:lnTo>
                    <a:pt x="580" y="596"/>
                  </a:lnTo>
                  <a:lnTo>
                    <a:pt x="580" y="596"/>
                  </a:lnTo>
                  <a:lnTo>
                    <a:pt x="582" y="594"/>
                  </a:lnTo>
                  <a:lnTo>
                    <a:pt x="582" y="594"/>
                  </a:lnTo>
                  <a:lnTo>
                    <a:pt x="582" y="594"/>
                  </a:lnTo>
                  <a:lnTo>
                    <a:pt x="584" y="592"/>
                  </a:lnTo>
                  <a:lnTo>
                    <a:pt x="584" y="592"/>
                  </a:lnTo>
                  <a:lnTo>
                    <a:pt x="584" y="590"/>
                  </a:lnTo>
                  <a:lnTo>
                    <a:pt x="582" y="588"/>
                  </a:lnTo>
                  <a:lnTo>
                    <a:pt x="582" y="586"/>
                  </a:lnTo>
                  <a:lnTo>
                    <a:pt x="580" y="582"/>
                  </a:lnTo>
                  <a:lnTo>
                    <a:pt x="580" y="580"/>
                  </a:lnTo>
                  <a:lnTo>
                    <a:pt x="578" y="578"/>
                  </a:lnTo>
                  <a:lnTo>
                    <a:pt x="578" y="576"/>
                  </a:lnTo>
                  <a:lnTo>
                    <a:pt x="578" y="574"/>
                  </a:lnTo>
                  <a:lnTo>
                    <a:pt x="578" y="574"/>
                  </a:lnTo>
                  <a:lnTo>
                    <a:pt x="580" y="572"/>
                  </a:lnTo>
                  <a:lnTo>
                    <a:pt x="580" y="572"/>
                  </a:lnTo>
                  <a:lnTo>
                    <a:pt x="580" y="572"/>
                  </a:lnTo>
                  <a:lnTo>
                    <a:pt x="580" y="572"/>
                  </a:lnTo>
                  <a:lnTo>
                    <a:pt x="582" y="572"/>
                  </a:lnTo>
                  <a:lnTo>
                    <a:pt x="584" y="570"/>
                  </a:lnTo>
                  <a:lnTo>
                    <a:pt x="586" y="570"/>
                  </a:lnTo>
                  <a:lnTo>
                    <a:pt x="588" y="570"/>
                  </a:lnTo>
                  <a:lnTo>
                    <a:pt x="590" y="570"/>
                  </a:lnTo>
                  <a:lnTo>
                    <a:pt x="594" y="572"/>
                  </a:lnTo>
                  <a:lnTo>
                    <a:pt x="596" y="572"/>
                  </a:lnTo>
                  <a:lnTo>
                    <a:pt x="598" y="572"/>
                  </a:lnTo>
                  <a:lnTo>
                    <a:pt x="604" y="574"/>
                  </a:lnTo>
                  <a:lnTo>
                    <a:pt x="606" y="574"/>
                  </a:lnTo>
                  <a:lnTo>
                    <a:pt x="608" y="576"/>
                  </a:lnTo>
                  <a:lnTo>
                    <a:pt x="616" y="576"/>
                  </a:lnTo>
                  <a:lnTo>
                    <a:pt x="626" y="578"/>
                  </a:lnTo>
                  <a:lnTo>
                    <a:pt x="632" y="578"/>
                  </a:lnTo>
                  <a:lnTo>
                    <a:pt x="636" y="578"/>
                  </a:lnTo>
                  <a:lnTo>
                    <a:pt x="640" y="578"/>
                  </a:lnTo>
                  <a:lnTo>
                    <a:pt x="644" y="578"/>
                  </a:lnTo>
                  <a:lnTo>
                    <a:pt x="646" y="578"/>
                  </a:lnTo>
                  <a:lnTo>
                    <a:pt x="650" y="578"/>
                  </a:lnTo>
                  <a:lnTo>
                    <a:pt x="656" y="576"/>
                  </a:lnTo>
                  <a:lnTo>
                    <a:pt x="660" y="576"/>
                  </a:lnTo>
                  <a:lnTo>
                    <a:pt x="666" y="574"/>
                  </a:lnTo>
                  <a:lnTo>
                    <a:pt x="668" y="574"/>
                  </a:lnTo>
                  <a:lnTo>
                    <a:pt x="672" y="572"/>
                  </a:lnTo>
                  <a:lnTo>
                    <a:pt x="680" y="570"/>
                  </a:lnTo>
                  <a:lnTo>
                    <a:pt x="684" y="570"/>
                  </a:lnTo>
                  <a:lnTo>
                    <a:pt x="688" y="568"/>
                  </a:lnTo>
                  <a:lnTo>
                    <a:pt x="690" y="568"/>
                  </a:lnTo>
                  <a:lnTo>
                    <a:pt x="690" y="568"/>
                  </a:lnTo>
                  <a:lnTo>
                    <a:pt x="692" y="568"/>
                  </a:lnTo>
                  <a:lnTo>
                    <a:pt x="694" y="570"/>
                  </a:lnTo>
                  <a:lnTo>
                    <a:pt x="696" y="570"/>
                  </a:lnTo>
                  <a:lnTo>
                    <a:pt x="696" y="570"/>
                  </a:lnTo>
                  <a:lnTo>
                    <a:pt x="698" y="572"/>
                  </a:lnTo>
                  <a:lnTo>
                    <a:pt x="700" y="574"/>
                  </a:lnTo>
                  <a:lnTo>
                    <a:pt x="702" y="576"/>
                  </a:lnTo>
                  <a:lnTo>
                    <a:pt x="704" y="578"/>
                  </a:lnTo>
                  <a:lnTo>
                    <a:pt x="704" y="578"/>
                  </a:lnTo>
                  <a:lnTo>
                    <a:pt x="706" y="580"/>
                  </a:lnTo>
                  <a:lnTo>
                    <a:pt x="706" y="580"/>
                  </a:lnTo>
                  <a:lnTo>
                    <a:pt x="706" y="582"/>
                  </a:lnTo>
                  <a:lnTo>
                    <a:pt x="706" y="582"/>
                  </a:lnTo>
                  <a:lnTo>
                    <a:pt x="706" y="586"/>
                  </a:lnTo>
                  <a:lnTo>
                    <a:pt x="706" y="588"/>
                  </a:lnTo>
                  <a:lnTo>
                    <a:pt x="706" y="590"/>
                  </a:lnTo>
                  <a:lnTo>
                    <a:pt x="706" y="592"/>
                  </a:lnTo>
                  <a:lnTo>
                    <a:pt x="706" y="592"/>
                  </a:lnTo>
                  <a:lnTo>
                    <a:pt x="706" y="592"/>
                  </a:lnTo>
                  <a:lnTo>
                    <a:pt x="708" y="592"/>
                  </a:lnTo>
                  <a:lnTo>
                    <a:pt x="708" y="594"/>
                  </a:lnTo>
                  <a:lnTo>
                    <a:pt x="710" y="594"/>
                  </a:lnTo>
                  <a:lnTo>
                    <a:pt x="710" y="594"/>
                  </a:lnTo>
                  <a:lnTo>
                    <a:pt x="712" y="594"/>
                  </a:lnTo>
                  <a:lnTo>
                    <a:pt x="714" y="594"/>
                  </a:lnTo>
                  <a:lnTo>
                    <a:pt x="716" y="594"/>
                  </a:lnTo>
                  <a:lnTo>
                    <a:pt x="718" y="594"/>
                  </a:lnTo>
                  <a:lnTo>
                    <a:pt x="722" y="594"/>
                  </a:lnTo>
                  <a:lnTo>
                    <a:pt x="724" y="594"/>
                  </a:lnTo>
                  <a:lnTo>
                    <a:pt x="724" y="592"/>
                  </a:lnTo>
                  <a:lnTo>
                    <a:pt x="728" y="592"/>
                  </a:lnTo>
                  <a:lnTo>
                    <a:pt x="730" y="590"/>
                  </a:lnTo>
                  <a:lnTo>
                    <a:pt x="734" y="590"/>
                  </a:lnTo>
                  <a:lnTo>
                    <a:pt x="740" y="586"/>
                  </a:lnTo>
                  <a:lnTo>
                    <a:pt x="742" y="586"/>
                  </a:lnTo>
                  <a:lnTo>
                    <a:pt x="746" y="584"/>
                  </a:lnTo>
                  <a:lnTo>
                    <a:pt x="750" y="584"/>
                  </a:lnTo>
                  <a:lnTo>
                    <a:pt x="752" y="584"/>
                  </a:lnTo>
                  <a:lnTo>
                    <a:pt x="756" y="584"/>
                  </a:lnTo>
                  <a:lnTo>
                    <a:pt x="758" y="584"/>
                  </a:lnTo>
                  <a:lnTo>
                    <a:pt x="760" y="584"/>
                  </a:lnTo>
                  <a:lnTo>
                    <a:pt x="762" y="584"/>
                  </a:lnTo>
                  <a:lnTo>
                    <a:pt x="764" y="584"/>
                  </a:lnTo>
                  <a:lnTo>
                    <a:pt x="764" y="584"/>
                  </a:lnTo>
                  <a:lnTo>
                    <a:pt x="766" y="586"/>
                  </a:lnTo>
                  <a:lnTo>
                    <a:pt x="766" y="586"/>
                  </a:lnTo>
                  <a:lnTo>
                    <a:pt x="768" y="588"/>
                  </a:lnTo>
                  <a:lnTo>
                    <a:pt x="768" y="588"/>
                  </a:lnTo>
                  <a:lnTo>
                    <a:pt x="770" y="590"/>
                  </a:lnTo>
                  <a:lnTo>
                    <a:pt x="770" y="592"/>
                  </a:lnTo>
                  <a:lnTo>
                    <a:pt x="772" y="596"/>
                  </a:lnTo>
                  <a:lnTo>
                    <a:pt x="774" y="598"/>
                  </a:lnTo>
                  <a:lnTo>
                    <a:pt x="776" y="606"/>
                  </a:lnTo>
                  <a:lnTo>
                    <a:pt x="778" y="612"/>
                  </a:lnTo>
                  <a:lnTo>
                    <a:pt x="780" y="614"/>
                  </a:lnTo>
                  <a:lnTo>
                    <a:pt x="780" y="618"/>
                  </a:lnTo>
                  <a:lnTo>
                    <a:pt x="782" y="620"/>
                  </a:lnTo>
                  <a:lnTo>
                    <a:pt x="784" y="622"/>
                  </a:lnTo>
                  <a:lnTo>
                    <a:pt x="784" y="624"/>
                  </a:lnTo>
                  <a:lnTo>
                    <a:pt x="784" y="624"/>
                  </a:lnTo>
                  <a:lnTo>
                    <a:pt x="786" y="626"/>
                  </a:lnTo>
                  <a:lnTo>
                    <a:pt x="786" y="626"/>
                  </a:lnTo>
                  <a:lnTo>
                    <a:pt x="788" y="626"/>
                  </a:lnTo>
                  <a:lnTo>
                    <a:pt x="788" y="626"/>
                  </a:lnTo>
                  <a:lnTo>
                    <a:pt x="790" y="626"/>
                  </a:lnTo>
                  <a:lnTo>
                    <a:pt x="792" y="626"/>
                  </a:lnTo>
                  <a:lnTo>
                    <a:pt x="794" y="626"/>
                  </a:lnTo>
                  <a:lnTo>
                    <a:pt x="796" y="626"/>
                  </a:lnTo>
                  <a:lnTo>
                    <a:pt x="798" y="626"/>
                  </a:lnTo>
                  <a:lnTo>
                    <a:pt x="800" y="626"/>
                  </a:lnTo>
                  <a:lnTo>
                    <a:pt x="800" y="626"/>
                  </a:lnTo>
                  <a:lnTo>
                    <a:pt x="800" y="626"/>
                  </a:lnTo>
                  <a:lnTo>
                    <a:pt x="802" y="628"/>
                  </a:lnTo>
                  <a:lnTo>
                    <a:pt x="802" y="628"/>
                  </a:lnTo>
                  <a:lnTo>
                    <a:pt x="804" y="630"/>
                  </a:lnTo>
                  <a:lnTo>
                    <a:pt x="804" y="630"/>
                  </a:lnTo>
                  <a:lnTo>
                    <a:pt x="806" y="632"/>
                  </a:lnTo>
                  <a:lnTo>
                    <a:pt x="808" y="636"/>
                  </a:lnTo>
                  <a:lnTo>
                    <a:pt x="808" y="636"/>
                  </a:lnTo>
                  <a:lnTo>
                    <a:pt x="810" y="638"/>
                  </a:lnTo>
                  <a:lnTo>
                    <a:pt x="810" y="638"/>
                  </a:lnTo>
                  <a:lnTo>
                    <a:pt x="812" y="640"/>
                  </a:lnTo>
                  <a:lnTo>
                    <a:pt x="814" y="640"/>
                  </a:lnTo>
                  <a:lnTo>
                    <a:pt x="818" y="642"/>
                  </a:lnTo>
                  <a:lnTo>
                    <a:pt x="820" y="642"/>
                  </a:lnTo>
                  <a:lnTo>
                    <a:pt x="824" y="644"/>
                  </a:lnTo>
                  <a:lnTo>
                    <a:pt x="828" y="644"/>
                  </a:lnTo>
                  <a:lnTo>
                    <a:pt x="828" y="646"/>
                  </a:lnTo>
                  <a:lnTo>
                    <a:pt x="830" y="646"/>
                  </a:lnTo>
                  <a:lnTo>
                    <a:pt x="832" y="646"/>
                  </a:lnTo>
                  <a:lnTo>
                    <a:pt x="832" y="648"/>
                  </a:lnTo>
                  <a:lnTo>
                    <a:pt x="834" y="648"/>
                  </a:lnTo>
                  <a:lnTo>
                    <a:pt x="834" y="652"/>
                  </a:lnTo>
                  <a:lnTo>
                    <a:pt x="836" y="654"/>
                  </a:lnTo>
                  <a:lnTo>
                    <a:pt x="836" y="656"/>
                  </a:lnTo>
                  <a:lnTo>
                    <a:pt x="838" y="658"/>
                  </a:lnTo>
                  <a:lnTo>
                    <a:pt x="840" y="662"/>
                  </a:lnTo>
                  <a:lnTo>
                    <a:pt x="842" y="668"/>
                  </a:lnTo>
                  <a:lnTo>
                    <a:pt x="842" y="674"/>
                  </a:lnTo>
                  <a:lnTo>
                    <a:pt x="844" y="678"/>
                  </a:lnTo>
                  <a:lnTo>
                    <a:pt x="846" y="682"/>
                  </a:lnTo>
                  <a:lnTo>
                    <a:pt x="848" y="680"/>
                  </a:lnTo>
                  <a:lnTo>
                    <a:pt x="852" y="678"/>
                  </a:lnTo>
                  <a:lnTo>
                    <a:pt x="852" y="676"/>
                  </a:lnTo>
                  <a:lnTo>
                    <a:pt x="854" y="676"/>
                  </a:lnTo>
                  <a:lnTo>
                    <a:pt x="856" y="674"/>
                  </a:lnTo>
                  <a:lnTo>
                    <a:pt x="858" y="674"/>
                  </a:lnTo>
                  <a:lnTo>
                    <a:pt x="860" y="674"/>
                  </a:lnTo>
                  <a:lnTo>
                    <a:pt x="864" y="672"/>
                  </a:lnTo>
                  <a:lnTo>
                    <a:pt x="868" y="672"/>
                  </a:lnTo>
                  <a:lnTo>
                    <a:pt x="872" y="670"/>
                  </a:lnTo>
                  <a:lnTo>
                    <a:pt x="878" y="670"/>
                  </a:lnTo>
                  <a:lnTo>
                    <a:pt x="882" y="668"/>
                  </a:lnTo>
                  <a:lnTo>
                    <a:pt x="888" y="668"/>
                  </a:lnTo>
                  <a:lnTo>
                    <a:pt x="894" y="666"/>
                  </a:lnTo>
                  <a:lnTo>
                    <a:pt x="900" y="666"/>
                  </a:lnTo>
                  <a:lnTo>
                    <a:pt x="904" y="666"/>
                  </a:lnTo>
                  <a:lnTo>
                    <a:pt x="906" y="666"/>
                  </a:lnTo>
                  <a:lnTo>
                    <a:pt x="910" y="666"/>
                  </a:lnTo>
                  <a:lnTo>
                    <a:pt x="912" y="666"/>
                  </a:lnTo>
                  <a:lnTo>
                    <a:pt x="914" y="666"/>
                  </a:lnTo>
                  <a:lnTo>
                    <a:pt x="916" y="666"/>
                  </a:lnTo>
                  <a:lnTo>
                    <a:pt x="916" y="668"/>
                  </a:lnTo>
                  <a:lnTo>
                    <a:pt x="918" y="668"/>
                  </a:lnTo>
                  <a:lnTo>
                    <a:pt x="918" y="670"/>
                  </a:lnTo>
                  <a:lnTo>
                    <a:pt x="920" y="672"/>
                  </a:lnTo>
                  <a:lnTo>
                    <a:pt x="920" y="672"/>
                  </a:lnTo>
                  <a:lnTo>
                    <a:pt x="920" y="672"/>
                  </a:lnTo>
                  <a:lnTo>
                    <a:pt x="922" y="674"/>
                  </a:lnTo>
                  <a:lnTo>
                    <a:pt x="922" y="674"/>
                  </a:lnTo>
                  <a:lnTo>
                    <a:pt x="924" y="674"/>
                  </a:lnTo>
                  <a:lnTo>
                    <a:pt x="926" y="674"/>
                  </a:lnTo>
                  <a:lnTo>
                    <a:pt x="928" y="674"/>
                  </a:lnTo>
                  <a:lnTo>
                    <a:pt x="930" y="674"/>
                  </a:lnTo>
                  <a:lnTo>
                    <a:pt x="932" y="674"/>
                  </a:lnTo>
                  <a:lnTo>
                    <a:pt x="934" y="674"/>
                  </a:lnTo>
                  <a:lnTo>
                    <a:pt x="936" y="676"/>
                  </a:lnTo>
                  <a:lnTo>
                    <a:pt x="936" y="676"/>
                  </a:lnTo>
                  <a:lnTo>
                    <a:pt x="936" y="676"/>
                  </a:lnTo>
                  <a:lnTo>
                    <a:pt x="938" y="676"/>
                  </a:lnTo>
                  <a:lnTo>
                    <a:pt x="938" y="678"/>
                  </a:lnTo>
                  <a:lnTo>
                    <a:pt x="940" y="680"/>
                  </a:lnTo>
                  <a:lnTo>
                    <a:pt x="942" y="682"/>
                  </a:lnTo>
                  <a:lnTo>
                    <a:pt x="942" y="682"/>
                  </a:lnTo>
                  <a:lnTo>
                    <a:pt x="944" y="682"/>
                  </a:lnTo>
                  <a:lnTo>
                    <a:pt x="946" y="682"/>
                  </a:lnTo>
                  <a:lnTo>
                    <a:pt x="950" y="684"/>
                  </a:lnTo>
                  <a:lnTo>
                    <a:pt x="954" y="684"/>
                  </a:lnTo>
                  <a:lnTo>
                    <a:pt x="956" y="684"/>
                  </a:lnTo>
                  <a:lnTo>
                    <a:pt x="958" y="684"/>
                  </a:lnTo>
                  <a:lnTo>
                    <a:pt x="960" y="682"/>
                  </a:lnTo>
                  <a:lnTo>
                    <a:pt x="964" y="682"/>
                  </a:lnTo>
                  <a:lnTo>
                    <a:pt x="966" y="682"/>
                  </a:lnTo>
                  <a:lnTo>
                    <a:pt x="968" y="682"/>
                  </a:lnTo>
                  <a:lnTo>
                    <a:pt x="968" y="680"/>
                  </a:lnTo>
                  <a:lnTo>
                    <a:pt x="970" y="680"/>
                  </a:lnTo>
                  <a:lnTo>
                    <a:pt x="972" y="680"/>
                  </a:lnTo>
                  <a:lnTo>
                    <a:pt x="972" y="678"/>
                  </a:lnTo>
                  <a:lnTo>
                    <a:pt x="972" y="678"/>
                  </a:lnTo>
                  <a:lnTo>
                    <a:pt x="972" y="678"/>
                  </a:lnTo>
                  <a:lnTo>
                    <a:pt x="972" y="676"/>
                  </a:lnTo>
                  <a:lnTo>
                    <a:pt x="972" y="676"/>
                  </a:lnTo>
                  <a:lnTo>
                    <a:pt x="972" y="674"/>
                  </a:lnTo>
                  <a:lnTo>
                    <a:pt x="972" y="674"/>
                  </a:lnTo>
                  <a:lnTo>
                    <a:pt x="972" y="672"/>
                  </a:lnTo>
                  <a:lnTo>
                    <a:pt x="970" y="670"/>
                  </a:lnTo>
                  <a:lnTo>
                    <a:pt x="968" y="668"/>
                  </a:lnTo>
                  <a:lnTo>
                    <a:pt x="968" y="666"/>
                  </a:lnTo>
                  <a:lnTo>
                    <a:pt x="966" y="664"/>
                  </a:lnTo>
                  <a:lnTo>
                    <a:pt x="964" y="662"/>
                  </a:lnTo>
                  <a:lnTo>
                    <a:pt x="964" y="660"/>
                  </a:lnTo>
                  <a:lnTo>
                    <a:pt x="964" y="660"/>
                  </a:lnTo>
                  <a:lnTo>
                    <a:pt x="962" y="658"/>
                  </a:lnTo>
                  <a:lnTo>
                    <a:pt x="960" y="656"/>
                  </a:lnTo>
                  <a:lnTo>
                    <a:pt x="960" y="656"/>
                  </a:lnTo>
                  <a:lnTo>
                    <a:pt x="960" y="654"/>
                  </a:lnTo>
                  <a:lnTo>
                    <a:pt x="960" y="654"/>
                  </a:lnTo>
                  <a:lnTo>
                    <a:pt x="960" y="654"/>
                  </a:lnTo>
                  <a:lnTo>
                    <a:pt x="960" y="654"/>
                  </a:lnTo>
                  <a:lnTo>
                    <a:pt x="960" y="654"/>
                  </a:lnTo>
                  <a:lnTo>
                    <a:pt x="962" y="654"/>
                  </a:lnTo>
                  <a:lnTo>
                    <a:pt x="962" y="652"/>
                  </a:lnTo>
                  <a:lnTo>
                    <a:pt x="964" y="652"/>
                  </a:lnTo>
                  <a:lnTo>
                    <a:pt x="966" y="654"/>
                  </a:lnTo>
                  <a:lnTo>
                    <a:pt x="968" y="654"/>
                  </a:lnTo>
                  <a:lnTo>
                    <a:pt x="970" y="654"/>
                  </a:lnTo>
                  <a:lnTo>
                    <a:pt x="970" y="654"/>
                  </a:lnTo>
                  <a:lnTo>
                    <a:pt x="972" y="654"/>
                  </a:lnTo>
                  <a:lnTo>
                    <a:pt x="972" y="654"/>
                  </a:lnTo>
                  <a:lnTo>
                    <a:pt x="972" y="652"/>
                  </a:lnTo>
                  <a:lnTo>
                    <a:pt x="974" y="652"/>
                  </a:lnTo>
                  <a:lnTo>
                    <a:pt x="974" y="650"/>
                  </a:lnTo>
                  <a:lnTo>
                    <a:pt x="974" y="650"/>
                  </a:lnTo>
                  <a:lnTo>
                    <a:pt x="974" y="648"/>
                  </a:lnTo>
                  <a:lnTo>
                    <a:pt x="974" y="646"/>
                  </a:lnTo>
                  <a:lnTo>
                    <a:pt x="974" y="644"/>
                  </a:lnTo>
                  <a:lnTo>
                    <a:pt x="974" y="640"/>
                  </a:lnTo>
                  <a:lnTo>
                    <a:pt x="974" y="638"/>
                  </a:lnTo>
                  <a:lnTo>
                    <a:pt x="972" y="634"/>
                  </a:lnTo>
                  <a:lnTo>
                    <a:pt x="972" y="630"/>
                  </a:lnTo>
                  <a:lnTo>
                    <a:pt x="972" y="628"/>
                  </a:lnTo>
                  <a:lnTo>
                    <a:pt x="972" y="624"/>
                  </a:lnTo>
                  <a:lnTo>
                    <a:pt x="972" y="622"/>
                  </a:lnTo>
                  <a:lnTo>
                    <a:pt x="972" y="618"/>
                  </a:lnTo>
                  <a:lnTo>
                    <a:pt x="970" y="614"/>
                  </a:lnTo>
                  <a:lnTo>
                    <a:pt x="970" y="610"/>
                  </a:lnTo>
                  <a:lnTo>
                    <a:pt x="970" y="608"/>
                  </a:lnTo>
                  <a:lnTo>
                    <a:pt x="970" y="606"/>
                  </a:lnTo>
                  <a:lnTo>
                    <a:pt x="970" y="604"/>
                  </a:lnTo>
                  <a:lnTo>
                    <a:pt x="970" y="604"/>
                  </a:lnTo>
                  <a:lnTo>
                    <a:pt x="972" y="602"/>
                  </a:lnTo>
                  <a:lnTo>
                    <a:pt x="972" y="602"/>
                  </a:lnTo>
                  <a:lnTo>
                    <a:pt x="972" y="602"/>
                  </a:lnTo>
                  <a:lnTo>
                    <a:pt x="974" y="602"/>
                  </a:lnTo>
                  <a:lnTo>
                    <a:pt x="974" y="602"/>
                  </a:lnTo>
                  <a:lnTo>
                    <a:pt x="976" y="602"/>
                  </a:lnTo>
                  <a:lnTo>
                    <a:pt x="978" y="602"/>
                  </a:lnTo>
                  <a:lnTo>
                    <a:pt x="980" y="602"/>
                  </a:lnTo>
                  <a:lnTo>
                    <a:pt x="982" y="602"/>
                  </a:lnTo>
                  <a:lnTo>
                    <a:pt x="986" y="604"/>
                  </a:lnTo>
                  <a:lnTo>
                    <a:pt x="992" y="610"/>
                  </a:lnTo>
                  <a:lnTo>
                    <a:pt x="996" y="610"/>
                  </a:lnTo>
                  <a:lnTo>
                    <a:pt x="998" y="612"/>
                  </a:lnTo>
                  <a:lnTo>
                    <a:pt x="998" y="612"/>
                  </a:lnTo>
                  <a:lnTo>
                    <a:pt x="1000" y="612"/>
                  </a:lnTo>
                  <a:lnTo>
                    <a:pt x="1002" y="612"/>
                  </a:lnTo>
                  <a:lnTo>
                    <a:pt x="1008" y="612"/>
                  </a:lnTo>
                  <a:lnTo>
                    <a:pt x="1010" y="612"/>
                  </a:lnTo>
                  <a:lnTo>
                    <a:pt x="1012" y="612"/>
                  </a:lnTo>
                  <a:lnTo>
                    <a:pt x="1014" y="612"/>
                  </a:lnTo>
                  <a:lnTo>
                    <a:pt x="1016" y="612"/>
                  </a:lnTo>
                  <a:lnTo>
                    <a:pt x="1016" y="614"/>
                  </a:lnTo>
                  <a:lnTo>
                    <a:pt x="1018" y="614"/>
                  </a:lnTo>
                  <a:lnTo>
                    <a:pt x="1020" y="616"/>
                  </a:lnTo>
                  <a:lnTo>
                    <a:pt x="1022" y="618"/>
                  </a:lnTo>
                  <a:lnTo>
                    <a:pt x="1024" y="618"/>
                  </a:lnTo>
                  <a:lnTo>
                    <a:pt x="1026" y="622"/>
                  </a:lnTo>
                  <a:lnTo>
                    <a:pt x="1028" y="626"/>
                  </a:lnTo>
                  <a:lnTo>
                    <a:pt x="1030" y="628"/>
                  </a:lnTo>
                  <a:lnTo>
                    <a:pt x="1030" y="628"/>
                  </a:lnTo>
                  <a:lnTo>
                    <a:pt x="1032" y="632"/>
                  </a:lnTo>
                  <a:lnTo>
                    <a:pt x="1032" y="634"/>
                  </a:lnTo>
                  <a:lnTo>
                    <a:pt x="1034" y="636"/>
                  </a:lnTo>
                  <a:lnTo>
                    <a:pt x="1034" y="638"/>
                  </a:lnTo>
                  <a:lnTo>
                    <a:pt x="1034" y="638"/>
                  </a:lnTo>
                  <a:lnTo>
                    <a:pt x="1036" y="638"/>
                  </a:lnTo>
                  <a:lnTo>
                    <a:pt x="1036" y="638"/>
                  </a:lnTo>
                  <a:lnTo>
                    <a:pt x="1038" y="640"/>
                  </a:lnTo>
                  <a:lnTo>
                    <a:pt x="1038" y="640"/>
                  </a:lnTo>
                  <a:lnTo>
                    <a:pt x="1040" y="640"/>
                  </a:lnTo>
                  <a:lnTo>
                    <a:pt x="1042" y="640"/>
                  </a:lnTo>
                  <a:lnTo>
                    <a:pt x="1046" y="640"/>
                  </a:lnTo>
                  <a:lnTo>
                    <a:pt x="1052" y="638"/>
                  </a:lnTo>
                  <a:lnTo>
                    <a:pt x="1054" y="638"/>
                  </a:lnTo>
                  <a:lnTo>
                    <a:pt x="1056" y="638"/>
                  </a:lnTo>
                  <a:lnTo>
                    <a:pt x="1064" y="638"/>
                  </a:lnTo>
                  <a:lnTo>
                    <a:pt x="1072" y="638"/>
                  </a:lnTo>
                  <a:lnTo>
                    <a:pt x="1078" y="640"/>
                  </a:lnTo>
                  <a:lnTo>
                    <a:pt x="1082" y="640"/>
                  </a:lnTo>
                  <a:lnTo>
                    <a:pt x="1084" y="640"/>
                  </a:lnTo>
                  <a:lnTo>
                    <a:pt x="1086" y="640"/>
                  </a:lnTo>
                  <a:lnTo>
                    <a:pt x="1088" y="642"/>
                  </a:lnTo>
                  <a:lnTo>
                    <a:pt x="1090" y="642"/>
                  </a:lnTo>
                  <a:lnTo>
                    <a:pt x="1092" y="642"/>
                  </a:lnTo>
                  <a:lnTo>
                    <a:pt x="1094" y="644"/>
                  </a:lnTo>
                  <a:lnTo>
                    <a:pt x="1098" y="646"/>
                  </a:lnTo>
                  <a:lnTo>
                    <a:pt x="1102" y="648"/>
                  </a:lnTo>
                  <a:lnTo>
                    <a:pt x="1104" y="650"/>
                  </a:lnTo>
                  <a:lnTo>
                    <a:pt x="1106" y="652"/>
                  </a:lnTo>
                  <a:lnTo>
                    <a:pt x="1108" y="652"/>
                  </a:lnTo>
                  <a:lnTo>
                    <a:pt x="1110" y="652"/>
                  </a:lnTo>
                  <a:lnTo>
                    <a:pt x="1112" y="652"/>
                  </a:lnTo>
                  <a:lnTo>
                    <a:pt x="1116" y="652"/>
                  </a:lnTo>
                  <a:lnTo>
                    <a:pt x="1116" y="654"/>
                  </a:lnTo>
                  <a:lnTo>
                    <a:pt x="1118" y="654"/>
                  </a:lnTo>
                  <a:lnTo>
                    <a:pt x="1120" y="654"/>
                  </a:lnTo>
                  <a:lnTo>
                    <a:pt x="1120" y="654"/>
                  </a:lnTo>
                  <a:lnTo>
                    <a:pt x="1120" y="656"/>
                  </a:lnTo>
                  <a:lnTo>
                    <a:pt x="1120" y="656"/>
                  </a:lnTo>
                  <a:lnTo>
                    <a:pt x="1120" y="658"/>
                  </a:lnTo>
                  <a:lnTo>
                    <a:pt x="1122" y="658"/>
                  </a:lnTo>
                  <a:lnTo>
                    <a:pt x="1122" y="660"/>
                  </a:lnTo>
                  <a:lnTo>
                    <a:pt x="1122" y="662"/>
                  </a:lnTo>
                  <a:lnTo>
                    <a:pt x="1122" y="664"/>
                  </a:lnTo>
                  <a:lnTo>
                    <a:pt x="1122" y="666"/>
                  </a:lnTo>
                  <a:lnTo>
                    <a:pt x="1124" y="666"/>
                  </a:lnTo>
                  <a:lnTo>
                    <a:pt x="1124" y="666"/>
                  </a:lnTo>
                  <a:lnTo>
                    <a:pt x="1126" y="666"/>
                  </a:lnTo>
                  <a:lnTo>
                    <a:pt x="1128" y="668"/>
                  </a:lnTo>
                  <a:lnTo>
                    <a:pt x="1130" y="668"/>
                  </a:lnTo>
                  <a:lnTo>
                    <a:pt x="1132" y="668"/>
                  </a:lnTo>
                  <a:lnTo>
                    <a:pt x="1134" y="668"/>
                  </a:lnTo>
                  <a:lnTo>
                    <a:pt x="1136" y="668"/>
                  </a:lnTo>
                  <a:lnTo>
                    <a:pt x="1140" y="668"/>
                  </a:lnTo>
                  <a:lnTo>
                    <a:pt x="1142" y="668"/>
                  </a:lnTo>
                  <a:lnTo>
                    <a:pt x="1146" y="666"/>
                  </a:lnTo>
                  <a:lnTo>
                    <a:pt x="1148" y="666"/>
                  </a:lnTo>
                  <a:lnTo>
                    <a:pt x="1150" y="666"/>
                  </a:lnTo>
                  <a:lnTo>
                    <a:pt x="1154" y="664"/>
                  </a:lnTo>
                  <a:lnTo>
                    <a:pt x="1156" y="664"/>
                  </a:lnTo>
                  <a:lnTo>
                    <a:pt x="1158" y="664"/>
                  </a:lnTo>
                  <a:lnTo>
                    <a:pt x="1160" y="662"/>
                  </a:lnTo>
                  <a:lnTo>
                    <a:pt x="1162" y="662"/>
                  </a:lnTo>
                  <a:lnTo>
                    <a:pt x="1162" y="660"/>
                  </a:lnTo>
                  <a:lnTo>
                    <a:pt x="1162" y="660"/>
                  </a:lnTo>
                  <a:lnTo>
                    <a:pt x="1162" y="658"/>
                  </a:lnTo>
                  <a:lnTo>
                    <a:pt x="1164" y="658"/>
                  </a:lnTo>
                  <a:lnTo>
                    <a:pt x="1164" y="656"/>
                  </a:lnTo>
                  <a:lnTo>
                    <a:pt x="1164" y="654"/>
                  </a:lnTo>
                  <a:lnTo>
                    <a:pt x="1166" y="652"/>
                  </a:lnTo>
                  <a:lnTo>
                    <a:pt x="1166" y="652"/>
                  </a:lnTo>
                  <a:lnTo>
                    <a:pt x="1166" y="652"/>
                  </a:lnTo>
                  <a:lnTo>
                    <a:pt x="1166" y="652"/>
                  </a:lnTo>
                  <a:lnTo>
                    <a:pt x="1168" y="652"/>
                  </a:lnTo>
                  <a:lnTo>
                    <a:pt x="1168" y="650"/>
                  </a:lnTo>
                  <a:lnTo>
                    <a:pt x="1168" y="652"/>
                  </a:lnTo>
                  <a:lnTo>
                    <a:pt x="1170" y="652"/>
                  </a:lnTo>
                  <a:lnTo>
                    <a:pt x="1170" y="652"/>
                  </a:lnTo>
                  <a:lnTo>
                    <a:pt x="1172" y="654"/>
                  </a:lnTo>
                  <a:lnTo>
                    <a:pt x="1174" y="654"/>
                  </a:lnTo>
                  <a:lnTo>
                    <a:pt x="1176" y="656"/>
                  </a:lnTo>
                  <a:lnTo>
                    <a:pt x="1178" y="658"/>
                  </a:lnTo>
                  <a:lnTo>
                    <a:pt x="1178" y="658"/>
                  </a:lnTo>
                  <a:lnTo>
                    <a:pt x="1178" y="658"/>
                  </a:lnTo>
                  <a:lnTo>
                    <a:pt x="1180" y="658"/>
                  </a:lnTo>
                  <a:lnTo>
                    <a:pt x="1180" y="658"/>
                  </a:lnTo>
                  <a:lnTo>
                    <a:pt x="1182" y="658"/>
                  </a:lnTo>
                  <a:lnTo>
                    <a:pt x="1182" y="658"/>
                  </a:lnTo>
                  <a:lnTo>
                    <a:pt x="1184" y="658"/>
                  </a:lnTo>
                  <a:lnTo>
                    <a:pt x="1184" y="656"/>
                  </a:lnTo>
                  <a:lnTo>
                    <a:pt x="1186" y="654"/>
                  </a:lnTo>
                  <a:lnTo>
                    <a:pt x="1190" y="652"/>
                  </a:lnTo>
                  <a:lnTo>
                    <a:pt x="1192" y="648"/>
                  </a:lnTo>
                  <a:lnTo>
                    <a:pt x="1194" y="646"/>
                  </a:lnTo>
                  <a:lnTo>
                    <a:pt x="1194" y="646"/>
                  </a:lnTo>
                  <a:lnTo>
                    <a:pt x="1196" y="644"/>
                  </a:lnTo>
                  <a:lnTo>
                    <a:pt x="1196" y="644"/>
                  </a:lnTo>
                  <a:lnTo>
                    <a:pt x="1198" y="644"/>
                  </a:lnTo>
                  <a:lnTo>
                    <a:pt x="1200" y="644"/>
                  </a:lnTo>
                  <a:lnTo>
                    <a:pt x="1200" y="642"/>
                  </a:lnTo>
                  <a:lnTo>
                    <a:pt x="1202" y="642"/>
                  </a:lnTo>
                  <a:lnTo>
                    <a:pt x="1204" y="642"/>
                  </a:lnTo>
                  <a:lnTo>
                    <a:pt x="1206" y="642"/>
                  </a:lnTo>
                  <a:lnTo>
                    <a:pt x="1208" y="642"/>
                  </a:lnTo>
                  <a:lnTo>
                    <a:pt x="1210" y="642"/>
                  </a:lnTo>
                  <a:lnTo>
                    <a:pt x="1212" y="642"/>
                  </a:lnTo>
                  <a:lnTo>
                    <a:pt x="1214" y="642"/>
                  </a:lnTo>
                  <a:lnTo>
                    <a:pt x="1216" y="644"/>
                  </a:lnTo>
                  <a:lnTo>
                    <a:pt x="1218" y="644"/>
                  </a:lnTo>
                  <a:lnTo>
                    <a:pt x="1220" y="646"/>
                  </a:lnTo>
                  <a:lnTo>
                    <a:pt x="1222" y="648"/>
                  </a:lnTo>
                  <a:lnTo>
                    <a:pt x="1224" y="650"/>
                  </a:lnTo>
                  <a:lnTo>
                    <a:pt x="1226" y="652"/>
                  </a:lnTo>
                  <a:lnTo>
                    <a:pt x="1228" y="654"/>
                  </a:lnTo>
                  <a:lnTo>
                    <a:pt x="1230" y="656"/>
                  </a:lnTo>
                  <a:lnTo>
                    <a:pt x="1232" y="658"/>
                  </a:lnTo>
                  <a:lnTo>
                    <a:pt x="1234" y="660"/>
                  </a:lnTo>
                  <a:lnTo>
                    <a:pt x="1234" y="660"/>
                  </a:lnTo>
                  <a:lnTo>
                    <a:pt x="1236" y="662"/>
                  </a:lnTo>
                  <a:lnTo>
                    <a:pt x="1238" y="662"/>
                  </a:lnTo>
                  <a:lnTo>
                    <a:pt x="1240" y="662"/>
                  </a:lnTo>
                  <a:lnTo>
                    <a:pt x="1242" y="662"/>
                  </a:lnTo>
                  <a:lnTo>
                    <a:pt x="1246" y="662"/>
                  </a:lnTo>
                  <a:lnTo>
                    <a:pt x="1248" y="662"/>
                  </a:lnTo>
                  <a:lnTo>
                    <a:pt x="1250" y="662"/>
                  </a:lnTo>
                  <a:lnTo>
                    <a:pt x="1252" y="662"/>
                  </a:lnTo>
                  <a:lnTo>
                    <a:pt x="1252" y="662"/>
                  </a:lnTo>
                  <a:lnTo>
                    <a:pt x="1254" y="662"/>
                  </a:lnTo>
                  <a:lnTo>
                    <a:pt x="1254" y="662"/>
                  </a:lnTo>
                  <a:lnTo>
                    <a:pt x="1256" y="660"/>
                  </a:lnTo>
                  <a:lnTo>
                    <a:pt x="1256" y="658"/>
                  </a:lnTo>
                  <a:lnTo>
                    <a:pt x="1256" y="658"/>
                  </a:lnTo>
                  <a:lnTo>
                    <a:pt x="1256" y="656"/>
                  </a:lnTo>
                  <a:lnTo>
                    <a:pt x="1256" y="654"/>
                  </a:lnTo>
                  <a:lnTo>
                    <a:pt x="1258" y="652"/>
                  </a:lnTo>
                  <a:lnTo>
                    <a:pt x="1258" y="648"/>
                  </a:lnTo>
                  <a:lnTo>
                    <a:pt x="1256" y="644"/>
                  </a:lnTo>
                  <a:lnTo>
                    <a:pt x="1256" y="640"/>
                  </a:lnTo>
                  <a:lnTo>
                    <a:pt x="1258" y="638"/>
                  </a:lnTo>
                  <a:lnTo>
                    <a:pt x="1258" y="636"/>
                  </a:lnTo>
                  <a:lnTo>
                    <a:pt x="1258" y="634"/>
                  </a:lnTo>
                  <a:lnTo>
                    <a:pt x="1258" y="634"/>
                  </a:lnTo>
                  <a:lnTo>
                    <a:pt x="1258" y="632"/>
                  </a:lnTo>
                  <a:lnTo>
                    <a:pt x="1260" y="632"/>
                  </a:lnTo>
                  <a:lnTo>
                    <a:pt x="1260" y="630"/>
                  </a:lnTo>
                  <a:lnTo>
                    <a:pt x="1262" y="630"/>
                  </a:lnTo>
                  <a:lnTo>
                    <a:pt x="1264" y="628"/>
                  </a:lnTo>
                  <a:lnTo>
                    <a:pt x="1266" y="628"/>
                  </a:lnTo>
                  <a:lnTo>
                    <a:pt x="1268" y="626"/>
                  </a:lnTo>
                  <a:lnTo>
                    <a:pt x="1268" y="626"/>
                  </a:lnTo>
                  <a:lnTo>
                    <a:pt x="1268" y="624"/>
                  </a:lnTo>
                  <a:lnTo>
                    <a:pt x="1270" y="624"/>
                  </a:lnTo>
                  <a:lnTo>
                    <a:pt x="1270" y="624"/>
                  </a:lnTo>
                  <a:lnTo>
                    <a:pt x="1270" y="622"/>
                  </a:lnTo>
                  <a:lnTo>
                    <a:pt x="1270" y="620"/>
                  </a:lnTo>
                  <a:lnTo>
                    <a:pt x="1270" y="620"/>
                  </a:lnTo>
                  <a:lnTo>
                    <a:pt x="1268" y="618"/>
                  </a:lnTo>
                  <a:lnTo>
                    <a:pt x="1268" y="616"/>
                  </a:lnTo>
                  <a:lnTo>
                    <a:pt x="1266" y="614"/>
                  </a:lnTo>
                  <a:lnTo>
                    <a:pt x="1264" y="610"/>
                  </a:lnTo>
                  <a:lnTo>
                    <a:pt x="1262" y="608"/>
                  </a:lnTo>
                  <a:lnTo>
                    <a:pt x="1262" y="604"/>
                  </a:lnTo>
                  <a:lnTo>
                    <a:pt x="1260" y="602"/>
                  </a:lnTo>
                  <a:lnTo>
                    <a:pt x="1260" y="600"/>
                  </a:lnTo>
                  <a:lnTo>
                    <a:pt x="1260" y="600"/>
                  </a:lnTo>
                  <a:lnTo>
                    <a:pt x="1260" y="598"/>
                  </a:lnTo>
                  <a:lnTo>
                    <a:pt x="1260" y="596"/>
                  </a:lnTo>
                  <a:lnTo>
                    <a:pt x="1260" y="594"/>
                  </a:lnTo>
                  <a:lnTo>
                    <a:pt x="1260" y="592"/>
                  </a:lnTo>
                  <a:lnTo>
                    <a:pt x="1262" y="590"/>
                  </a:lnTo>
                  <a:lnTo>
                    <a:pt x="1262" y="588"/>
                  </a:lnTo>
                  <a:lnTo>
                    <a:pt x="1264" y="586"/>
                  </a:lnTo>
                  <a:lnTo>
                    <a:pt x="1266" y="584"/>
                  </a:lnTo>
                  <a:lnTo>
                    <a:pt x="1266" y="584"/>
                  </a:lnTo>
                  <a:lnTo>
                    <a:pt x="1266" y="582"/>
                  </a:lnTo>
                  <a:lnTo>
                    <a:pt x="1268" y="582"/>
                  </a:lnTo>
                  <a:lnTo>
                    <a:pt x="1270" y="582"/>
                  </a:lnTo>
                  <a:lnTo>
                    <a:pt x="1272" y="580"/>
                  </a:lnTo>
                  <a:lnTo>
                    <a:pt x="1276" y="580"/>
                  </a:lnTo>
                  <a:lnTo>
                    <a:pt x="1280" y="578"/>
                  </a:lnTo>
                  <a:lnTo>
                    <a:pt x="1284" y="578"/>
                  </a:lnTo>
                  <a:lnTo>
                    <a:pt x="1288" y="578"/>
                  </a:lnTo>
                  <a:lnTo>
                    <a:pt x="1294" y="578"/>
                  </a:lnTo>
                  <a:lnTo>
                    <a:pt x="1298" y="578"/>
                  </a:lnTo>
                  <a:lnTo>
                    <a:pt x="1302" y="578"/>
                  </a:lnTo>
                  <a:lnTo>
                    <a:pt x="1306" y="580"/>
                  </a:lnTo>
                  <a:lnTo>
                    <a:pt x="1310" y="580"/>
                  </a:lnTo>
                  <a:lnTo>
                    <a:pt x="1314" y="580"/>
                  </a:lnTo>
                  <a:lnTo>
                    <a:pt x="1318" y="582"/>
                  </a:lnTo>
                  <a:lnTo>
                    <a:pt x="1322" y="582"/>
                  </a:lnTo>
                  <a:lnTo>
                    <a:pt x="1326" y="584"/>
                  </a:lnTo>
                  <a:lnTo>
                    <a:pt x="1328" y="584"/>
                  </a:lnTo>
                  <a:lnTo>
                    <a:pt x="1330" y="584"/>
                  </a:lnTo>
                  <a:lnTo>
                    <a:pt x="1330" y="586"/>
                  </a:lnTo>
                  <a:lnTo>
                    <a:pt x="1332" y="588"/>
                  </a:lnTo>
                  <a:lnTo>
                    <a:pt x="1334" y="590"/>
                  </a:lnTo>
                  <a:lnTo>
                    <a:pt x="1336" y="592"/>
                  </a:lnTo>
                  <a:lnTo>
                    <a:pt x="1340" y="596"/>
                  </a:lnTo>
                  <a:lnTo>
                    <a:pt x="1342" y="598"/>
                  </a:lnTo>
                  <a:lnTo>
                    <a:pt x="1344" y="600"/>
                  </a:lnTo>
                  <a:lnTo>
                    <a:pt x="1346" y="604"/>
                  </a:lnTo>
                  <a:lnTo>
                    <a:pt x="1350" y="606"/>
                  </a:lnTo>
                  <a:lnTo>
                    <a:pt x="1354" y="610"/>
                  </a:lnTo>
                  <a:lnTo>
                    <a:pt x="1358" y="614"/>
                  </a:lnTo>
                  <a:lnTo>
                    <a:pt x="1360" y="616"/>
                  </a:lnTo>
                  <a:lnTo>
                    <a:pt x="1364" y="620"/>
                  </a:lnTo>
                  <a:lnTo>
                    <a:pt x="1366" y="622"/>
                  </a:lnTo>
                  <a:lnTo>
                    <a:pt x="1366" y="624"/>
                  </a:lnTo>
                  <a:lnTo>
                    <a:pt x="1368" y="626"/>
                  </a:lnTo>
                  <a:lnTo>
                    <a:pt x="1368" y="628"/>
                  </a:lnTo>
                  <a:lnTo>
                    <a:pt x="1368" y="630"/>
                  </a:lnTo>
                  <a:lnTo>
                    <a:pt x="1370" y="634"/>
                  </a:lnTo>
                  <a:lnTo>
                    <a:pt x="1370" y="640"/>
                  </a:lnTo>
                  <a:lnTo>
                    <a:pt x="1370" y="642"/>
                  </a:lnTo>
                  <a:lnTo>
                    <a:pt x="1372" y="644"/>
                  </a:lnTo>
                  <a:lnTo>
                    <a:pt x="1372" y="646"/>
                  </a:lnTo>
                  <a:lnTo>
                    <a:pt x="1374" y="646"/>
                  </a:lnTo>
                  <a:lnTo>
                    <a:pt x="1374" y="648"/>
                  </a:lnTo>
                  <a:lnTo>
                    <a:pt x="1376" y="652"/>
                  </a:lnTo>
                  <a:lnTo>
                    <a:pt x="1378" y="652"/>
                  </a:lnTo>
                  <a:lnTo>
                    <a:pt x="1380" y="654"/>
                  </a:lnTo>
                  <a:lnTo>
                    <a:pt x="1382" y="656"/>
                  </a:lnTo>
                  <a:lnTo>
                    <a:pt x="1382" y="658"/>
                  </a:lnTo>
                  <a:lnTo>
                    <a:pt x="1384" y="658"/>
                  </a:lnTo>
                  <a:lnTo>
                    <a:pt x="1386" y="658"/>
                  </a:lnTo>
                  <a:lnTo>
                    <a:pt x="1386" y="658"/>
                  </a:lnTo>
                  <a:lnTo>
                    <a:pt x="1388" y="660"/>
                  </a:lnTo>
                  <a:lnTo>
                    <a:pt x="1392" y="660"/>
                  </a:lnTo>
                  <a:lnTo>
                    <a:pt x="1396" y="660"/>
                  </a:lnTo>
                  <a:lnTo>
                    <a:pt x="1398" y="660"/>
                  </a:lnTo>
                  <a:lnTo>
                    <a:pt x="1402" y="660"/>
                  </a:lnTo>
                  <a:lnTo>
                    <a:pt x="1406" y="662"/>
                  </a:lnTo>
                  <a:lnTo>
                    <a:pt x="1406" y="662"/>
                  </a:lnTo>
                  <a:lnTo>
                    <a:pt x="1408" y="662"/>
                  </a:lnTo>
                  <a:lnTo>
                    <a:pt x="1410" y="664"/>
                  </a:lnTo>
                  <a:lnTo>
                    <a:pt x="1410" y="664"/>
                  </a:lnTo>
                  <a:lnTo>
                    <a:pt x="1414" y="668"/>
                  </a:lnTo>
                  <a:lnTo>
                    <a:pt x="1416" y="670"/>
                  </a:lnTo>
                  <a:lnTo>
                    <a:pt x="1418" y="672"/>
                  </a:lnTo>
                  <a:lnTo>
                    <a:pt x="1420" y="672"/>
                  </a:lnTo>
                  <a:lnTo>
                    <a:pt x="1422" y="674"/>
                  </a:lnTo>
                  <a:lnTo>
                    <a:pt x="1426" y="676"/>
                  </a:lnTo>
                  <a:lnTo>
                    <a:pt x="1430" y="680"/>
                  </a:lnTo>
                  <a:lnTo>
                    <a:pt x="1430" y="680"/>
                  </a:lnTo>
                  <a:lnTo>
                    <a:pt x="1432" y="682"/>
                  </a:lnTo>
                  <a:lnTo>
                    <a:pt x="1432" y="682"/>
                  </a:lnTo>
                  <a:lnTo>
                    <a:pt x="1434" y="684"/>
                  </a:lnTo>
                  <a:lnTo>
                    <a:pt x="1434" y="686"/>
                  </a:lnTo>
                  <a:lnTo>
                    <a:pt x="1434" y="688"/>
                  </a:lnTo>
                  <a:lnTo>
                    <a:pt x="1436" y="688"/>
                  </a:lnTo>
                  <a:lnTo>
                    <a:pt x="1436" y="690"/>
                  </a:lnTo>
                  <a:lnTo>
                    <a:pt x="1436" y="690"/>
                  </a:lnTo>
                  <a:lnTo>
                    <a:pt x="1438" y="690"/>
                  </a:lnTo>
                  <a:lnTo>
                    <a:pt x="1438" y="690"/>
                  </a:lnTo>
                  <a:lnTo>
                    <a:pt x="1440" y="692"/>
                  </a:lnTo>
                  <a:lnTo>
                    <a:pt x="1442" y="692"/>
                  </a:lnTo>
                  <a:lnTo>
                    <a:pt x="1444" y="692"/>
                  </a:lnTo>
                  <a:lnTo>
                    <a:pt x="1448" y="692"/>
                  </a:lnTo>
                  <a:lnTo>
                    <a:pt x="1452" y="692"/>
                  </a:lnTo>
                  <a:lnTo>
                    <a:pt x="1454" y="692"/>
                  </a:lnTo>
                  <a:lnTo>
                    <a:pt x="1454" y="690"/>
                  </a:lnTo>
                  <a:lnTo>
                    <a:pt x="1458" y="690"/>
                  </a:lnTo>
                  <a:lnTo>
                    <a:pt x="1464" y="688"/>
                  </a:lnTo>
                  <a:lnTo>
                    <a:pt x="1468" y="686"/>
                  </a:lnTo>
                  <a:lnTo>
                    <a:pt x="1470" y="686"/>
                  </a:lnTo>
                  <a:lnTo>
                    <a:pt x="1472" y="686"/>
                  </a:lnTo>
                  <a:lnTo>
                    <a:pt x="1474" y="686"/>
                  </a:lnTo>
                  <a:lnTo>
                    <a:pt x="1474" y="686"/>
                  </a:lnTo>
                  <a:lnTo>
                    <a:pt x="1476" y="686"/>
                  </a:lnTo>
                  <a:lnTo>
                    <a:pt x="1478" y="686"/>
                  </a:lnTo>
                  <a:lnTo>
                    <a:pt x="1478" y="686"/>
                  </a:lnTo>
                  <a:lnTo>
                    <a:pt x="1478" y="688"/>
                  </a:lnTo>
                  <a:lnTo>
                    <a:pt x="1480" y="688"/>
                  </a:lnTo>
                  <a:lnTo>
                    <a:pt x="1480" y="690"/>
                  </a:lnTo>
                  <a:lnTo>
                    <a:pt x="1482" y="692"/>
                  </a:lnTo>
                  <a:lnTo>
                    <a:pt x="1482" y="694"/>
                  </a:lnTo>
                  <a:lnTo>
                    <a:pt x="1484" y="696"/>
                  </a:lnTo>
                  <a:lnTo>
                    <a:pt x="1484" y="700"/>
                  </a:lnTo>
                  <a:lnTo>
                    <a:pt x="1484" y="702"/>
                  </a:lnTo>
                  <a:lnTo>
                    <a:pt x="1486" y="704"/>
                  </a:lnTo>
                  <a:lnTo>
                    <a:pt x="1486" y="706"/>
                  </a:lnTo>
                  <a:lnTo>
                    <a:pt x="1484" y="706"/>
                  </a:lnTo>
                  <a:lnTo>
                    <a:pt x="1484" y="706"/>
                  </a:lnTo>
                  <a:lnTo>
                    <a:pt x="1484" y="708"/>
                  </a:lnTo>
                  <a:lnTo>
                    <a:pt x="1482" y="708"/>
                  </a:lnTo>
                  <a:lnTo>
                    <a:pt x="1482" y="710"/>
                  </a:lnTo>
                  <a:lnTo>
                    <a:pt x="1480" y="710"/>
                  </a:lnTo>
                  <a:lnTo>
                    <a:pt x="1478" y="712"/>
                  </a:lnTo>
                  <a:lnTo>
                    <a:pt x="1476" y="712"/>
                  </a:lnTo>
                  <a:lnTo>
                    <a:pt x="1476" y="714"/>
                  </a:lnTo>
                  <a:lnTo>
                    <a:pt x="1476" y="714"/>
                  </a:lnTo>
                  <a:lnTo>
                    <a:pt x="1474" y="714"/>
                  </a:lnTo>
                  <a:lnTo>
                    <a:pt x="1474" y="714"/>
                  </a:lnTo>
                  <a:lnTo>
                    <a:pt x="1474" y="716"/>
                  </a:lnTo>
                  <a:lnTo>
                    <a:pt x="1474" y="718"/>
                  </a:lnTo>
                  <a:lnTo>
                    <a:pt x="1474" y="720"/>
                  </a:lnTo>
                  <a:lnTo>
                    <a:pt x="1474" y="722"/>
                  </a:lnTo>
                  <a:lnTo>
                    <a:pt x="1474" y="724"/>
                  </a:lnTo>
                  <a:lnTo>
                    <a:pt x="1474" y="728"/>
                  </a:lnTo>
                  <a:lnTo>
                    <a:pt x="1476" y="734"/>
                  </a:lnTo>
                  <a:lnTo>
                    <a:pt x="1476" y="738"/>
                  </a:lnTo>
                  <a:lnTo>
                    <a:pt x="1476" y="742"/>
                  </a:lnTo>
                  <a:lnTo>
                    <a:pt x="1476" y="744"/>
                  </a:lnTo>
                  <a:lnTo>
                    <a:pt x="1476" y="746"/>
                  </a:lnTo>
                  <a:lnTo>
                    <a:pt x="1476" y="748"/>
                  </a:lnTo>
                  <a:lnTo>
                    <a:pt x="1476" y="748"/>
                  </a:lnTo>
                  <a:lnTo>
                    <a:pt x="1474" y="750"/>
                  </a:lnTo>
                  <a:lnTo>
                    <a:pt x="1474" y="750"/>
                  </a:lnTo>
                  <a:lnTo>
                    <a:pt x="1474" y="750"/>
                  </a:lnTo>
                  <a:lnTo>
                    <a:pt x="1472" y="750"/>
                  </a:lnTo>
                  <a:lnTo>
                    <a:pt x="1472" y="750"/>
                  </a:lnTo>
                  <a:lnTo>
                    <a:pt x="1472" y="750"/>
                  </a:lnTo>
                  <a:lnTo>
                    <a:pt x="1470" y="750"/>
                  </a:lnTo>
                  <a:lnTo>
                    <a:pt x="1468" y="750"/>
                  </a:lnTo>
                  <a:lnTo>
                    <a:pt x="1466" y="750"/>
                  </a:lnTo>
                  <a:lnTo>
                    <a:pt x="1464" y="748"/>
                  </a:lnTo>
                  <a:lnTo>
                    <a:pt x="1462" y="748"/>
                  </a:lnTo>
                  <a:lnTo>
                    <a:pt x="1462" y="748"/>
                  </a:lnTo>
                  <a:lnTo>
                    <a:pt x="1460" y="748"/>
                  </a:lnTo>
                  <a:lnTo>
                    <a:pt x="1460" y="748"/>
                  </a:lnTo>
                  <a:lnTo>
                    <a:pt x="1460" y="748"/>
                  </a:lnTo>
                  <a:lnTo>
                    <a:pt x="1458" y="748"/>
                  </a:lnTo>
                  <a:lnTo>
                    <a:pt x="1458" y="748"/>
                  </a:lnTo>
                  <a:lnTo>
                    <a:pt x="1458" y="750"/>
                  </a:lnTo>
                  <a:lnTo>
                    <a:pt x="1456" y="750"/>
                  </a:lnTo>
                  <a:lnTo>
                    <a:pt x="1456" y="752"/>
                  </a:lnTo>
                  <a:lnTo>
                    <a:pt x="1454" y="754"/>
                  </a:lnTo>
                  <a:lnTo>
                    <a:pt x="1454" y="758"/>
                  </a:lnTo>
                  <a:lnTo>
                    <a:pt x="1454" y="760"/>
                  </a:lnTo>
                  <a:lnTo>
                    <a:pt x="1452" y="762"/>
                  </a:lnTo>
                  <a:lnTo>
                    <a:pt x="1452" y="764"/>
                  </a:lnTo>
                  <a:lnTo>
                    <a:pt x="1452" y="764"/>
                  </a:lnTo>
                  <a:lnTo>
                    <a:pt x="1452" y="766"/>
                  </a:lnTo>
                  <a:lnTo>
                    <a:pt x="1452" y="770"/>
                  </a:lnTo>
                  <a:lnTo>
                    <a:pt x="1452" y="772"/>
                  </a:lnTo>
                  <a:lnTo>
                    <a:pt x="1452" y="774"/>
                  </a:lnTo>
                  <a:lnTo>
                    <a:pt x="1452" y="776"/>
                  </a:lnTo>
                  <a:lnTo>
                    <a:pt x="1452" y="778"/>
                  </a:lnTo>
                  <a:lnTo>
                    <a:pt x="1452" y="778"/>
                  </a:lnTo>
                  <a:lnTo>
                    <a:pt x="1452" y="778"/>
                  </a:lnTo>
                  <a:lnTo>
                    <a:pt x="1454" y="780"/>
                  </a:lnTo>
                  <a:lnTo>
                    <a:pt x="1454" y="780"/>
                  </a:lnTo>
                  <a:lnTo>
                    <a:pt x="1454" y="780"/>
                  </a:lnTo>
                  <a:lnTo>
                    <a:pt x="1456" y="780"/>
                  </a:lnTo>
                  <a:lnTo>
                    <a:pt x="1458" y="780"/>
                  </a:lnTo>
                  <a:lnTo>
                    <a:pt x="1460" y="782"/>
                  </a:lnTo>
                  <a:lnTo>
                    <a:pt x="1464" y="782"/>
                  </a:lnTo>
                  <a:lnTo>
                    <a:pt x="1466" y="782"/>
                  </a:lnTo>
                  <a:lnTo>
                    <a:pt x="1468" y="782"/>
                  </a:lnTo>
                  <a:lnTo>
                    <a:pt x="1470" y="782"/>
                  </a:lnTo>
                  <a:lnTo>
                    <a:pt x="1472" y="784"/>
                  </a:lnTo>
                  <a:lnTo>
                    <a:pt x="1476" y="786"/>
                  </a:lnTo>
                  <a:lnTo>
                    <a:pt x="1478" y="786"/>
                  </a:lnTo>
                  <a:lnTo>
                    <a:pt x="1480" y="788"/>
                  </a:lnTo>
                  <a:lnTo>
                    <a:pt x="1482" y="788"/>
                  </a:lnTo>
                  <a:lnTo>
                    <a:pt x="1484" y="788"/>
                  </a:lnTo>
                  <a:lnTo>
                    <a:pt x="1484" y="788"/>
                  </a:lnTo>
                  <a:lnTo>
                    <a:pt x="1486" y="788"/>
                  </a:lnTo>
                  <a:lnTo>
                    <a:pt x="1488" y="788"/>
                  </a:lnTo>
                  <a:lnTo>
                    <a:pt x="1490" y="786"/>
                  </a:lnTo>
                  <a:lnTo>
                    <a:pt x="1490" y="786"/>
                  </a:lnTo>
                  <a:lnTo>
                    <a:pt x="1494" y="784"/>
                  </a:lnTo>
                  <a:lnTo>
                    <a:pt x="1498" y="780"/>
                  </a:lnTo>
                  <a:lnTo>
                    <a:pt x="1500" y="778"/>
                  </a:lnTo>
                  <a:lnTo>
                    <a:pt x="1504" y="776"/>
                  </a:lnTo>
                  <a:lnTo>
                    <a:pt x="1506" y="772"/>
                  </a:lnTo>
                  <a:lnTo>
                    <a:pt x="1508" y="770"/>
                  </a:lnTo>
                  <a:lnTo>
                    <a:pt x="1510" y="770"/>
                  </a:lnTo>
                  <a:lnTo>
                    <a:pt x="1510" y="768"/>
                  </a:lnTo>
                  <a:lnTo>
                    <a:pt x="1514" y="764"/>
                  </a:lnTo>
                  <a:lnTo>
                    <a:pt x="1516" y="760"/>
                  </a:lnTo>
                  <a:lnTo>
                    <a:pt x="1518" y="756"/>
                  </a:lnTo>
                  <a:lnTo>
                    <a:pt x="1522" y="748"/>
                  </a:lnTo>
                  <a:lnTo>
                    <a:pt x="1526" y="740"/>
                  </a:lnTo>
                  <a:lnTo>
                    <a:pt x="1530" y="732"/>
                  </a:lnTo>
                  <a:lnTo>
                    <a:pt x="1534" y="724"/>
                  </a:lnTo>
                  <a:lnTo>
                    <a:pt x="1540" y="714"/>
                  </a:lnTo>
                  <a:lnTo>
                    <a:pt x="1542" y="706"/>
                  </a:lnTo>
                  <a:lnTo>
                    <a:pt x="1546" y="700"/>
                  </a:lnTo>
                  <a:lnTo>
                    <a:pt x="1550" y="690"/>
                  </a:lnTo>
                  <a:lnTo>
                    <a:pt x="1552" y="686"/>
                  </a:lnTo>
                  <a:lnTo>
                    <a:pt x="1554" y="682"/>
                  </a:lnTo>
                  <a:lnTo>
                    <a:pt x="1554" y="680"/>
                  </a:lnTo>
                  <a:lnTo>
                    <a:pt x="1554" y="678"/>
                  </a:lnTo>
                  <a:lnTo>
                    <a:pt x="1554" y="676"/>
                  </a:lnTo>
                  <a:lnTo>
                    <a:pt x="1556" y="674"/>
                  </a:lnTo>
                  <a:lnTo>
                    <a:pt x="1556" y="672"/>
                  </a:lnTo>
                  <a:lnTo>
                    <a:pt x="1556" y="670"/>
                  </a:lnTo>
                  <a:lnTo>
                    <a:pt x="1554" y="668"/>
                  </a:lnTo>
                  <a:lnTo>
                    <a:pt x="1554" y="666"/>
                  </a:lnTo>
                  <a:lnTo>
                    <a:pt x="1554" y="662"/>
                  </a:lnTo>
                  <a:lnTo>
                    <a:pt x="1552" y="656"/>
                  </a:lnTo>
                  <a:lnTo>
                    <a:pt x="1550" y="652"/>
                  </a:lnTo>
                  <a:lnTo>
                    <a:pt x="1548" y="648"/>
                  </a:lnTo>
                  <a:lnTo>
                    <a:pt x="1548" y="646"/>
                  </a:lnTo>
                  <a:lnTo>
                    <a:pt x="1548" y="644"/>
                  </a:lnTo>
                  <a:lnTo>
                    <a:pt x="1548" y="642"/>
                  </a:lnTo>
                  <a:lnTo>
                    <a:pt x="1548" y="640"/>
                  </a:lnTo>
                  <a:lnTo>
                    <a:pt x="1548" y="638"/>
                  </a:lnTo>
                  <a:lnTo>
                    <a:pt x="1548" y="638"/>
                  </a:lnTo>
                  <a:lnTo>
                    <a:pt x="1550" y="634"/>
                  </a:lnTo>
                  <a:lnTo>
                    <a:pt x="1552" y="632"/>
                  </a:lnTo>
                  <a:lnTo>
                    <a:pt x="1552" y="630"/>
                  </a:lnTo>
                  <a:lnTo>
                    <a:pt x="1552" y="630"/>
                  </a:lnTo>
                  <a:lnTo>
                    <a:pt x="1554" y="628"/>
                  </a:lnTo>
                  <a:lnTo>
                    <a:pt x="1554" y="626"/>
                  </a:lnTo>
                  <a:lnTo>
                    <a:pt x="1554" y="622"/>
                  </a:lnTo>
                  <a:lnTo>
                    <a:pt x="1554" y="616"/>
                  </a:lnTo>
                  <a:lnTo>
                    <a:pt x="1552" y="612"/>
                  </a:lnTo>
                  <a:lnTo>
                    <a:pt x="1552" y="606"/>
                  </a:lnTo>
                  <a:lnTo>
                    <a:pt x="1552" y="602"/>
                  </a:lnTo>
                  <a:lnTo>
                    <a:pt x="1550" y="596"/>
                  </a:lnTo>
                  <a:lnTo>
                    <a:pt x="1548" y="594"/>
                  </a:lnTo>
                  <a:lnTo>
                    <a:pt x="1548" y="590"/>
                  </a:lnTo>
                  <a:lnTo>
                    <a:pt x="1546" y="588"/>
                  </a:lnTo>
                  <a:lnTo>
                    <a:pt x="1544" y="584"/>
                  </a:lnTo>
                  <a:lnTo>
                    <a:pt x="1542" y="580"/>
                  </a:lnTo>
                  <a:lnTo>
                    <a:pt x="1540" y="578"/>
                  </a:lnTo>
                  <a:lnTo>
                    <a:pt x="1538" y="574"/>
                  </a:lnTo>
                  <a:lnTo>
                    <a:pt x="1536" y="572"/>
                  </a:lnTo>
                  <a:lnTo>
                    <a:pt x="1534" y="572"/>
                  </a:lnTo>
                  <a:lnTo>
                    <a:pt x="1534" y="570"/>
                  </a:lnTo>
                  <a:lnTo>
                    <a:pt x="1532" y="568"/>
                  </a:lnTo>
                  <a:lnTo>
                    <a:pt x="1528" y="568"/>
                  </a:lnTo>
                  <a:lnTo>
                    <a:pt x="1526" y="566"/>
                  </a:lnTo>
                  <a:lnTo>
                    <a:pt x="1522" y="564"/>
                  </a:lnTo>
                  <a:lnTo>
                    <a:pt x="1518" y="564"/>
                  </a:lnTo>
                  <a:lnTo>
                    <a:pt x="1518" y="562"/>
                  </a:lnTo>
                  <a:lnTo>
                    <a:pt x="1516" y="562"/>
                  </a:lnTo>
                  <a:lnTo>
                    <a:pt x="1514" y="562"/>
                  </a:lnTo>
                  <a:lnTo>
                    <a:pt x="1512" y="562"/>
                  </a:lnTo>
                  <a:lnTo>
                    <a:pt x="1512" y="562"/>
                  </a:lnTo>
                  <a:lnTo>
                    <a:pt x="1510" y="562"/>
                  </a:lnTo>
                  <a:lnTo>
                    <a:pt x="1510" y="564"/>
                  </a:lnTo>
                  <a:lnTo>
                    <a:pt x="1508" y="564"/>
                  </a:lnTo>
                  <a:lnTo>
                    <a:pt x="1508" y="564"/>
                  </a:lnTo>
                  <a:lnTo>
                    <a:pt x="1508" y="566"/>
                  </a:lnTo>
                  <a:lnTo>
                    <a:pt x="1506" y="568"/>
                  </a:lnTo>
                  <a:lnTo>
                    <a:pt x="1506" y="570"/>
                  </a:lnTo>
                  <a:lnTo>
                    <a:pt x="1506" y="572"/>
                  </a:lnTo>
                  <a:lnTo>
                    <a:pt x="1504" y="574"/>
                  </a:lnTo>
                  <a:lnTo>
                    <a:pt x="1504" y="576"/>
                  </a:lnTo>
                  <a:lnTo>
                    <a:pt x="1504" y="576"/>
                  </a:lnTo>
                  <a:lnTo>
                    <a:pt x="1502" y="576"/>
                  </a:lnTo>
                  <a:lnTo>
                    <a:pt x="1502" y="578"/>
                  </a:lnTo>
                  <a:lnTo>
                    <a:pt x="1500" y="578"/>
                  </a:lnTo>
                  <a:lnTo>
                    <a:pt x="1498" y="578"/>
                  </a:lnTo>
                  <a:lnTo>
                    <a:pt x="1498" y="578"/>
                  </a:lnTo>
                  <a:lnTo>
                    <a:pt x="1496" y="578"/>
                  </a:lnTo>
                  <a:lnTo>
                    <a:pt x="1494" y="578"/>
                  </a:lnTo>
                  <a:lnTo>
                    <a:pt x="1494" y="578"/>
                  </a:lnTo>
                  <a:lnTo>
                    <a:pt x="1492" y="578"/>
                  </a:lnTo>
                  <a:lnTo>
                    <a:pt x="1492" y="578"/>
                  </a:lnTo>
                  <a:lnTo>
                    <a:pt x="1492" y="576"/>
                  </a:lnTo>
                  <a:lnTo>
                    <a:pt x="1492" y="576"/>
                  </a:lnTo>
                  <a:lnTo>
                    <a:pt x="1492" y="576"/>
                  </a:lnTo>
                  <a:lnTo>
                    <a:pt x="1490" y="574"/>
                  </a:lnTo>
                  <a:lnTo>
                    <a:pt x="1490" y="572"/>
                  </a:lnTo>
                  <a:lnTo>
                    <a:pt x="1490" y="570"/>
                  </a:lnTo>
                  <a:lnTo>
                    <a:pt x="1490" y="568"/>
                  </a:lnTo>
                  <a:lnTo>
                    <a:pt x="1490" y="566"/>
                  </a:lnTo>
                  <a:lnTo>
                    <a:pt x="1490" y="564"/>
                  </a:lnTo>
                  <a:lnTo>
                    <a:pt x="1490" y="564"/>
                  </a:lnTo>
                  <a:lnTo>
                    <a:pt x="1488" y="564"/>
                  </a:lnTo>
                  <a:lnTo>
                    <a:pt x="1488" y="562"/>
                  </a:lnTo>
                  <a:lnTo>
                    <a:pt x="1486" y="562"/>
                  </a:lnTo>
                  <a:lnTo>
                    <a:pt x="1486" y="560"/>
                  </a:lnTo>
                  <a:lnTo>
                    <a:pt x="1482" y="560"/>
                  </a:lnTo>
                  <a:lnTo>
                    <a:pt x="1478" y="558"/>
                  </a:lnTo>
                  <a:lnTo>
                    <a:pt x="1476" y="558"/>
                  </a:lnTo>
                  <a:lnTo>
                    <a:pt x="1472" y="556"/>
                  </a:lnTo>
                  <a:lnTo>
                    <a:pt x="1470" y="556"/>
                  </a:lnTo>
                  <a:lnTo>
                    <a:pt x="1470" y="554"/>
                  </a:lnTo>
                  <a:lnTo>
                    <a:pt x="1468" y="554"/>
                  </a:lnTo>
                  <a:lnTo>
                    <a:pt x="1468" y="552"/>
                  </a:lnTo>
                  <a:lnTo>
                    <a:pt x="1466" y="552"/>
                  </a:lnTo>
                  <a:lnTo>
                    <a:pt x="1466" y="550"/>
                  </a:lnTo>
                  <a:lnTo>
                    <a:pt x="1464" y="550"/>
                  </a:lnTo>
                  <a:lnTo>
                    <a:pt x="1464" y="548"/>
                  </a:lnTo>
                  <a:lnTo>
                    <a:pt x="1464" y="546"/>
                  </a:lnTo>
                  <a:lnTo>
                    <a:pt x="1464" y="544"/>
                  </a:lnTo>
                  <a:lnTo>
                    <a:pt x="1464" y="542"/>
                  </a:lnTo>
                  <a:lnTo>
                    <a:pt x="1464" y="542"/>
                  </a:lnTo>
                  <a:lnTo>
                    <a:pt x="1464" y="540"/>
                  </a:lnTo>
                  <a:lnTo>
                    <a:pt x="1464" y="540"/>
                  </a:lnTo>
                  <a:lnTo>
                    <a:pt x="1464" y="538"/>
                  </a:lnTo>
                  <a:lnTo>
                    <a:pt x="1466" y="538"/>
                  </a:lnTo>
                  <a:lnTo>
                    <a:pt x="1468" y="536"/>
                  </a:lnTo>
                  <a:lnTo>
                    <a:pt x="1470" y="534"/>
                  </a:lnTo>
                  <a:lnTo>
                    <a:pt x="1474" y="530"/>
                  </a:lnTo>
                  <a:lnTo>
                    <a:pt x="1476" y="530"/>
                  </a:lnTo>
                  <a:lnTo>
                    <a:pt x="1478" y="528"/>
                  </a:lnTo>
                  <a:lnTo>
                    <a:pt x="1480" y="524"/>
                  </a:lnTo>
                  <a:lnTo>
                    <a:pt x="1482" y="522"/>
                  </a:lnTo>
                  <a:lnTo>
                    <a:pt x="1486" y="514"/>
                  </a:lnTo>
                  <a:lnTo>
                    <a:pt x="1490" y="508"/>
                  </a:lnTo>
                  <a:lnTo>
                    <a:pt x="1494" y="502"/>
                  </a:lnTo>
                  <a:lnTo>
                    <a:pt x="1496" y="496"/>
                  </a:lnTo>
                  <a:lnTo>
                    <a:pt x="1498" y="492"/>
                  </a:lnTo>
                  <a:lnTo>
                    <a:pt x="1500" y="486"/>
                  </a:lnTo>
                  <a:lnTo>
                    <a:pt x="1502" y="482"/>
                  </a:lnTo>
                  <a:lnTo>
                    <a:pt x="1504" y="478"/>
                  </a:lnTo>
                  <a:lnTo>
                    <a:pt x="1508" y="472"/>
                  </a:lnTo>
                  <a:lnTo>
                    <a:pt x="1508" y="470"/>
                  </a:lnTo>
                  <a:lnTo>
                    <a:pt x="1510" y="468"/>
                  </a:lnTo>
                  <a:lnTo>
                    <a:pt x="1512" y="466"/>
                  </a:lnTo>
                  <a:lnTo>
                    <a:pt x="1512" y="466"/>
                  </a:lnTo>
                  <a:lnTo>
                    <a:pt x="1514" y="464"/>
                  </a:lnTo>
                  <a:lnTo>
                    <a:pt x="1516" y="464"/>
                  </a:lnTo>
                  <a:lnTo>
                    <a:pt x="1516" y="462"/>
                  </a:lnTo>
                  <a:lnTo>
                    <a:pt x="1518" y="462"/>
                  </a:lnTo>
                  <a:lnTo>
                    <a:pt x="1520" y="462"/>
                  </a:lnTo>
                  <a:lnTo>
                    <a:pt x="1526" y="460"/>
                  </a:lnTo>
                  <a:lnTo>
                    <a:pt x="1530" y="458"/>
                  </a:lnTo>
                  <a:lnTo>
                    <a:pt x="1536" y="458"/>
                  </a:lnTo>
                  <a:lnTo>
                    <a:pt x="1540" y="456"/>
                  </a:lnTo>
                  <a:lnTo>
                    <a:pt x="1548" y="456"/>
                  </a:lnTo>
                  <a:lnTo>
                    <a:pt x="1550" y="456"/>
                  </a:lnTo>
                  <a:lnTo>
                    <a:pt x="1554" y="456"/>
                  </a:lnTo>
                  <a:lnTo>
                    <a:pt x="1562" y="454"/>
                  </a:lnTo>
                  <a:lnTo>
                    <a:pt x="1570" y="454"/>
                  </a:lnTo>
                  <a:lnTo>
                    <a:pt x="1576" y="454"/>
                  </a:lnTo>
                  <a:lnTo>
                    <a:pt x="1578" y="454"/>
                  </a:lnTo>
                  <a:lnTo>
                    <a:pt x="1580" y="456"/>
                  </a:lnTo>
                  <a:lnTo>
                    <a:pt x="1584" y="456"/>
                  </a:lnTo>
                  <a:lnTo>
                    <a:pt x="1594" y="458"/>
                  </a:lnTo>
                  <a:lnTo>
                    <a:pt x="1600" y="460"/>
                  </a:lnTo>
                  <a:lnTo>
                    <a:pt x="1602" y="460"/>
                  </a:lnTo>
                  <a:lnTo>
                    <a:pt x="1604" y="460"/>
                  </a:lnTo>
                  <a:lnTo>
                    <a:pt x="1608" y="460"/>
                  </a:lnTo>
                  <a:lnTo>
                    <a:pt x="1610" y="460"/>
                  </a:lnTo>
                  <a:lnTo>
                    <a:pt x="1612" y="460"/>
                  </a:lnTo>
                  <a:lnTo>
                    <a:pt x="1614" y="458"/>
                  </a:lnTo>
                  <a:lnTo>
                    <a:pt x="1614" y="458"/>
                  </a:lnTo>
                  <a:lnTo>
                    <a:pt x="1614" y="458"/>
                  </a:lnTo>
                  <a:lnTo>
                    <a:pt x="1616" y="456"/>
                  </a:lnTo>
                  <a:lnTo>
                    <a:pt x="1616" y="456"/>
                  </a:lnTo>
                  <a:lnTo>
                    <a:pt x="1616" y="454"/>
                  </a:lnTo>
                  <a:lnTo>
                    <a:pt x="1618" y="450"/>
                  </a:lnTo>
                  <a:lnTo>
                    <a:pt x="1618" y="448"/>
                  </a:lnTo>
                  <a:lnTo>
                    <a:pt x="1620" y="446"/>
                  </a:lnTo>
                  <a:lnTo>
                    <a:pt x="1620" y="446"/>
                  </a:lnTo>
                  <a:lnTo>
                    <a:pt x="1620" y="444"/>
                  </a:lnTo>
                  <a:lnTo>
                    <a:pt x="1622" y="444"/>
                  </a:lnTo>
                  <a:lnTo>
                    <a:pt x="1622" y="444"/>
                  </a:lnTo>
                  <a:lnTo>
                    <a:pt x="1624" y="442"/>
                  </a:lnTo>
                  <a:lnTo>
                    <a:pt x="1624" y="442"/>
                  </a:lnTo>
                  <a:lnTo>
                    <a:pt x="1626" y="442"/>
                  </a:lnTo>
                  <a:lnTo>
                    <a:pt x="1628" y="442"/>
                  </a:lnTo>
                  <a:lnTo>
                    <a:pt x="1630" y="442"/>
                  </a:lnTo>
                  <a:lnTo>
                    <a:pt x="1632" y="442"/>
                  </a:lnTo>
                  <a:lnTo>
                    <a:pt x="1634" y="442"/>
                  </a:lnTo>
                  <a:lnTo>
                    <a:pt x="1636" y="444"/>
                  </a:lnTo>
                  <a:lnTo>
                    <a:pt x="1638" y="444"/>
                  </a:lnTo>
                  <a:lnTo>
                    <a:pt x="1640" y="444"/>
                  </a:lnTo>
                  <a:lnTo>
                    <a:pt x="1642" y="446"/>
                  </a:lnTo>
                  <a:lnTo>
                    <a:pt x="1644" y="446"/>
                  </a:lnTo>
                  <a:lnTo>
                    <a:pt x="1646" y="446"/>
                  </a:lnTo>
                  <a:lnTo>
                    <a:pt x="1648" y="448"/>
                  </a:lnTo>
                  <a:lnTo>
                    <a:pt x="1648" y="448"/>
                  </a:lnTo>
                  <a:lnTo>
                    <a:pt x="1650" y="450"/>
                  </a:lnTo>
                  <a:lnTo>
                    <a:pt x="1650" y="450"/>
                  </a:lnTo>
                  <a:lnTo>
                    <a:pt x="1650" y="450"/>
                  </a:lnTo>
                  <a:lnTo>
                    <a:pt x="1650" y="452"/>
                  </a:lnTo>
                  <a:lnTo>
                    <a:pt x="1650" y="454"/>
                  </a:lnTo>
                  <a:lnTo>
                    <a:pt x="1650" y="454"/>
                  </a:lnTo>
                  <a:lnTo>
                    <a:pt x="1650" y="456"/>
                  </a:lnTo>
                  <a:lnTo>
                    <a:pt x="1650" y="458"/>
                  </a:lnTo>
                  <a:lnTo>
                    <a:pt x="1650" y="458"/>
                  </a:lnTo>
                  <a:lnTo>
                    <a:pt x="1650" y="460"/>
                  </a:lnTo>
                  <a:lnTo>
                    <a:pt x="1650" y="460"/>
                  </a:lnTo>
                  <a:lnTo>
                    <a:pt x="1650" y="460"/>
                  </a:lnTo>
                  <a:lnTo>
                    <a:pt x="1652" y="460"/>
                  </a:lnTo>
                  <a:lnTo>
                    <a:pt x="1652" y="462"/>
                  </a:lnTo>
                  <a:lnTo>
                    <a:pt x="1656" y="462"/>
                  </a:lnTo>
                  <a:lnTo>
                    <a:pt x="1658" y="462"/>
                  </a:lnTo>
                  <a:lnTo>
                    <a:pt x="1660" y="462"/>
                  </a:lnTo>
                  <a:lnTo>
                    <a:pt x="1662" y="462"/>
                  </a:lnTo>
                  <a:lnTo>
                    <a:pt x="1666" y="462"/>
                  </a:lnTo>
                  <a:lnTo>
                    <a:pt x="1668" y="462"/>
                  </a:lnTo>
                  <a:lnTo>
                    <a:pt x="1672" y="460"/>
                  </a:lnTo>
                  <a:lnTo>
                    <a:pt x="1674" y="460"/>
                  </a:lnTo>
                  <a:lnTo>
                    <a:pt x="1676" y="458"/>
                  </a:lnTo>
                  <a:lnTo>
                    <a:pt x="1678" y="458"/>
                  </a:lnTo>
                  <a:lnTo>
                    <a:pt x="1682" y="456"/>
                  </a:lnTo>
                  <a:lnTo>
                    <a:pt x="1684" y="456"/>
                  </a:lnTo>
                  <a:lnTo>
                    <a:pt x="1684" y="454"/>
                  </a:lnTo>
                  <a:lnTo>
                    <a:pt x="1686" y="454"/>
                  </a:lnTo>
                  <a:lnTo>
                    <a:pt x="1686" y="452"/>
                  </a:lnTo>
                  <a:lnTo>
                    <a:pt x="1688" y="452"/>
                  </a:lnTo>
                  <a:lnTo>
                    <a:pt x="1688" y="450"/>
                  </a:lnTo>
                  <a:lnTo>
                    <a:pt x="1688" y="450"/>
                  </a:lnTo>
                  <a:lnTo>
                    <a:pt x="1688" y="448"/>
                  </a:lnTo>
                  <a:lnTo>
                    <a:pt x="1688" y="446"/>
                  </a:lnTo>
                  <a:lnTo>
                    <a:pt x="1688" y="440"/>
                  </a:lnTo>
                  <a:lnTo>
                    <a:pt x="1688" y="438"/>
                  </a:lnTo>
                  <a:lnTo>
                    <a:pt x="1688" y="436"/>
                  </a:lnTo>
                  <a:lnTo>
                    <a:pt x="1690" y="430"/>
                  </a:lnTo>
                  <a:lnTo>
                    <a:pt x="1692" y="424"/>
                  </a:lnTo>
                  <a:lnTo>
                    <a:pt x="1694" y="418"/>
                  </a:lnTo>
                  <a:lnTo>
                    <a:pt x="1694" y="414"/>
                  </a:lnTo>
                  <a:lnTo>
                    <a:pt x="1696" y="412"/>
                  </a:lnTo>
                  <a:lnTo>
                    <a:pt x="1696" y="408"/>
                  </a:lnTo>
                  <a:lnTo>
                    <a:pt x="1698" y="404"/>
                  </a:lnTo>
                  <a:lnTo>
                    <a:pt x="1698" y="402"/>
                  </a:lnTo>
                  <a:lnTo>
                    <a:pt x="1700" y="400"/>
                  </a:lnTo>
                  <a:lnTo>
                    <a:pt x="1702" y="398"/>
                  </a:lnTo>
                  <a:lnTo>
                    <a:pt x="1702" y="398"/>
                  </a:lnTo>
                  <a:lnTo>
                    <a:pt x="1702" y="398"/>
                  </a:lnTo>
                  <a:lnTo>
                    <a:pt x="1704" y="398"/>
                  </a:lnTo>
                  <a:lnTo>
                    <a:pt x="1706" y="396"/>
                  </a:lnTo>
                  <a:lnTo>
                    <a:pt x="1708" y="396"/>
                  </a:lnTo>
                  <a:lnTo>
                    <a:pt x="1710" y="396"/>
                  </a:lnTo>
                  <a:lnTo>
                    <a:pt x="1714" y="396"/>
                  </a:lnTo>
                  <a:lnTo>
                    <a:pt x="1716" y="394"/>
                  </a:lnTo>
                  <a:lnTo>
                    <a:pt x="1718" y="394"/>
                  </a:lnTo>
                  <a:lnTo>
                    <a:pt x="1722" y="394"/>
                  </a:lnTo>
                  <a:lnTo>
                    <a:pt x="1724" y="394"/>
                  </a:lnTo>
                  <a:lnTo>
                    <a:pt x="1726" y="396"/>
                  </a:lnTo>
                  <a:lnTo>
                    <a:pt x="1730" y="396"/>
                  </a:lnTo>
                  <a:lnTo>
                    <a:pt x="1732" y="396"/>
                  </a:lnTo>
                  <a:lnTo>
                    <a:pt x="1734" y="396"/>
                  </a:lnTo>
                  <a:lnTo>
                    <a:pt x="1736" y="396"/>
                  </a:lnTo>
                  <a:lnTo>
                    <a:pt x="1738" y="398"/>
                  </a:lnTo>
                  <a:lnTo>
                    <a:pt x="1740" y="398"/>
                  </a:lnTo>
                  <a:lnTo>
                    <a:pt x="1742" y="398"/>
                  </a:lnTo>
                  <a:lnTo>
                    <a:pt x="1742" y="400"/>
                  </a:lnTo>
                  <a:lnTo>
                    <a:pt x="1744" y="400"/>
                  </a:lnTo>
                  <a:lnTo>
                    <a:pt x="1746" y="402"/>
                  </a:lnTo>
                  <a:lnTo>
                    <a:pt x="1746" y="406"/>
                  </a:lnTo>
                  <a:lnTo>
                    <a:pt x="1750" y="410"/>
                  </a:lnTo>
                  <a:lnTo>
                    <a:pt x="1752" y="412"/>
                  </a:lnTo>
                  <a:lnTo>
                    <a:pt x="1752" y="412"/>
                  </a:lnTo>
                  <a:lnTo>
                    <a:pt x="1752" y="412"/>
                  </a:lnTo>
                  <a:lnTo>
                    <a:pt x="1754" y="414"/>
                  </a:lnTo>
                  <a:lnTo>
                    <a:pt x="1758" y="416"/>
                  </a:lnTo>
                  <a:lnTo>
                    <a:pt x="1758" y="416"/>
                  </a:lnTo>
                  <a:lnTo>
                    <a:pt x="1760" y="416"/>
                  </a:lnTo>
                  <a:lnTo>
                    <a:pt x="1760" y="418"/>
                  </a:lnTo>
                  <a:lnTo>
                    <a:pt x="1762" y="416"/>
                  </a:lnTo>
                  <a:lnTo>
                    <a:pt x="1762" y="416"/>
                  </a:lnTo>
                  <a:lnTo>
                    <a:pt x="1764" y="416"/>
                  </a:lnTo>
                  <a:lnTo>
                    <a:pt x="1764" y="414"/>
                  </a:lnTo>
                  <a:lnTo>
                    <a:pt x="1766" y="412"/>
                  </a:lnTo>
                  <a:lnTo>
                    <a:pt x="1766" y="412"/>
                  </a:lnTo>
                  <a:lnTo>
                    <a:pt x="1768" y="410"/>
                  </a:lnTo>
                  <a:lnTo>
                    <a:pt x="1768" y="406"/>
                  </a:lnTo>
                  <a:lnTo>
                    <a:pt x="1770" y="402"/>
                  </a:lnTo>
                  <a:lnTo>
                    <a:pt x="1772" y="400"/>
                  </a:lnTo>
                  <a:lnTo>
                    <a:pt x="1772" y="398"/>
                  </a:lnTo>
                  <a:lnTo>
                    <a:pt x="1772" y="396"/>
                  </a:lnTo>
                  <a:lnTo>
                    <a:pt x="1774" y="396"/>
                  </a:lnTo>
                  <a:lnTo>
                    <a:pt x="1774" y="394"/>
                  </a:lnTo>
                  <a:lnTo>
                    <a:pt x="1776" y="394"/>
                  </a:lnTo>
                  <a:lnTo>
                    <a:pt x="1776" y="392"/>
                  </a:lnTo>
                  <a:lnTo>
                    <a:pt x="1778" y="392"/>
                  </a:lnTo>
                  <a:lnTo>
                    <a:pt x="1780" y="392"/>
                  </a:lnTo>
                  <a:lnTo>
                    <a:pt x="1780" y="390"/>
                  </a:lnTo>
                  <a:lnTo>
                    <a:pt x="1782" y="390"/>
                  </a:lnTo>
                  <a:lnTo>
                    <a:pt x="1784" y="390"/>
                  </a:lnTo>
                  <a:lnTo>
                    <a:pt x="1784" y="390"/>
                  </a:lnTo>
                  <a:lnTo>
                    <a:pt x="1784" y="390"/>
                  </a:lnTo>
                  <a:lnTo>
                    <a:pt x="1786" y="390"/>
                  </a:lnTo>
                  <a:lnTo>
                    <a:pt x="1786" y="392"/>
                  </a:lnTo>
                  <a:lnTo>
                    <a:pt x="1786" y="392"/>
                  </a:lnTo>
                  <a:lnTo>
                    <a:pt x="1788" y="394"/>
                  </a:lnTo>
                  <a:lnTo>
                    <a:pt x="1790" y="396"/>
                  </a:lnTo>
                  <a:lnTo>
                    <a:pt x="1790" y="398"/>
                  </a:lnTo>
                  <a:lnTo>
                    <a:pt x="1792" y="400"/>
                  </a:lnTo>
                  <a:lnTo>
                    <a:pt x="1792" y="404"/>
                  </a:lnTo>
                  <a:lnTo>
                    <a:pt x="1794" y="406"/>
                  </a:lnTo>
                  <a:lnTo>
                    <a:pt x="1794" y="408"/>
                  </a:lnTo>
                  <a:lnTo>
                    <a:pt x="1794" y="408"/>
                  </a:lnTo>
                  <a:lnTo>
                    <a:pt x="1794" y="410"/>
                  </a:lnTo>
                  <a:lnTo>
                    <a:pt x="1792" y="412"/>
                  </a:lnTo>
                  <a:lnTo>
                    <a:pt x="1792" y="414"/>
                  </a:lnTo>
                  <a:lnTo>
                    <a:pt x="1790" y="416"/>
                  </a:lnTo>
                  <a:lnTo>
                    <a:pt x="1790" y="418"/>
                  </a:lnTo>
                  <a:lnTo>
                    <a:pt x="1788" y="420"/>
                  </a:lnTo>
                  <a:lnTo>
                    <a:pt x="1786" y="422"/>
                  </a:lnTo>
                  <a:lnTo>
                    <a:pt x="1786" y="424"/>
                  </a:lnTo>
                  <a:lnTo>
                    <a:pt x="1784" y="426"/>
                  </a:lnTo>
                  <a:lnTo>
                    <a:pt x="1784" y="426"/>
                  </a:lnTo>
                  <a:lnTo>
                    <a:pt x="1782" y="428"/>
                  </a:lnTo>
                  <a:lnTo>
                    <a:pt x="1778" y="430"/>
                  </a:lnTo>
                  <a:lnTo>
                    <a:pt x="1776" y="432"/>
                  </a:lnTo>
                  <a:lnTo>
                    <a:pt x="1770" y="436"/>
                  </a:lnTo>
                  <a:lnTo>
                    <a:pt x="1768" y="438"/>
                  </a:lnTo>
                  <a:lnTo>
                    <a:pt x="1766" y="440"/>
                  </a:lnTo>
                  <a:lnTo>
                    <a:pt x="1764" y="444"/>
                  </a:lnTo>
                  <a:lnTo>
                    <a:pt x="1762" y="446"/>
                  </a:lnTo>
                  <a:lnTo>
                    <a:pt x="1758" y="450"/>
                  </a:lnTo>
                  <a:lnTo>
                    <a:pt x="1756" y="454"/>
                  </a:lnTo>
                  <a:lnTo>
                    <a:pt x="1752" y="462"/>
                  </a:lnTo>
                  <a:lnTo>
                    <a:pt x="1750" y="464"/>
                  </a:lnTo>
                  <a:lnTo>
                    <a:pt x="1748" y="468"/>
                  </a:lnTo>
                  <a:lnTo>
                    <a:pt x="1746" y="470"/>
                  </a:lnTo>
                  <a:lnTo>
                    <a:pt x="1744" y="472"/>
                  </a:lnTo>
                  <a:lnTo>
                    <a:pt x="1740" y="478"/>
                  </a:lnTo>
                  <a:lnTo>
                    <a:pt x="1738" y="480"/>
                  </a:lnTo>
                  <a:lnTo>
                    <a:pt x="1736" y="482"/>
                  </a:lnTo>
                  <a:lnTo>
                    <a:pt x="1734" y="484"/>
                  </a:lnTo>
                  <a:lnTo>
                    <a:pt x="1734" y="486"/>
                  </a:lnTo>
                  <a:lnTo>
                    <a:pt x="1732" y="488"/>
                  </a:lnTo>
                  <a:lnTo>
                    <a:pt x="1732" y="488"/>
                  </a:lnTo>
                  <a:lnTo>
                    <a:pt x="1732" y="490"/>
                  </a:lnTo>
                  <a:lnTo>
                    <a:pt x="1732" y="494"/>
                  </a:lnTo>
                  <a:lnTo>
                    <a:pt x="1730" y="498"/>
                  </a:lnTo>
                  <a:lnTo>
                    <a:pt x="1730" y="502"/>
                  </a:lnTo>
                  <a:lnTo>
                    <a:pt x="1730" y="506"/>
                  </a:lnTo>
                  <a:lnTo>
                    <a:pt x="1730" y="510"/>
                  </a:lnTo>
                  <a:lnTo>
                    <a:pt x="1730" y="516"/>
                  </a:lnTo>
                  <a:lnTo>
                    <a:pt x="1730" y="524"/>
                  </a:lnTo>
                  <a:lnTo>
                    <a:pt x="1730" y="528"/>
                  </a:lnTo>
                  <a:lnTo>
                    <a:pt x="1732" y="532"/>
                  </a:lnTo>
                  <a:lnTo>
                    <a:pt x="1732" y="536"/>
                  </a:lnTo>
                  <a:lnTo>
                    <a:pt x="1732" y="540"/>
                  </a:lnTo>
                  <a:lnTo>
                    <a:pt x="1734" y="544"/>
                  </a:lnTo>
                  <a:lnTo>
                    <a:pt x="1734" y="548"/>
                  </a:lnTo>
                  <a:lnTo>
                    <a:pt x="1736" y="550"/>
                  </a:lnTo>
                  <a:lnTo>
                    <a:pt x="1736" y="552"/>
                  </a:lnTo>
                  <a:lnTo>
                    <a:pt x="1738" y="556"/>
                  </a:lnTo>
                  <a:lnTo>
                    <a:pt x="1740" y="558"/>
                  </a:lnTo>
                  <a:lnTo>
                    <a:pt x="1744" y="564"/>
                  </a:lnTo>
                  <a:lnTo>
                    <a:pt x="1746" y="566"/>
                  </a:lnTo>
                  <a:lnTo>
                    <a:pt x="1746" y="570"/>
                  </a:lnTo>
                  <a:lnTo>
                    <a:pt x="1748" y="572"/>
                  </a:lnTo>
                  <a:lnTo>
                    <a:pt x="1748" y="574"/>
                  </a:lnTo>
                  <a:lnTo>
                    <a:pt x="1750" y="582"/>
                  </a:lnTo>
                  <a:lnTo>
                    <a:pt x="1750" y="586"/>
                  </a:lnTo>
                  <a:lnTo>
                    <a:pt x="1752" y="588"/>
                  </a:lnTo>
                  <a:lnTo>
                    <a:pt x="1752" y="592"/>
                  </a:lnTo>
                  <a:lnTo>
                    <a:pt x="1752" y="594"/>
                  </a:lnTo>
                  <a:lnTo>
                    <a:pt x="1754" y="596"/>
                  </a:lnTo>
                  <a:lnTo>
                    <a:pt x="1754" y="598"/>
                  </a:lnTo>
                  <a:lnTo>
                    <a:pt x="1758" y="602"/>
                  </a:lnTo>
                  <a:lnTo>
                    <a:pt x="1758" y="604"/>
                  </a:lnTo>
                  <a:lnTo>
                    <a:pt x="1760" y="606"/>
                  </a:lnTo>
                  <a:lnTo>
                    <a:pt x="1762" y="608"/>
                  </a:lnTo>
                  <a:lnTo>
                    <a:pt x="1762" y="610"/>
                  </a:lnTo>
                  <a:lnTo>
                    <a:pt x="1766" y="612"/>
                  </a:lnTo>
                  <a:lnTo>
                    <a:pt x="1768" y="614"/>
                  </a:lnTo>
                  <a:lnTo>
                    <a:pt x="1768" y="614"/>
                  </a:lnTo>
                  <a:lnTo>
                    <a:pt x="1770" y="616"/>
                  </a:lnTo>
                  <a:lnTo>
                    <a:pt x="1772" y="616"/>
                  </a:lnTo>
                  <a:lnTo>
                    <a:pt x="1774" y="616"/>
                  </a:lnTo>
                  <a:lnTo>
                    <a:pt x="1774" y="618"/>
                  </a:lnTo>
                  <a:lnTo>
                    <a:pt x="1774" y="618"/>
                  </a:lnTo>
                  <a:lnTo>
                    <a:pt x="1776" y="616"/>
                  </a:lnTo>
                  <a:lnTo>
                    <a:pt x="1776" y="616"/>
                  </a:lnTo>
                  <a:lnTo>
                    <a:pt x="1778" y="616"/>
                  </a:lnTo>
                  <a:lnTo>
                    <a:pt x="1780" y="614"/>
                  </a:lnTo>
                  <a:lnTo>
                    <a:pt x="1780" y="614"/>
                  </a:lnTo>
                  <a:lnTo>
                    <a:pt x="1780" y="612"/>
                  </a:lnTo>
                  <a:lnTo>
                    <a:pt x="1782" y="610"/>
                  </a:lnTo>
                  <a:lnTo>
                    <a:pt x="1784" y="608"/>
                  </a:lnTo>
                  <a:lnTo>
                    <a:pt x="1786" y="604"/>
                  </a:lnTo>
                  <a:lnTo>
                    <a:pt x="1786" y="600"/>
                  </a:lnTo>
                  <a:lnTo>
                    <a:pt x="1788" y="596"/>
                  </a:lnTo>
                  <a:lnTo>
                    <a:pt x="1790" y="594"/>
                  </a:lnTo>
                  <a:lnTo>
                    <a:pt x="1792" y="588"/>
                  </a:lnTo>
                  <a:lnTo>
                    <a:pt x="1798" y="580"/>
                  </a:lnTo>
                  <a:lnTo>
                    <a:pt x="1800" y="578"/>
                  </a:lnTo>
                  <a:lnTo>
                    <a:pt x="1800" y="574"/>
                  </a:lnTo>
                  <a:lnTo>
                    <a:pt x="1802" y="570"/>
                  </a:lnTo>
                  <a:lnTo>
                    <a:pt x="1802" y="568"/>
                  </a:lnTo>
                  <a:lnTo>
                    <a:pt x="1804" y="566"/>
                  </a:lnTo>
                  <a:lnTo>
                    <a:pt x="1804" y="566"/>
                  </a:lnTo>
                  <a:lnTo>
                    <a:pt x="1804" y="564"/>
                  </a:lnTo>
                  <a:lnTo>
                    <a:pt x="1804" y="562"/>
                  </a:lnTo>
                  <a:lnTo>
                    <a:pt x="1802" y="558"/>
                  </a:lnTo>
                  <a:lnTo>
                    <a:pt x="1802" y="556"/>
                  </a:lnTo>
                  <a:lnTo>
                    <a:pt x="1802" y="554"/>
                  </a:lnTo>
                  <a:lnTo>
                    <a:pt x="1802" y="552"/>
                  </a:lnTo>
                  <a:lnTo>
                    <a:pt x="1802" y="552"/>
                  </a:lnTo>
                  <a:lnTo>
                    <a:pt x="1802" y="550"/>
                  </a:lnTo>
                  <a:lnTo>
                    <a:pt x="1804" y="550"/>
                  </a:lnTo>
                  <a:lnTo>
                    <a:pt x="1804" y="550"/>
                  </a:lnTo>
                  <a:lnTo>
                    <a:pt x="1804" y="550"/>
                  </a:lnTo>
                  <a:lnTo>
                    <a:pt x="1806" y="550"/>
                  </a:lnTo>
                  <a:lnTo>
                    <a:pt x="1806" y="550"/>
                  </a:lnTo>
                  <a:lnTo>
                    <a:pt x="1808" y="550"/>
                  </a:lnTo>
                  <a:lnTo>
                    <a:pt x="1810" y="550"/>
                  </a:lnTo>
                  <a:lnTo>
                    <a:pt x="1814" y="550"/>
                  </a:lnTo>
                  <a:lnTo>
                    <a:pt x="1816" y="552"/>
                  </a:lnTo>
                  <a:lnTo>
                    <a:pt x="1816" y="552"/>
                  </a:lnTo>
                  <a:lnTo>
                    <a:pt x="1818" y="550"/>
                  </a:lnTo>
                  <a:lnTo>
                    <a:pt x="1818" y="550"/>
                  </a:lnTo>
                  <a:lnTo>
                    <a:pt x="1818" y="550"/>
                  </a:lnTo>
                  <a:lnTo>
                    <a:pt x="1818" y="550"/>
                  </a:lnTo>
                  <a:lnTo>
                    <a:pt x="1820" y="548"/>
                  </a:lnTo>
                  <a:lnTo>
                    <a:pt x="1820" y="548"/>
                  </a:lnTo>
                  <a:lnTo>
                    <a:pt x="1820" y="546"/>
                  </a:lnTo>
                  <a:lnTo>
                    <a:pt x="1820" y="544"/>
                  </a:lnTo>
                  <a:lnTo>
                    <a:pt x="1818" y="544"/>
                  </a:lnTo>
                  <a:lnTo>
                    <a:pt x="1818" y="540"/>
                  </a:lnTo>
                  <a:lnTo>
                    <a:pt x="1816" y="534"/>
                  </a:lnTo>
                  <a:lnTo>
                    <a:pt x="1816" y="532"/>
                  </a:lnTo>
                  <a:lnTo>
                    <a:pt x="1816" y="532"/>
                  </a:lnTo>
                  <a:lnTo>
                    <a:pt x="1816" y="530"/>
                  </a:lnTo>
                  <a:lnTo>
                    <a:pt x="1816" y="526"/>
                  </a:lnTo>
                  <a:lnTo>
                    <a:pt x="1816" y="524"/>
                  </a:lnTo>
                  <a:lnTo>
                    <a:pt x="1816" y="522"/>
                  </a:lnTo>
                  <a:lnTo>
                    <a:pt x="1816" y="520"/>
                  </a:lnTo>
                  <a:lnTo>
                    <a:pt x="1816" y="518"/>
                  </a:lnTo>
                  <a:lnTo>
                    <a:pt x="1818" y="516"/>
                  </a:lnTo>
                  <a:lnTo>
                    <a:pt x="1818" y="516"/>
                  </a:lnTo>
                  <a:lnTo>
                    <a:pt x="1818" y="516"/>
                  </a:lnTo>
                  <a:lnTo>
                    <a:pt x="1818" y="514"/>
                  </a:lnTo>
                  <a:lnTo>
                    <a:pt x="1820" y="514"/>
                  </a:lnTo>
                  <a:lnTo>
                    <a:pt x="1820" y="514"/>
                  </a:lnTo>
                  <a:lnTo>
                    <a:pt x="1822" y="514"/>
                  </a:lnTo>
                  <a:lnTo>
                    <a:pt x="1824" y="514"/>
                  </a:lnTo>
                  <a:lnTo>
                    <a:pt x="1824" y="514"/>
                  </a:lnTo>
                  <a:lnTo>
                    <a:pt x="1826" y="514"/>
                  </a:lnTo>
                  <a:lnTo>
                    <a:pt x="1826" y="514"/>
                  </a:lnTo>
                  <a:lnTo>
                    <a:pt x="1828" y="514"/>
                  </a:lnTo>
                  <a:lnTo>
                    <a:pt x="1828" y="514"/>
                  </a:lnTo>
                  <a:lnTo>
                    <a:pt x="1828" y="514"/>
                  </a:lnTo>
                  <a:lnTo>
                    <a:pt x="1828" y="512"/>
                  </a:lnTo>
                  <a:lnTo>
                    <a:pt x="1828" y="512"/>
                  </a:lnTo>
                  <a:lnTo>
                    <a:pt x="1828" y="512"/>
                  </a:lnTo>
                  <a:lnTo>
                    <a:pt x="1826" y="510"/>
                  </a:lnTo>
                  <a:lnTo>
                    <a:pt x="1826" y="508"/>
                  </a:lnTo>
                  <a:lnTo>
                    <a:pt x="1822" y="504"/>
                  </a:lnTo>
                  <a:lnTo>
                    <a:pt x="1820" y="502"/>
                  </a:lnTo>
                  <a:lnTo>
                    <a:pt x="1818" y="498"/>
                  </a:lnTo>
                  <a:lnTo>
                    <a:pt x="1816" y="496"/>
                  </a:lnTo>
                  <a:lnTo>
                    <a:pt x="1814" y="492"/>
                  </a:lnTo>
                  <a:lnTo>
                    <a:pt x="1812" y="490"/>
                  </a:lnTo>
                  <a:lnTo>
                    <a:pt x="1808" y="488"/>
                  </a:lnTo>
                  <a:lnTo>
                    <a:pt x="1806" y="486"/>
                  </a:lnTo>
                  <a:lnTo>
                    <a:pt x="1806" y="486"/>
                  </a:lnTo>
                  <a:lnTo>
                    <a:pt x="1804" y="484"/>
                  </a:lnTo>
                  <a:lnTo>
                    <a:pt x="1804" y="484"/>
                  </a:lnTo>
                  <a:lnTo>
                    <a:pt x="1802" y="484"/>
                  </a:lnTo>
                  <a:lnTo>
                    <a:pt x="1800" y="484"/>
                  </a:lnTo>
                  <a:lnTo>
                    <a:pt x="1800" y="482"/>
                  </a:lnTo>
                  <a:lnTo>
                    <a:pt x="1798" y="482"/>
                  </a:lnTo>
                  <a:lnTo>
                    <a:pt x="1798" y="482"/>
                  </a:lnTo>
                  <a:lnTo>
                    <a:pt x="1796" y="480"/>
                  </a:lnTo>
                  <a:lnTo>
                    <a:pt x="1796" y="480"/>
                  </a:lnTo>
                  <a:lnTo>
                    <a:pt x="1796" y="480"/>
                  </a:lnTo>
                  <a:lnTo>
                    <a:pt x="1796" y="478"/>
                  </a:lnTo>
                  <a:lnTo>
                    <a:pt x="1796" y="478"/>
                  </a:lnTo>
                  <a:lnTo>
                    <a:pt x="1796" y="474"/>
                  </a:lnTo>
                  <a:lnTo>
                    <a:pt x="1796" y="472"/>
                  </a:lnTo>
                  <a:lnTo>
                    <a:pt x="1796" y="468"/>
                  </a:lnTo>
                  <a:lnTo>
                    <a:pt x="1798" y="466"/>
                  </a:lnTo>
                  <a:lnTo>
                    <a:pt x="1798" y="462"/>
                  </a:lnTo>
                  <a:lnTo>
                    <a:pt x="1798" y="460"/>
                  </a:lnTo>
                  <a:lnTo>
                    <a:pt x="1800" y="456"/>
                  </a:lnTo>
                  <a:lnTo>
                    <a:pt x="1800" y="454"/>
                  </a:lnTo>
                  <a:lnTo>
                    <a:pt x="1802" y="452"/>
                  </a:lnTo>
                  <a:lnTo>
                    <a:pt x="1804" y="448"/>
                  </a:lnTo>
                  <a:lnTo>
                    <a:pt x="1808" y="446"/>
                  </a:lnTo>
                  <a:lnTo>
                    <a:pt x="1808" y="444"/>
                  </a:lnTo>
                  <a:lnTo>
                    <a:pt x="1810" y="444"/>
                  </a:lnTo>
                  <a:lnTo>
                    <a:pt x="1810" y="442"/>
                  </a:lnTo>
                  <a:lnTo>
                    <a:pt x="1812" y="442"/>
                  </a:lnTo>
                  <a:lnTo>
                    <a:pt x="1814" y="440"/>
                  </a:lnTo>
                  <a:lnTo>
                    <a:pt x="1818" y="438"/>
                  </a:lnTo>
                  <a:lnTo>
                    <a:pt x="1822" y="438"/>
                  </a:lnTo>
                  <a:lnTo>
                    <a:pt x="1828" y="434"/>
                  </a:lnTo>
                  <a:lnTo>
                    <a:pt x="1832" y="434"/>
                  </a:lnTo>
                  <a:lnTo>
                    <a:pt x="1834" y="432"/>
                  </a:lnTo>
                  <a:lnTo>
                    <a:pt x="1834" y="432"/>
                  </a:lnTo>
                  <a:lnTo>
                    <a:pt x="1836" y="430"/>
                  </a:lnTo>
                  <a:lnTo>
                    <a:pt x="1840" y="428"/>
                  </a:lnTo>
                  <a:lnTo>
                    <a:pt x="1844" y="424"/>
                  </a:lnTo>
                  <a:lnTo>
                    <a:pt x="1844" y="424"/>
                  </a:lnTo>
                  <a:lnTo>
                    <a:pt x="1846" y="424"/>
                  </a:lnTo>
                  <a:lnTo>
                    <a:pt x="1848" y="422"/>
                  </a:lnTo>
                  <a:lnTo>
                    <a:pt x="1850" y="422"/>
                  </a:lnTo>
                  <a:lnTo>
                    <a:pt x="1854" y="420"/>
                  </a:lnTo>
                  <a:lnTo>
                    <a:pt x="1858" y="420"/>
                  </a:lnTo>
                  <a:lnTo>
                    <a:pt x="1860" y="420"/>
                  </a:lnTo>
                  <a:lnTo>
                    <a:pt x="1862" y="420"/>
                  </a:lnTo>
                  <a:lnTo>
                    <a:pt x="1864" y="420"/>
                  </a:lnTo>
                  <a:lnTo>
                    <a:pt x="1864" y="420"/>
                  </a:lnTo>
                  <a:lnTo>
                    <a:pt x="1866" y="420"/>
                  </a:lnTo>
                  <a:lnTo>
                    <a:pt x="1870" y="420"/>
                  </a:lnTo>
                  <a:lnTo>
                    <a:pt x="1872" y="422"/>
                  </a:lnTo>
                  <a:lnTo>
                    <a:pt x="1874" y="422"/>
                  </a:lnTo>
                  <a:lnTo>
                    <a:pt x="1874" y="424"/>
                  </a:lnTo>
                  <a:lnTo>
                    <a:pt x="1876" y="424"/>
                  </a:lnTo>
                  <a:lnTo>
                    <a:pt x="1878" y="426"/>
                  </a:lnTo>
                  <a:lnTo>
                    <a:pt x="1878" y="428"/>
                  </a:lnTo>
                  <a:lnTo>
                    <a:pt x="1880" y="430"/>
                  </a:lnTo>
                  <a:lnTo>
                    <a:pt x="1882" y="432"/>
                  </a:lnTo>
                  <a:lnTo>
                    <a:pt x="1884" y="434"/>
                  </a:lnTo>
                  <a:lnTo>
                    <a:pt x="1886" y="436"/>
                  </a:lnTo>
                  <a:lnTo>
                    <a:pt x="1886" y="438"/>
                  </a:lnTo>
                  <a:lnTo>
                    <a:pt x="1888" y="440"/>
                  </a:lnTo>
                  <a:lnTo>
                    <a:pt x="1890" y="440"/>
                  </a:lnTo>
                  <a:lnTo>
                    <a:pt x="1890" y="442"/>
                  </a:lnTo>
                  <a:lnTo>
                    <a:pt x="1892" y="442"/>
                  </a:lnTo>
                  <a:lnTo>
                    <a:pt x="1892" y="442"/>
                  </a:lnTo>
                  <a:lnTo>
                    <a:pt x="1892" y="442"/>
                  </a:lnTo>
                  <a:lnTo>
                    <a:pt x="1894" y="442"/>
                  </a:lnTo>
                  <a:lnTo>
                    <a:pt x="1894" y="442"/>
                  </a:lnTo>
                  <a:lnTo>
                    <a:pt x="1894" y="440"/>
                  </a:lnTo>
                  <a:lnTo>
                    <a:pt x="1896" y="440"/>
                  </a:lnTo>
                  <a:lnTo>
                    <a:pt x="1896" y="438"/>
                  </a:lnTo>
                  <a:lnTo>
                    <a:pt x="1896" y="436"/>
                  </a:lnTo>
                  <a:lnTo>
                    <a:pt x="1898" y="434"/>
                  </a:lnTo>
                  <a:lnTo>
                    <a:pt x="1898" y="430"/>
                  </a:lnTo>
                  <a:lnTo>
                    <a:pt x="1898" y="426"/>
                  </a:lnTo>
                  <a:lnTo>
                    <a:pt x="1900" y="422"/>
                  </a:lnTo>
                  <a:lnTo>
                    <a:pt x="1900" y="420"/>
                  </a:lnTo>
                  <a:lnTo>
                    <a:pt x="1900" y="418"/>
                  </a:lnTo>
                  <a:lnTo>
                    <a:pt x="1900" y="416"/>
                  </a:lnTo>
                  <a:lnTo>
                    <a:pt x="1902" y="416"/>
                  </a:lnTo>
                  <a:lnTo>
                    <a:pt x="1902" y="414"/>
                  </a:lnTo>
                  <a:lnTo>
                    <a:pt x="1904" y="414"/>
                  </a:lnTo>
                  <a:lnTo>
                    <a:pt x="1906" y="412"/>
                  </a:lnTo>
                  <a:lnTo>
                    <a:pt x="1908" y="410"/>
                  </a:lnTo>
                  <a:lnTo>
                    <a:pt x="1908" y="408"/>
                  </a:lnTo>
                  <a:lnTo>
                    <a:pt x="1910" y="408"/>
                  </a:lnTo>
                  <a:lnTo>
                    <a:pt x="1910" y="408"/>
                  </a:lnTo>
                  <a:lnTo>
                    <a:pt x="1910" y="406"/>
                  </a:lnTo>
                  <a:lnTo>
                    <a:pt x="1910" y="404"/>
                  </a:lnTo>
                  <a:lnTo>
                    <a:pt x="1910" y="400"/>
                  </a:lnTo>
                  <a:lnTo>
                    <a:pt x="1910" y="398"/>
                  </a:lnTo>
                  <a:lnTo>
                    <a:pt x="1910" y="396"/>
                  </a:lnTo>
                  <a:lnTo>
                    <a:pt x="1910" y="396"/>
                  </a:lnTo>
                  <a:lnTo>
                    <a:pt x="1910" y="396"/>
                  </a:lnTo>
                  <a:lnTo>
                    <a:pt x="1912" y="394"/>
                  </a:lnTo>
                  <a:lnTo>
                    <a:pt x="1912" y="394"/>
                  </a:lnTo>
                  <a:lnTo>
                    <a:pt x="1912" y="394"/>
                  </a:lnTo>
                  <a:lnTo>
                    <a:pt x="1914" y="394"/>
                  </a:lnTo>
                  <a:lnTo>
                    <a:pt x="1914" y="394"/>
                  </a:lnTo>
                  <a:lnTo>
                    <a:pt x="1916" y="394"/>
                  </a:lnTo>
                  <a:lnTo>
                    <a:pt x="1918" y="394"/>
                  </a:lnTo>
                  <a:lnTo>
                    <a:pt x="1922" y="394"/>
                  </a:lnTo>
                  <a:lnTo>
                    <a:pt x="1924" y="394"/>
                  </a:lnTo>
                  <a:lnTo>
                    <a:pt x="1928" y="396"/>
                  </a:lnTo>
                  <a:lnTo>
                    <a:pt x="1928" y="396"/>
                  </a:lnTo>
                  <a:lnTo>
                    <a:pt x="1930" y="396"/>
                  </a:lnTo>
                  <a:lnTo>
                    <a:pt x="1930" y="396"/>
                  </a:lnTo>
                  <a:lnTo>
                    <a:pt x="1932" y="396"/>
                  </a:lnTo>
                  <a:lnTo>
                    <a:pt x="1932" y="396"/>
                  </a:lnTo>
                  <a:lnTo>
                    <a:pt x="1934" y="394"/>
                  </a:lnTo>
                  <a:lnTo>
                    <a:pt x="1936" y="392"/>
                  </a:lnTo>
                  <a:lnTo>
                    <a:pt x="1938" y="390"/>
                  </a:lnTo>
                  <a:lnTo>
                    <a:pt x="1942" y="388"/>
                  </a:lnTo>
                  <a:lnTo>
                    <a:pt x="1944" y="386"/>
                  </a:lnTo>
                  <a:lnTo>
                    <a:pt x="1946" y="384"/>
                  </a:lnTo>
                  <a:lnTo>
                    <a:pt x="1948" y="382"/>
                  </a:lnTo>
                  <a:lnTo>
                    <a:pt x="1950" y="382"/>
                  </a:lnTo>
                  <a:lnTo>
                    <a:pt x="1950" y="382"/>
                  </a:lnTo>
                  <a:lnTo>
                    <a:pt x="1954" y="380"/>
                  </a:lnTo>
                  <a:lnTo>
                    <a:pt x="1956" y="380"/>
                  </a:lnTo>
                  <a:lnTo>
                    <a:pt x="1960" y="380"/>
                  </a:lnTo>
                  <a:lnTo>
                    <a:pt x="1960" y="380"/>
                  </a:lnTo>
                  <a:lnTo>
                    <a:pt x="1962" y="380"/>
                  </a:lnTo>
                  <a:lnTo>
                    <a:pt x="1962" y="380"/>
                  </a:lnTo>
                  <a:lnTo>
                    <a:pt x="1964" y="380"/>
                  </a:lnTo>
                  <a:lnTo>
                    <a:pt x="1966" y="380"/>
                  </a:lnTo>
                  <a:lnTo>
                    <a:pt x="1968" y="380"/>
                  </a:lnTo>
                  <a:lnTo>
                    <a:pt x="1970" y="382"/>
                  </a:lnTo>
                  <a:lnTo>
                    <a:pt x="1972" y="384"/>
                  </a:lnTo>
                  <a:lnTo>
                    <a:pt x="1976" y="386"/>
                  </a:lnTo>
                  <a:lnTo>
                    <a:pt x="1978" y="386"/>
                  </a:lnTo>
                  <a:lnTo>
                    <a:pt x="1978" y="388"/>
                  </a:lnTo>
                  <a:lnTo>
                    <a:pt x="1980" y="388"/>
                  </a:lnTo>
                  <a:lnTo>
                    <a:pt x="1982" y="388"/>
                  </a:lnTo>
                  <a:lnTo>
                    <a:pt x="1982" y="388"/>
                  </a:lnTo>
                  <a:lnTo>
                    <a:pt x="1984" y="388"/>
                  </a:lnTo>
                  <a:lnTo>
                    <a:pt x="1984" y="388"/>
                  </a:lnTo>
                  <a:lnTo>
                    <a:pt x="1984" y="388"/>
                  </a:lnTo>
                  <a:lnTo>
                    <a:pt x="1986" y="386"/>
                  </a:lnTo>
                  <a:lnTo>
                    <a:pt x="1986" y="384"/>
                  </a:lnTo>
                  <a:lnTo>
                    <a:pt x="1988" y="382"/>
                  </a:lnTo>
                  <a:lnTo>
                    <a:pt x="1988" y="382"/>
                  </a:lnTo>
                  <a:lnTo>
                    <a:pt x="1988" y="380"/>
                  </a:lnTo>
                  <a:lnTo>
                    <a:pt x="1988" y="378"/>
                  </a:lnTo>
                  <a:lnTo>
                    <a:pt x="1988" y="376"/>
                  </a:lnTo>
                  <a:lnTo>
                    <a:pt x="1988" y="376"/>
                  </a:lnTo>
                  <a:lnTo>
                    <a:pt x="1988" y="374"/>
                  </a:lnTo>
                  <a:lnTo>
                    <a:pt x="1986" y="372"/>
                  </a:lnTo>
                  <a:lnTo>
                    <a:pt x="1986" y="370"/>
                  </a:lnTo>
                  <a:lnTo>
                    <a:pt x="1984" y="368"/>
                  </a:lnTo>
                  <a:lnTo>
                    <a:pt x="1984" y="368"/>
                  </a:lnTo>
                  <a:lnTo>
                    <a:pt x="1980" y="364"/>
                  </a:lnTo>
                  <a:lnTo>
                    <a:pt x="1978" y="360"/>
                  </a:lnTo>
                  <a:lnTo>
                    <a:pt x="1974" y="358"/>
                  </a:lnTo>
                  <a:lnTo>
                    <a:pt x="1970" y="352"/>
                  </a:lnTo>
                  <a:lnTo>
                    <a:pt x="1968" y="352"/>
                  </a:lnTo>
                  <a:lnTo>
                    <a:pt x="1966" y="350"/>
                  </a:lnTo>
                  <a:lnTo>
                    <a:pt x="1964" y="350"/>
                  </a:lnTo>
                  <a:lnTo>
                    <a:pt x="1962" y="348"/>
                  </a:lnTo>
                  <a:lnTo>
                    <a:pt x="1954" y="344"/>
                  </a:lnTo>
                  <a:lnTo>
                    <a:pt x="1950" y="342"/>
                  </a:lnTo>
                  <a:lnTo>
                    <a:pt x="1948" y="342"/>
                  </a:lnTo>
                  <a:lnTo>
                    <a:pt x="1946" y="340"/>
                  </a:lnTo>
                  <a:lnTo>
                    <a:pt x="1946" y="340"/>
                  </a:lnTo>
                  <a:lnTo>
                    <a:pt x="1944" y="338"/>
                  </a:lnTo>
                  <a:lnTo>
                    <a:pt x="1944" y="338"/>
                  </a:lnTo>
                  <a:lnTo>
                    <a:pt x="1944" y="336"/>
                  </a:lnTo>
                  <a:lnTo>
                    <a:pt x="1944" y="336"/>
                  </a:lnTo>
                  <a:lnTo>
                    <a:pt x="1944" y="336"/>
                  </a:lnTo>
                  <a:lnTo>
                    <a:pt x="1944" y="334"/>
                  </a:lnTo>
                  <a:lnTo>
                    <a:pt x="1944" y="334"/>
                  </a:lnTo>
                  <a:lnTo>
                    <a:pt x="1944" y="334"/>
                  </a:lnTo>
                  <a:lnTo>
                    <a:pt x="1944" y="332"/>
                  </a:lnTo>
                  <a:lnTo>
                    <a:pt x="1946" y="332"/>
                  </a:lnTo>
                  <a:lnTo>
                    <a:pt x="1946" y="330"/>
                  </a:lnTo>
                  <a:lnTo>
                    <a:pt x="1950" y="328"/>
                  </a:lnTo>
                  <a:lnTo>
                    <a:pt x="1954" y="326"/>
                  </a:lnTo>
                  <a:lnTo>
                    <a:pt x="1956" y="324"/>
                  </a:lnTo>
                  <a:lnTo>
                    <a:pt x="1958" y="324"/>
                  </a:lnTo>
                  <a:lnTo>
                    <a:pt x="1962" y="322"/>
                  </a:lnTo>
                  <a:lnTo>
                    <a:pt x="1966" y="320"/>
                  </a:lnTo>
                  <a:lnTo>
                    <a:pt x="1968" y="318"/>
                  </a:lnTo>
                  <a:lnTo>
                    <a:pt x="1968" y="318"/>
                  </a:lnTo>
                  <a:lnTo>
                    <a:pt x="1968" y="318"/>
                  </a:lnTo>
                  <a:lnTo>
                    <a:pt x="1970" y="316"/>
                  </a:lnTo>
                  <a:lnTo>
                    <a:pt x="1970" y="316"/>
                  </a:lnTo>
                  <a:lnTo>
                    <a:pt x="1970" y="314"/>
                  </a:lnTo>
                  <a:lnTo>
                    <a:pt x="1970" y="314"/>
                  </a:lnTo>
                  <a:lnTo>
                    <a:pt x="1970" y="314"/>
                  </a:lnTo>
                  <a:lnTo>
                    <a:pt x="1970" y="312"/>
                  </a:lnTo>
                  <a:lnTo>
                    <a:pt x="1970" y="312"/>
                  </a:lnTo>
                  <a:lnTo>
                    <a:pt x="1968" y="310"/>
                  </a:lnTo>
                  <a:lnTo>
                    <a:pt x="1966" y="308"/>
                  </a:lnTo>
                  <a:lnTo>
                    <a:pt x="1964" y="306"/>
                  </a:lnTo>
                  <a:lnTo>
                    <a:pt x="1964" y="304"/>
                  </a:lnTo>
                  <a:lnTo>
                    <a:pt x="1964" y="304"/>
                  </a:lnTo>
                  <a:lnTo>
                    <a:pt x="1964" y="300"/>
                  </a:lnTo>
                  <a:lnTo>
                    <a:pt x="1964" y="298"/>
                  </a:lnTo>
                  <a:lnTo>
                    <a:pt x="1962" y="296"/>
                  </a:lnTo>
                  <a:lnTo>
                    <a:pt x="1962" y="294"/>
                  </a:lnTo>
                  <a:lnTo>
                    <a:pt x="1964" y="292"/>
                  </a:lnTo>
                  <a:lnTo>
                    <a:pt x="1964" y="290"/>
                  </a:lnTo>
                  <a:lnTo>
                    <a:pt x="1964" y="290"/>
                  </a:lnTo>
                  <a:lnTo>
                    <a:pt x="1964" y="288"/>
                  </a:lnTo>
                  <a:lnTo>
                    <a:pt x="1964" y="288"/>
                  </a:lnTo>
                  <a:lnTo>
                    <a:pt x="1966" y="288"/>
                  </a:lnTo>
                  <a:lnTo>
                    <a:pt x="1968" y="286"/>
                  </a:lnTo>
                  <a:lnTo>
                    <a:pt x="1970" y="284"/>
                  </a:lnTo>
                  <a:lnTo>
                    <a:pt x="1972" y="284"/>
                  </a:lnTo>
                  <a:lnTo>
                    <a:pt x="1974" y="284"/>
                  </a:lnTo>
                  <a:lnTo>
                    <a:pt x="1978" y="282"/>
                  </a:lnTo>
                  <a:lnTo>
                    <a:pt x="1978" y="282"/>
                  </a:lnTo>
                  <a:lnTo>
                    <a:pt x="1978" y="282"/>
                  </a:lnTo>
                  <a:lnTo>
                    <a:pt x="1980" y="284"/>
                  </a:lnTo>
                  <a:lnTo>
                    <a:pt x="1980" y="284"/>
                  </a:lnTo>
                  <a:lnTo>
                    <a:pt x="1982" y="284"/>
                  </a:lnTo>
                  <a:lnTo>
                    <a:pt x="1982" y="284"/>
                  </a:lnTo>
                  <a:lnTo>
                    <a:pt x="1982" y="286"/>
                  </a:lnTo>
                  <a:lnTo>
                    <a:pt x="1984" y="286"/>
                  </a:lnTo>
                  <a:lnTo>
                    <a:pt x="1984" y="288"/>
                  </a:lnTo>
                  <a:lnTo>
                    <a:pt x="1984" y="292"/>
                  </a:lnTo>
                  <a:lnTo>
                    <a:pt x="1986" y="296"/>
                  </a:lnTo>
                  <a:lnTo>
                    <a:pt x="1986" y="300"/>
                  </a:lnTo>
                  <a:lnTo>
                    <a:pt x="1988" y="300"/>
                  </a:lnTo>
                  <a:lnTo>
                    <a:pt x="1988" y="302"/>
                  </a:lnTo>
                  <a:lnTo>
                    <a:pt x="1988" y="304"/>
                  </a:lnTo>
                  <a:lnTo>
                    <a:pt x="1990" y="308"/>
                  </a:lnTo>
                  <a:lnTo>
                    <a:pt x="1990" y="310"/>
                  </a:lnTo>
                  <a:lnTo>
                    <a:pt x="1990" y="312"/>
                  </a:lnTo>
                  <a:lnTo>
                    <a:pt x="1992" y="314"/>
                  </a:lnTo>
                  <a:lnTo>
                    <a:pt x="1992" y="314"/>
                  </a:lnTo>
                  <a:lnTo>
                    <a:pt x="1992" y="314"/>
                  </a:lnTo>
                  <a:lnTo>
                    <a:pt x="1994" y="316"/>
                  </a:lnTo>
                  <a:lnTo>
                    <a:pt x="1994" y="316"/>
                  </a:lnTo>
                  <a:lnTo>
                    <a:pt x="1996" y="316"/>
                  </a:lnTo>
                  <a:lnTo>
                    <a:pt x="1998" y="316"/>
                  </a:lnTo>
                  <a:lnTo>
                    <a:pt x="2000" y="316"/>
                  </a:lnTo>
                  <a:lnTo>
                    <a:pt x="2002" y="316"/>
                  </a:lnTo>
                  <a:lnTo>
                    <a:pt x="2006" y="316"/>
                  </a:lnTo>
                  <a:lnTo>
                    <a:pt x="2010" y="316"/>
                  </a:lnTo>
                  <a:lnTo>
                    <a:pt x="2014" y="316"/>
                  </a:lnTo>
                  <a:lnTo>
                    <a:pt x="2016" y="316"/>
                  </a:lnTo>
                  <a:lnTo>
                    <a:pt x="2018" y="316"/>
                  </a:lnTo>
                  <a:lnTo>
                    <a:pt x="2018" y="316"/>
                  </a:lnTo>
                  <a:lnTo>
                    <a:pt x="2020" y="316"/>
                  </a:lnTo>
                  <a:lnTo>
                    <a:pt x="2020" y="316"/>
                  </a:lnTo>
                  <a:lnTo>
                    <a:pt x="2022" y="318"/>
                  </a:lnTo>
                  <a:lnTo>
                    <a:pt x="2022" y="318"/>
                  </a:lnTo>
                  <a:lnTo>
                    <a:pt x="2024" y="320"/>
                  </a:lnTo>
                  <a:lnTo>
                    <a:pt x="2026" y="322"/>
                  </a:lnTo>
                  <a:lnTo>
                    <a:pt x="2026" y="324"/>
                  </a:lnTo>
                  <a:lnTo>
                    <a:pt x="2028" y="326"/>
                  </a:lnTo>
                  <a:lnTo>
                    <a:pt x="2030" y="326"/>
                  </a:lnTo>
                  <a:lnTo>
                    <a:pt x="2030" y="328"/>
                  </a:lnTo>
                  <a:lnTo>
                    <a:pt x="2032" y="328"/>
                  </a:lnTo>
                  <a:lnTo>
                    <a:pt x="2032" y="328"/>
                  </a:lnTo>
                  <a:lnTo>
                    <a:pt x="2034" y="328"/>
                  </a:lnTo>
                  <a:lnTo>
                    <a:pt x="2036" y="328"/>
                  </a:lnTo>
                  <a:lnTo>
                    <a:pt x="2038" y="328"/>
                  </a:lnTo>
                  <a:lnTo>
                    <a:pt x="2040" y="328"/>
                  </a:lnTo>
                  <a:lnTo>
                    <a:pt x="2044" y="328"/>
                  </a:lnTo>
                  <a:lnTo>
                    <a:pt x="2046" y="328"/>
                  </a:lnTo>
                  <a:lnTo>
                    <a:pt x="2048" y="328"/>
                  </a:lnTo>
                  <a:lnTo>
                    <a:pt x="2048" y="328"/>
                  </a:lnTo>
                  <a:lnTo>
                    <a:pt x="2050" y="328"/>
                  </a:lnTo>
                  <a:lnTo>
                    <a:pt x="2050" y="328"/>
                  </a:lnTo>
                  <a:lnTo>
                    <a:pt x="2050" y="330"/>
                  </a:lnTo>
                  <a:lnTo>
                    <a:pt x="2052" y="330"/>
                  </a:lnTo>
                  <a:lnTo>
                    <a:pt x="2052" y="332"/>
                  </a:lnTo>
                  <a:lnTo>
                    <a:pt x="2054" y="334"/>
                  </a:lnTo>
                  <a:lnTo>
                    <a:pt x="2056" y="336"/>
                  </a:lnTo>
                  <a:lnTo>
                    <a:pt x="2056" y="338"/>
                  </a:lnTo>
                  <a:lnTo>
                    <a:pt x="2058" y="340"/>
                  </a:lnTo>
                  <a:lnTo>
                    <a:pt x="2058" y="342"/>
                  </a:lnTo>
                  <a:lnTo>
                    <a:pt x="2060" y="344"/>
                  </a:lnTo>
                  <a:lnTo>
                    <a:pt x="2060" y="344"/>
                  </a:lnTo>
                  <a:lnTo>
                    <a:pt x="2062" y="346"/>
                  </a:lnTo>
                  <a:lnTo>
                    <a:pt x="2064" y="346"/>
                  </a:lnTo>
                  <a:lnTo>
                    <a:pt x="2064" y="346"/>
                  </a:lnTo>
                  <a:lnTo>
                    <a:pt x="2066" y="346"/>
                  </a:lnTo>
                  <a:lnTo>
                    <a:pt x="2068" y="348"/>
                  </a:lnTo>
                  <a:lnTo>
                    <a:pt x="2070" y="348"/>
                  </a:lnTo>
                  <a:lnTo>
                    <a:pt x="2070" y="348"/>
                  </a:lnTo>
                  <a:lnTo>
                    <a:pt x="2072" y="348"/>
                  </a:lnTo>
                  <a:lnTo>
                    <a:pt x="2072" y="346"/>
                  </a:lnTo>
                  <a:lnTo>
                    <a:pt x="2074" y="346"/>
                  </a:lnTo>
                  <a:lnTo>
                    <a:pt x="2076" y="344"/>
                  </a:lnTo>
                  <a:lnTo>
                    <a:pt x="2078" y="342"/>
                  </a:lnTo>
                  <a:lnTo>
                    <a:pt x="2080" y="340"/>
                  </a:lnTo>
                  <a:lnTo>
                    <a:pt x="2082" y="338"/>
                  </a:lnTo>
                  <a:lnTo>
                    <a:pt x="2082" y="338"/>
                  </a:lnTo>
                  <a:lnTo>
                    <a:pt x="2082" y="336"/>
                  </a:lnTo>
                  <a:lnTo>
                    <a:pt x="2082" y="336"/>
                  </a:lnTo>
                  <a:lnTo>
                    <a:pt x="2082" y="336"/>
                  </a:lnTo>
                  <a:lnTo>
                    <a:pt x="2082" y="334"/>
                  </a:lnTo>
                  <a:lnTo>
                    <a:pt x="2082" y="334"/>
                  </a:lnTo>
                  <a:lnTo>
                    <a:pt x="2082" y="332"/>
                  </a:lnTo>
                  <a:lnTo>
                    <a:pt x="2080" y="332"/>
                  </a:lnTo>
                  <a:lnTo>
                    <a:pt x="2080" y="330"/>
                  </a:lnTo>
                  <a:lnTo>
                    <a:pt x="2076" y="328"/>
                  </a:lnTo>
                  <a:lnTo>
                    <a:pt x="2074" y="326"/>
                  </a:lnTo>
                  <a:lnTo>
                    <a:pt x="2072" y="324"/>
                  </a:lnTo>
                  <a:lnTo>
                    <a:pt x="2072" y="322"/>
                  </a:lnTo>
                  <a:lnTo>
                    <a:pt x="2072" y="322"/>
                  </a:lnTo>
                  <a:lnTo>
                    <a:pt x="2070" y="320"/>
                  </a:lnTo>
                  <a:lnTo>
                    <a:pt x="2070" y="320"/>
                  </a:lnTo>
                  <a:lnTo>
                    <a:pt x="2070" y="318"/>
                  </a:lnTo>
                  <a:lnTo>
                    <a:pt x="2070" y="318"/>
                  </a:lnTo>
                  <a:lnTo>
                    <a:pt x="2070" y="316"/>
                  </a:lnTo>
                  <a:lnTo>
                    <a:pt x="2070" y="314"/>
                  </a:lnTo>
                  <a:lnTo>
                    <a:pt x="2072" y="312"/>
                  </a:lnTo>
                  <a:lnTo>
                    <a:pt x="2072" y="310"/>
                  </a:lnTo>
                  <a:lnTo>
                    <a:pt x="2074" y="310"/>
                  </a:lnTo>
                  <a:lnTo>
                    <a:pt x="2074" y="308"/>
                  </a:lnTo>
                  <a:lnTo>
                    <a:pt x="2074" y="308"/>
                  </a:lnTo>
                  <a:lnTo>
                    <a:pt x="2074" y="308"/>
                  </a:lnTo>
                  <a:lnTo>
                    <a:pt x="2076" y="308"/>
                  </a:lnTo>
                  <a:lnTo>
                    <a:pt x="2078" y="308"/>
                  </a:lnTo>
                  <a:lnTo>
                    <a:pt x="2080" y="308"/>
                  </a:lnTo>
                  <a:lnTo>
                    <a:pt x="2082" y="308"/>
                  </a:lnTo>
                  <a:lnTo>
                    <a:pt x="2084" y="308"/>
                  </a:lnTo>
                  <a:lnTo>
                    <a:pt x="2086" y="308"/>
                  </a:lnTo>
                  <a:lnTo>
                    <a:pt x="2088" y="308"/>
                  </a:lnTo>
                  <a:lnTo>
                    <a:pt x="2090" y="306"/>
                  </a:lnTo>
                  <a:lnTo>
                    <a:pt x="2092" y="306"/>
                  </a:lnTo>
                  <a:lnTo>
                    <a:pt x="2094" y="306"/>
                  </a:lnTo>
                  <a:lnTo>
                    <a:pt x="2094" y="304"/>
                  </a:lnTo>
                  <a:lnTo>
                    <a:pt x="2096" y="304"/>
                  </a:lnTo>
                  <a:lnTo>
                    <a:pt x="2096" y="302"/>
                  </a:lnTo>
                  <a:lnTo>
                    <a:pt x="2098" y="300"/>
                  </a:lnTo>
                  <a:lnTo>
                    <a:pt x="2098" y="296"/>
                  </a:lnTo>
                  <a:lnTo>
                    <a:pt x="2100" y="294"/>
                  </a:lnTo>
                  <a:lnTo>
                    <a:pt x="2100" y="292"/>
                  </a:lnTo>
                  <a:lnTo>
                    <a:pt x="2100" y="290"/>
                  </a:lnTo>
                  <a:lnTo>
                    <a:pt x="2100" y="288"/>
                  </a:lnTo>
                  <a:lnTo>
                    <a:pt x="2100" y="288"/>
                  </a:lnTo>
                  <a:lnTo>
                    <a:pt x="2100" y="286"/>
                  </a:lnTo>
                  <a:lnTo>
                    <a:pt x="2100" y="286"/>
                  </a:lnTo>
                  <a:lnTo>
                    <a:pt x="2100" y="284"/>
                  </a:lnTo>
                  <a:lnTo>
                    <a:pt x="2098" y="284"/>
                  </a:lnTo>
                  <a:lnTo>
                    <a:pt x="2098" y="284"/>
                  </a:lnTo>
                  <a:lnTo>
                    <a:pt x="2096" y="284"/>
                  </a:lnTo>
                  <a:lnTo>
                    <a:pt x="2096" y="282"/>
                  </a:lnTo>
                  <a:lnTo>
                    <a:pt x="2094" y="282"/>
                  </a:lnTo>
                  <a:lnTo>
                    <a:pt x="2092" y="282"/>
                  </a:lnTo>
                  <a:lnTo>
                    <a:pt x="2090" y="282"/>
                  </a:lnTo>
                  <a:lnTo>
                    <a:pt x="2086" y="284"/>
                  </a:lnTo>
                  <a:lnTo>
                    <a:pt x="2082" y="284"/>
                  </a:lnTo>
                  <a:lnTo>
                    <a:pt x="2078" y="284"/>
                  </a:lnTo>
                  <a:lnTo>
                    <a:pt x="2076" y="284"/>
                  </a:lnTo>
                  <a:lnTo>
                    <a:pt x="2074" y="284"/>
                  </a:lnTo>
                  <a:lnTo>
                    <a:pt x="2072" y="284"/>
                  </a:lnTo>
                  <a:lnTo>
                    <a:pt x="2072" y="284"/>
                  </a:lnTo>
                  <a:lnTo>
                    <a:pt x="2070" y="284"/>
                  </a:lnTo>
                  <a:lnTo>
                    <a:pt x="2070" y="284"/>
                  </a:lnTo>
                  <a:lnTo>
                    <a:pt x="2068" y="282"/>
                  </a:lnTo>
                  <a:lnTo>
                    <a:pt x="2066" y="282"/>
                  </a:lnTo>
                  <a:lnTo>
                    <a:pt x="2064" y="280"/>
                  </a:lnTo>
                  <a:lnTo>
                    <a:pt x="2062" y="278"/>
                  </a:lnTo>
                  <a:lnTo>
                    <a:pt x="2058" y="276"/>
                  </a:lnTo>
                  <a:lnTo>
                    <a:pt x="2056" y="276"/>
                  </a:lnTo>
                  <a:lnTo>
                    <a:pt x="2056" y="274"/>
                  </a:lnTo>
                  <a:lnTo>
                    <a:pt x="2056" y="274"/>
                  </a:lnTo>
                  <a:lnTo>
                    <a:pt x="2052" y="274"/>
                  </a:lnTo>
                  <a:lnTo>
                    <a:pt x="2050" y="274"/>
                  </a:lnTo>
                  <a:lnTo>
                    <a:pt x="2046" y="274"/>
                  </a:lnTo>
                  <a:lnTo>
                    <a:pt x="2044" y="274"/>
                  </a:lnTo>
                  <a:lnTo>
                    <a:pt x="2040" y="274"/>
                  </a:lnTo>
                  <a:lnTo>
                    <a:pt x="2038" y="276"/>
                  </a:lnTo>
                  <a:lnTo>
                    <a:pt x="2034" y="276"/>
                  </a:lnTo>
                  <a:lnTo>
                    <a:pt x="2034" y="276"/>
                  </a:lnTo>
                  <a:lnTo>
                    <a:pt x="2032" y="278"/>
                  </a:lnTo>
                  <a:lnTo>
                    <a:pt x="2032" y="278"/>
                  </a:lnTo>
                  <a:lnTo>
                    <a:pt x="2032" y="278"/>
                  </a:lnTo>
                  <a:lnTo>
                    <a:pt x="2030" y="280"/>
                  </a:lnTo>
                  <a:lnTo>
                    <a:pt x="2030" y="280"/>
                  </a:lnTo>
                  <a:lnTo>
                    <a:pt x="2030" y="282"/>
                  </a:lnTo>
                  <a:lnTo>
                    <a:pt x="2028" y="284"/>
                  </a:lnTo>
                  <a:lnTo>
                    <a:pt x="2028" y="286"/>
                  </a:lnTo>
                  <a:lnTo>
                    <a:pt x="2028" y="286"/>
                  </a:lnTo>
                  <a:lnTo>
                    <a:pt x="2028" y="286"/>
                  </a:lnTo>
                  <a:lnTo>
                    <a:pt x="2026" y="288"/>
                  </a:lnTo>
                  <a:lnTo>
                    <a:pt x="2026" y="288"/>
                  </a:lnTo>
                  <a:lnTo>
                    <a:pt x="2026" y="286"/>
                  </a:lnTo>
                  <a:lnTo>
                    <a:pt x="2024" y="286"/>
                  </a:lnTo>
                  <a:lnTo>
                    <a:pt x="2024" y="286"/>
                  </a:lnTo>
                  <a:lnTo>
                    <a:pt x="2024" y="286"/>
                  </a:lnTo>
                  <a:lnTo>
                    <a:pt x="2022" y="284"/>
                  </a:lnTo>
                  <a:lnTo>
                    <a:pt x="2022" y="282"/>
                  </a:lnTo>
                  <a:lnTo>
                    <a:pt x="2020" y="280"/>
                  </a:lnTo>
                  <a:lnTo>
                    <a:pt x="2018" y="274"/>
                  </a:lnTo>
                  <a:lnTo>
                    <a:pt x="2018" y="272"/>
                  </a:lnTo>
                  <a:lnTo>
                    <a:pt x="2018" y="270"/>
                  </a:lnTo>
                  <a:lnTo>
                    <a:pt x="2014" y="266"/>
                  </a:lnTo>
                  <a:lnTo>
                    <a:pt x="2012" y="264"/>
                  </a:lnTo>
                  <a:lnTo>
                    <a:pt x="2012" y="262"/>
                  </a:lnTo>
                  <a:lnTo>
                    <a:pt x="2012" y="262"/>
                  </a:lnTo>
                  <a:lnTo>
                    <a:pt x="2010" y="262"/>
                  </a:lnTo>
                  <a:lnTo>
                    <a:pt x="2008" y="262"/>
                  </a:lnTo>
                  <a:lnTo>
                    <a:pt x="2008" y="260"/>
                  </a:lnTo>
                  <a:lnTo>
                    <a:pt x="2006" y="260"/>
                  </a:lnTo>
                  <a:lnTo>
                    <a:pt x="2004" y="260"/>
                  </a:lnTo>
                  <a:lnTo>
                    <a:pt x="2000" y="260"/>
                  </a:lnTo>
                  <a:lnTo>
                    <a:pt x="1996" y="260"/>
                  </a:lnTo>
                  <a:lnTo>
                    <a:pt x="1994" y="258"/>
                  </a:lnTo>
                  <a:lnTo>
                    <a:pt x="1992" y="258"/>
                  </a:lnTo>
                  <a:lnTo>
                    <a:pt x="1992" y="258"/>
                  </a:lnTo>
                  <a:lnTo>
                    <a:pt x="1990" y="258"/>
                  </a:lnTo>
                  <a:lnTo>
                    <a:pt x="1990" y="256"/>
                  </a:lnTo>
                  <a:lnTo>
                    <a:pt x="1990" y="256"/>
                  </a:lnTo>
                  <a:lnTo>
                    <a:pt x="1990" y="256"/>
                  </a:lnTo>
                  <a:lnTo>
                    <a:pt x="1988" y="254"/>
                  </a:lnTo>
                  <a:lnTo>
                    <a:pt x="1988" y="252"/>
                  </a:lnTo>
                  <a:lnTo>
                    <a:pt x="1988" y="250"/>
                  </a:lnTo>
                  <a:lnTo>
                    <a:pt x="1988" y="248"/>
                  </a:lnTo>
                  <a:lnTo>
                    <a:pt x="1988" y="246"/>
                  </a:lnTo>
                  <a:lnTo>
                    <a:pt x="1988" y="246"/>
                  </a:lnTo>
                  <a:lnTo>
                    <a:pt x="1988" y="246"/>
                  </a:lnTo>
                  <a:lnTo>
                    <a:pt x="1988" y="244"/>
                  </a:lnTo>
                  <a:lnTo>
                    <a:pt x="1988" y="244"/>
                  </a:lnTo>
                  <a:lnTo>
                    <a:pt x="1986" y="244"/>
                  </a:lnTo>
                  <a:lnTo>
                    <a:pt x="1984" y="244"/>
                  </a:lnTo>
                  <a:lnTo>
                    <a:pt x="1982" y="242"/>
                  </a:lnTo>
                  <a:lnTo>
                    <a:pt x="1982" y="242"/>
                  </a:lnTo>
                  <a:lnTo>
                    <a:pt x="1980" y="242"/>
                  </a:lnTo>
                  <a:lnTo>
                    <a:pt x="1978" y="244"/>
                  </a:lnTo>
                  <a:lnTo>
                    <a:pt x="1972" y="244"/>
                  </a:lnTo>
                  <a:lnTo>
                    <a:pt x="1968" y="244"/>
                  </a:lnTo>
                  <a:lnTo>
                    <a:pt x="1964" y="244"/>
                  </a:lnTo>
                  <a:lnTo>
                    <a:pt x="1962" y="246"/>
                  </a:lnTo>
                  <a:lnTo>
                    <a:pt x="1962" y="244"/>
                  </a:lnTo>
                  <a:lnTo>
                    <a:pt x="1960" y="244"/>
                  </a:lnTo>
                  <a:lnTo>
                    <a:pt x="1958" y="244"/>
                  </a:lnTo>
                  <a:lnTo>
                    <a:pt x="1958" y="244"/>
                  </a:lnTo>
                  <a:lnTo>
                    <a:pt x="1956" y="244"/>
                  </a:lnTo>
                  <a:lnTo>
                    <a:pt x="1954" y="242"/>
                  </a:lnTo>
                  <a:lnTo>
                    <a:pt x="1954" y="240"/>
                  </a:lnTo>
                  <a:lnTo>
                    <a:pt x="1952" y="238"/>
                  </a:lnTo>
                  <a:lnTo>
                    <a:pt x="1948" y="232"/>
                  </a:lnTo>
                  <a:lnTo>
                    <a:pt x="1946" y="230"/>
                  </a:lnTo>
                  <a:lnTo>
                    <a:pt x="1946" y="230"/>
                  </a:lnTo>
                  <a:lnTo>
                    <a:pt x="1946" y="230"/>
                  </a:lnTo>
                  <a:lnTo>
                    <a:pt x="1944" y="228"/>
                  </a:lnTo>
                  <a:lnTo>
                    <a:pt x="1942" y="226"/>
                  </a:lnTo>
                  <a:lnTo>
                    <a:pt x="1938" y="226"/>
                  </a:lnTo>
                  <a:lnTo>
                    <a:pt x="1936" y="224"/>
                  </a:lnTo>
                  <a:lnTo>
                    <a:pt x="1930" y="220"/>
                  </a:lnTo>
                  <a:lnTo>
                    <a:pt x="1928" y="220"/>
                  </a:lnTo>
                  <a:lnTo>
                    <a:pt x="1926" y="220"/>
                  </a:lnTo>
                  <a:lnTo>
                    <a:pt x="1924" y="218"/>
                  </a:lnTo>
                  <a:lnTo>
                    <a:pt x="1922" y="218"/>
                  </a:lnTo>
                  <a:lnTo>
                    <a:pt x="1916" y="218"/>
                  </a:lnTo>
                  <a:lnTo>
                    <a:pt x="1912" y="218"/>
                  </a:lnTo>
                  <a:lnTo>
                    <a:pt x="1910" y="216"/>
                  </a:lnTo>
                  <a:lnTo>
                    <a:pt x="1908" y="216"/>
                  </a:lnTo>
                  <a:lnTo>
                    <a:pt x="1904" y="216"/>
                  </a:lnTo>
                  <a:lnTo>
                    <a:pt x="1898" y="214"/>
                  </a:lnTo>
                  <a:lnTo>
                    <a:pt x="1892" y="212"/>
                  </a:lnTo>
                  <a:lnTo>
                    <a:pt x="1890" y="210"/>
                  </a:lnTo>
                  <a:lnTo>
                    <a:pt x="1888" y="210"/>
                  </a:lnTo>
                  <a:lnTo>
                    <a:pt x="1886" y="208"/>
                  </a:lnTo>
                  <a:lnTo>
                    <a:pt x="1886" y="208"/>
                  </a:lnTo>
                  <a:lnTo>
                    <a:pt x="1884" y="206"/>
                  </a:lnTo>
                  <a:lnTo>
                    <a:pt x="1880" y="204"/>
                  </a:lnTo>
                  <a:lnTo>
                    <a:pt x="1880" y="204"/>
                  </a:lnTo>
                  <a:lnTo>
                    <a:pt x="1878" y="202"/>
                  </a:lnTo>
                  <a:lnTo>
                    <a:pt x="1876" y="202"/>
                  </a:lnTo>
                  <a:lnTo>
                    <a:pt x="1874" y="200"/>
                  </a:lnTo>
                  <a:lnTo>
                    <a:pt x="1868" y="200"/>
                  </a:lnTo>
                  <a:lnTo>
                    <a:pt x="1864" y="198"/>
                  </a:lnTo>
                  <a:lnTo>
                    <a:pt x="1860" y="196"/>
                  </a:lnTo>
                  <a:lnTo>
                    <a:pt x="1858" y="196"/>
                  </a:lnTo>
                  <a:lnTo>
                    <a:pt x="1856" y="196"/>
                  </a:lnTo>
                  <a:lnTo>
                    <a:pt x="1852" y="196"/>
                  </a:lnTo>
                  <a:lnTo>
                    <a:pt x="1846" y="196"/>
                  </a:lnTo>
                  <a:lnTo>
                    <a:pt x="1838" y="196"/>
                  </a:lnTo>
                  <a:lnTo>
                    <a:pt x="1834" y="196"/>
                  </a:lnTo>
                  <a:lnTo>
                    <a:pt x="1832" y="196"/>
                  </a:lnTo>
                  <a:lnTo>
                    <a:pt x="1830" y="196"/>
                  </a:lnTo>
                  <a:lnTo>
                    <a:pt x="1828" y="196"/>
                  </a:lnTo>
                  <a:lnTo>
                    <a:pt x="1824" y="194"/>
                  </a:lnTo>
                  <a:lnTo>
                    <a:pt x="1820" y="194"/>
                  </a:lnTo>
                  <a:lnTo>
                    <a:pt x="1816" y="192"/>
                  </a:lnTo>
                  <a:lnTo>
                    <a:pt x="1810" y="192"/>
                  </a:lnTo>
                  <a:lnTo>
                    <a:pt x="1808" y="192"/>
                  </a:lnTo>
                  <a:lnTo>
                    <a:pt x="1806" y="192"/>
                  </a:lnTo>
                  <a:lnTo>
                    <a:pt x="1804" y="192"/>
                  </a:lnTo>
                  <a:lnTo>
                    <a:pt x="1802" y="192"/>
                  </a:lnTo>
                  <a:lnTo>
                    <a:pt x="1800" y="192"/>
                  </a:lnTo>
                  <a:lnTo>
                    <a:pt x="1800" y="192"/>
                  </a:lnTo>
                  <a:lnTo>
                    <a:pt x="1800" y="192"/>
                  </a:lnTo>
                  <a:lnTo>
                    <a:pt x="1798" y="194"/>
                  </a:lnTo>
                  <a:lnTo>
                    <a:pt x="1798" y="194"/>
                  </a:lnTo>
                  <a:lnTo>
                    <a:pt x="1798" y="196"/>
                  </a:lnTo>
                  <a:lnTo>
                    <a:pt x="1798" y="196"/>
                  </a:lnTo>
                  <a:lnTo>
                    <a:pt x="1798" y="200"/>
                  </a:lnTo>
                  <a:lnTo>
                    <a:pt x="1798" y="202"/>
                  </a:lnTo>
                  <a:lnTo>
                    <a:pt x="1798" y="206"/>
                  </a:lnTo>
                  <a:lnTo>
                    <a:pt x="1798" y="208"/>
                  </a:lnTo>
                  <a:lnTo>
                    <a:pt x="1798" y="210"/>
                  </a:lnTo>
                  <a:lnTo>
                    <a:pt x="1796" y="212"/>
                  </a:lnTo>
                  <a:lnTo>
                    <a:pt x="1796" y="212"/>
                  </a:lnTo>
                  <a:lnTo>
                    <a:pt x="1796" y="212"/>
                  </a:lnTo>
                  <a:lnTo>
                    <a:pt x="1796" y="214"/>
                  </a:lnTo>
                  <a:lnTo>
                    <a:pt x="1794" y="214"/>
                  </a:lnTo>
                  <a:lnTo>
                    <a:pt x="1792" y="214"/>
                  </a:lnTo>
                  <a:lnTo>
                    <a:pt x="1790" y="216"/>
                  </a:lnTo>
                  <a:lnTo>
                    <a:pt x="1788" y="216"/>
                  </a:lnTo>
                  <a:lnTo>
                    <a:pt x="1786" y="216"/>
                  </a:lnTo>
                  <a:lnTo>
                    <a:pt x="1784" y="216"/>
                  </a:lnTo>
                  <a:lnTo>
                    <a:pt x="1782" y="216"/>
                  </a:lnTo>
                  <a:lnTo>
                    <a:pt x="1780" y="216"/>
                  </a:lnTo>
                  <a:lnTo>
                    <a:pt x="1780" y="216"/>
                  </a:lnTo>
                  <a:lnTo>
                    <a:pt x="1780" y="214"/>
                  </a:lnTo>
                  <a:lnTo>
                    <a:pt x="1778" y="214"/>
                  </a:lnTo>
                  <a:lnTo>
                    <a:pt x="1778" y="212"/>
                  </a:lnTo>
                  <a:lnTo>
                    <a:pt x="1776" y="210"/>
                  </a:lnTo>
                  <a:lnTo>
                    <a:pt x="1776" y="208"/>
                  </a:lnTo>
                  <a:lnTo>
                    <a:pt x="1774" y="208"/>
                  </a:lnTo>
                  <a:lnTo>
                    <a:pt x="1772" y="206"/>
                  </a:lnTo>
                  <a:lnTo>
                    <a:pt x="1772" y="206"/>
                  </a:lnTo>
                  <a:lnTo>
                    <a:pt x="1772" y="206"/>
                  </a:lnTo>
                  <a:lnTo>
                    <a:pt x="1772" y="206"/>
                  </a:lnTo>
                  <a:lnTo>
                    <a:pt x="1770" y="206"/>
                  </a:lnTo>
                  <a:lnTo>
                    <a:pt x="1770" y="206"/>
                  </a:lnTo>
                  <a:lnTo>
                    <a:pt x="1768" y="206"/>
                  </a:lnTo>
                  <a:lnTo>
                    <a:pt x="1766" y="206"/>
                  </a:lnTo>
                  <a:lnTo>
                    <a:pt x="1764" y="206"/>
                  </a:lnTo>
                  <a:lnTo>
                    <a:pt x="1760" y="208"/>
                  </a:lnTo>
                  <a:lnTo>
                    <a:pt x="1758" y="208"/>
                  </a:lnTo>
                  <a:lnTo>
                    <a:pt x="1756" y="210"/>
                  </a:lnTo>
                  <a:lnTo>
                    <a:pt x="1756" y="210"/>
                  </a:lnTo>
                  <a:lnTo>
                    <a:pt x="1754" y="208"/>
                  </a:lnTo>
                  <a:lnTo>
                    <a:pt x="1754" y="208"/>
                  </a:lnTo>
                  <a:lnTo>
                    <a:pt x="1750" y="208"/>
                  </a:lnTo>
                  <a:lnTo>
                    <a:pt x="1748" y="206"/>
                  </a:lnTo>
                  <a:lnTo>
                    <a:pt x="1744" y="206"/>
                  </a:lnTo>
                  <a:lnTo>
                    <a:pt x="1742" y="204"/>
                  </a:lnTo>
                  <a:lnTo>
                    <a:pt x="1738" y="204"/>
                  </a:lnTo>
                  <a:lnTo>
                    <a:pt x="1736" y="202"/>
                  </a:lnTo>
                  <a:lnTo>
                    <a:pt x="1736" y="202"/>
                  </a:lnTo>
                  <a:lnTo>
                    <a:pt x="1734" y="202"/>
                  </a:lnTo>
                  <a:lnTo>
                    <a:pt x="1730" y="202"/>
                  </a:lnTo>
                  <a:lnTo>
                    <a:pt x="1726" y="200"/>
                  </a:lnTo>
                  <a:lnTo>
                    <a:pt x="1722" y="200"/>
                  </a:lnTo>
                  <a:lnTo>
                    <a:pt x="1716" y="202"/>
                  </a:lnTo>
                  <a:lnTo>
                    <a:pt x="1710" y="202"/>
                  </a:lnTo>
                  <a:lnTo>
                    <a:pt x="1708" y="202"/>
                  </a:lnTo>
                  <a:lnTo>
                    <a:pt x="1706" y="202"/>
                  </a:lnTo>
                  <a:lnTo>
                    <a:pt x="1704" y="204"/>
                  </a:lnTo>
                  <a:lnTo>
                    <a:pt x="1702" y="204"/>
                  </a:lnTo>
                  <a:lnTo>
                    <a:pt x="1700" y="204"/>
                  </a:lnTo>
                  <a:lnTo>
                    <a:pt x="1698" y="206"/>
                  </a:lnTo>
                  <a:lnTo>
                    <a:pt x="1698" y="206"/>
                  </a:lnTo>
                  <a:lnTo>
                    <a:pt x="1698" y="206"/>
                  </a:lnTo>
                  <a:lnTo>
                    <a:pt x="1696" y="208"/>
                  </a:lnTo>
                  <a:lnTo>
                    <a:pt x="1696" y="210"/>
                  </a:lnTo>
                  <a:lnTo>
                    <a:pt x="1696" y="212"/>
                  </a:lnTo>
                  <a:lnTo>
                    <a:pt x="1694" y="214"/>
                  </a:lnTo>
                  <a:lnTo>
                    <a:pt x="1694" y="216"/>
                  </a:lnTo>
                  <a:lnTo>
                    <a:pt x="1692" y="216"/>
                  </a:lnTo>
                  <a:lnTo>
                    <a:pt x="1692" y="216"/>
                  </a:lnTo>
                  <a:lnTo>
                    <a:pt x="1692" y="218"/>
                  </a:lnTo>
                  <a:lnTo>
                    <a:pt x="1692" y="218"/>
                  </a:lnTo>
                  <a:lnTo>
                    <a:pt x="1690" y="218"/>
                  </a:lnTo>
                  <a:lnTo>
                    <a:pt x="1690" y="218"/>
                  </a:lnTo>
                  <a:lnTo>
                    <a:pt x="1688" y="218"/>
                  </a:lnTo>
                  <a:lnTo>
                    <a:pt x="1686" y="218"/>
                  </a:lnTo>
                  <a:lnTo>
                    <a:pt x="1684" y="216"/>
                  </a:lnTo>
                  <a:lnTo>
                    <a:pt x="1684" y="216"/>
                  </a:lnTo>
                  <a:lnTo>
                    <a:pt x="1682" y="216"/>
                  </a:lnTo>
                  <a:lnTo>
                    <a:pt x="1678" y="214"/>
                  </a:lnTo>
                  <a:lnTo>
                    <a:pt x="1676" y="212"/>
                  </a:lnTo>
                  <a:lnTo>
                    <a:pt x="1674" y="212"/>
                  </a:lnTo>
                  <a:lnTo>
                    <a:pt x="1672" y="210"/>
                  </a:lnTo>
                  <a:lnTo>
                    <a:pt x="1670" y="208"/>
                  </a:lnTo>
                  <a:lnTo>
                    <a:pt x="1666" y="204"/>
                  </a:lnTo>
                  <a:lnTo>
                    <a:pt x="1662" y="200"/>
                  </a:lnTo>
                  <a:lnTo>
                    <a:pt x="1660" y="198"/>
                  </a:lnTo>
                  <a:lnTo>
                    <a:pt x="1658" y="196"/>
                  </a:lnTo>
                  <a:lnTo>
                    <a:pt x="1654" y="192"/>
                  </a:lnTo>
                  <a:lnTo>
                    <a:pt x="1652" y="188"/>
                  </a:lnTo>
                  <a:lnTo>
                    <a:pt x="1650" y="186"/>
                  </a:lnTo>
                  <a:lnTo>
                    <a:pt x="1648" y="184"/>
                  </a:lnTo>
                  <a:lnTo>
                    <a:pt x="1646" y="184"/>
                  </a:lnTo>
                  <a:lnTo>
                    <a:pt x="1646" y="182"/>
                  </a:lnTo>
                  <a:lnTo>
                    <a:pt x="1644" y="182"/>
                  </a:lnTo>
                  <a:lnTo>
                    <a:pt x="1642" y="180"/>
                  </a:lnTo>
                  <a:lnTo>
                    <a:pt x="1640" y="180"/>
                  </a:lnTo>
                  <a:lnTo>
                    <a:pt x="1638" y="180"/>
                  </a:lnTo>
                  <a:lnTo>
                    <a:pt x="1632" y="178"/>
                  </a:lnTo>
                  <a:lnTo>
                    <a:pt x="1626" y="176"/>
                  </a:lnTo>
                  <a:lnTo>
                    <a:pt x="1620" y="176"/>
                  </a:lnTo>
                  <a:lnTo>
                    <a:pt x="1616" y="174"/>
                  </a:lnTo>
                  <a:lnTo>
                    <a:pt x="1610" y="174"/>
                  </a:lnTo>
                  <a:lnTo>
                    <a:pt x="1606" y="174"/>
                  </a:lnTo>
                  <a:lnTo>
                    <a:pt x="1604" y="174"/>
                  </a:lnTo>
                  <a:lnTo>
                    <a:pt x="1602" y="174"/>
                  </a:lnTo>
                  <a:lnTo>
                    <a:pt x="1598" y="176"/>
                  </a:lnTo>
                  <a:lnTo>
                    <a:pt x="1594" y="176"/>
                  </a:lnTo>
                  <a:lnTo>
                    <a:pt x="1592" y="178"/>
                  </a:lnTo>
                  <a:lnTo>
                    <a:pt x="1590" y="178"/>
                  </a:lnTo>
                  <a:lnTo>
                    <a:pt x="1588" y="180"/>
                  </a:lnTo>
                  <a:lnTo>
                    <a:pt x="1586" y="180"/>
                  </a:lnTo>
                  <a:lnTo>
                    <a:pt x="1584" y="182"/>
                  </a:lnTo>
                  <a:lnTo>
                    <a:pt x="1582" y="182"/>
                  </a:lnTo>
                  <a:lnTo>
                    <a:pt x="1580" y="182"/>
                  </a:lnTo>
                  <a:lnTo>
                    <a:pt x="1578" y="182"/>
                  </a:lnTo>
                  <a:lnTo>
                    <a:pt x="1574" y="182"/>
                  </a:lnTo>
                  <a:lnTo>
                    <a:pt x="1572" y="182"/>
                  </a:lnTo>
                  <a:lnTo>
                    <a:pt x="1568" y="180"/>
                  </a:lnTo>
                  <a:lnTo>
                    <a:pt x="1566" y="180"/>
                  </a:lnTo>
                  <a:lnTo>
                    <a:pt x="1562" y="180"/>
                  </a:lnTo>
                  <a:lnTo>
                    <a:pt x="1560" y="178"/>
                  </a:lnTo>
                  <a:lnTo>
                    <a:pt x="1558" y="178"/>
                  </a:lnTo>
                  <a:lnTo>
                    <a:pt x="1554" y="176"/>
                  </a:lnTo>
                  <a:lnTo>
                    <a:pt x="1550" y="174"/>
                  </a:lnTo>
                  <a:lnTo>
                    <a:pt x="1546" y="172"/>
                  </a:lnTo>
                  <a:lnTo>
                    <a:pt x="1538" y="168"/>
                  </a:lnTo>
                  <a:lnTo>
                    <a:pt x="1536" y="166"/>
                  </a:lnTo>
                  <a:lnTo>
                    <a:pt x="1532" y="164"/>
                  </a:lnTo>
                  <a:lnTo>
                    <a:pt x="1530" y="162"/>
                  </a:lnTo>
                  <a:lnTo>
                    <a:pt x="1528" y="162"/>
                  </a:lnTo>
                  <a:lnTo>
                    <a:pt x="1524" y="160"/>
                  </a:lnTo>
                  <a:lnTo>
                    <a:pt x="1520" y="158"/>
                  </a:lnTo>
                  <a:lnTo>
                    <a:pt x="1518" y="158"/>
                  </a:lnTo>
                  <a:lnTo>
                    <a:pt x="1516" y="156"/>
                  </a:lnTo>
                  <a:lnTo>
                    <a:pt x="1514" y="154"/>
                  </a:lnTo>
                  <a:lnTo>
                    <a:pt x="1514" y="154"/>
                  </a:lnTo>
                  <a:lnTo>
                    <a:pt x="1514" y="154"/>
                  </a:lnTo>
                  <a:lnTo>
                    <a:pt x="1514" y="150"/>
                  </a:lnTo>
                  <a:lnTo>
                    <a:pt x="1512" y="150"/>
                  </a:lnTo>
                  <a:lnTo>
                    <a:pt x="1512" y="148"/>
                  </a:lnTo>
                  <a:lnTo>
                    <a:pt x="1512" y="148"/>
                  </a:lnTo>
                  <a:lnTo>
                    <a:pt x="1512" y="148"/>
                  </a:lnTo>
                  <a:lnTo>
                    <a:pt x="1510" y="146"/>
                  </a:lnTo>
                  <a:lnTo>
                    <a:pt x="1508" y="146"/>
                  </a:lnTo>
                  <a:lnTo>
                    <a:pt x="1504" y="146"/>
                  </a:lnTo>
                  <a:lnTo>
                    <a:pt x="1502" y="144"/>
                  </a:lnTo>
                  <a:lnTo>
                    <a:pt x="1500" y="144"/>
                  </a:lnTo>
                  <a:lnTo>
                    <a:pt x="1496" y="144"/>
                  </a:lnTo>
                  <a:lnTo>
                    <a:pt x="1494" y="144"/>
                  </a:lnTo>
                  <a:lnTo>
                    <a:pt x="1490" y="144"/>
                  </a:lnTo>
                  <a:lnTo>
                    <a:pt x="1484" y="144"/>
                  </a:lnTo>
                  <a:lnTo>
                    <a:pt x="1478" y="146"/>
                  </a:lnTo>
                  <a:lnTo>
                    <a:pt x="1472" y="146"/>
                  </a:lnTo>
                  <a:lnTo>
                    <a:pt x="1468" y="148"/>
                  </a:lnTo>
                  <a:lnTo>
                    <a:pt x="1468" y="148"/>
                  </a:lnTo>
                  <a:lnTo>
                    <a:pt x="1466" y="148"/>
                  </a:lnTo>
                  <a:lnTo>
                    <a:pt x="1462" y="150"/>
                  </a:lnTo>
                  <a:lnTo>
                    <a:pt x="1460" y="152"/>
                  </a:lnTo>
                  <a:lnTo>
                    <a:pt x="1458" y="152"/>
                  </a:lnTo>
                  <a:lnTo>
                    <a:pt x="1458" y="152"/>
                  </a:lnTo>
                  <a:lnTo>
                    <a:pt x="1456" y="152"/>
                  </a:lnTo>
                  <a:lnTo>
                    <a:pt x="1456" y="152"/>
                  </a:lnTo>
                  <a:lnTo>
                    <a:pt x="1454" y="152"/>
                  </a:lnTo>
                  <a:lnTo>
                    <a:pt x="1454" y="152"/>
                  </a:lnTo>
                  <a:lnTo>
                    <a:pt x="1454" y="150"/>
                  </a:lnTo>
                  <a:lnTo>
                    <a:pt x="1452" y="150"/>
                  </a:lnTo>
                  <a:lnTo>
                    <a:pt x="1450" y="148"/>
                  </a:lnTo>
                  <a:lnTo>
                    <a:pt x="1450" y="146"/>
                  </a:lnTo>
                  <a:lnTo>
                    <a:pt x="1448" y="142"/>
                  </a:lnTo>
                  <a:lnTo>
                    <a:pt x="1446" y="140"/>
                  </a:lnTo>
                  <a:lnTo>
                    <a:pt x="1446" y="140"/>
                  </a:lnTo>
                  <a:lnTo>
                    <a:pt x="1444" y="138"/>
                  </a:lnTo>
                  <a:lnTo>
                    <a:pt x="1444" y="138"/>
                  </a:lnTo>
                  <a:lnTo>
                    <a:pt x="1444" y="138"/>
                  </a:lnTo>
                  <a:lnTo>
                    <a:pt x="1442" y="138"/>
                  </a:lnTo>
                  <a:lnTo>
                    <a:pt x="1440" y="136"/>
                  </a:lnTo>
                  <a:lnTo>
                    <a:pt x="1440" y="136"/>
                  </a:lnTo>
                  <a:lnTo>
                    <a:pt x="1438" y="136"/>
                  </a:lnTo>
                  <a:lnTo>
                    <a:pt x="1434" y="136"/>
                  </a:lnTo>
                  <a:lnTo>
                    <a:pt x="1432" y="138"/>
                  </a:lnTo>
                  <a:lnTo>
                    <a:pt x="1428" y="138"/>
                  </a:lnTo>
                  <a:lnTo>
                    <a:pt x="1424" y="138"/>
                  </a:lnTo>
                  <a:lnTo>
                    <a:pt x="1424" y="138"/>
                  </a:lnTo>
                  <a:lnTo>
                    <a:pt x="1422" y="138"/>
                  </a:lnTo>
                  <a:lnTo>
                    <a:pt x="1420" y="138"/>
                  </a:lnTo>
                  <a:lnTo>
                    <a:pt x="1420" y="138"/>
                  </a:lnTo>
                  <a:lnTo>
                    <a:pt x="1418" y="138"/>
                  </a:lnTo>
                  <a:lnTo>
                    <a:pt x="1418" y="136"/>
                  </a:lnTo>
                  <a:lnTo>
                    <a:pt x="1416" y="134"/>
                  </a:lnTo>
                  <a:lnTo>
                    <a:pt x="1416" y="132"/>
                  </a:lnTo>
                  <a:lnTo>
                    <a:pt x="1414" y="130"/>
                  </a:lnTo>
                  <a:lnTo>
                    <a:pt x="1414" y="128"/>
                  </a:lnTo>
                  <a:lnTo>
                    <a:pt x="1412" y="126"/>
                  </a:lnTo>
                  <a:lnTo>
                    <a:pt x="1412" y="126"/>
                  </a:lnTo>
                  <a:lnTo>
                    <a:pt x="1410" y="126"/>
                  </a:lnTo>
                  <a:lnTo>
                    <a:pt x="1410" y="126"/>
                  </a:lnTo>
                  <a:lnTo>
                    <a:pt x="1410" y="124"/>
                  </a:lnTo>
                  <a:lnTo>
                    <a:pt x="1408" y="124"/>
                  </a:lnTo>
                  <a:lnTo>
                    <a:pt x="1408" y="124"/>
                  </a:lnTo>
                  <a:lnTo>
                    <a:pt x="1406" y="126"/>
                  </a:lnTo>
                  <a:lnTo>
                    <a:pt x="1406" y="126"/>
                  </a:lnTo>
                  <a:lnTo>
                    <a:pt x="1404" y="126"/>
                  </a:lnTo>
                  <a:lnTo>
                    <a:pt x="1402" y="128"/>
                  </a:lnTo>
                  <a:lnTo>
                    <a:pt x="1398" y="130"/>
                  </a:lnTo>
                  <a:lnTo>
                    <a:pt x="1396" y="132"/>
                  </a:lnTo>
                  <a:lnTo>
                    <a:pt x="1396" y="132"/>
                  </a:lnTo>
                  <a:lnTo>
                    <a:pt x="1392" y="134"/>
                  </a:lnTo>
                  <a:lnTo>
                    <a:pt x="1388" y="136"/>
                  </a:lnTo>
                  <a:lnTo>
                    <a:pt x="1386" y="138"/>
                  </a:lnTo>
                  <a:lnTo>
                    <a:pt x="1384" y="138"/>
                  </a:lnTo>
                  <a:lnTo>
                    <a:pt x="1384" y="138"/>
                  </a:lnTo>
                  <a:lnTo>
                    <a:pt x="1384" y="140"/>
                  </a:lnTo>
                  <a:lnTo>
                    <a:pt x="1384" y="140"/>
                  </a:lnTo>
                  <a:lnTo>
                    <a:pt x="1382" y="142"/>
                  </a:lnTo>
                  <a:lnTo>
                    <a:pt x="1382" y="142"/>
                  </a:lnTo>
                  <a:lnTo>
                    <a:pt x="1382" y="144"/>
                  </a:lnTo>
                  <a:lnTo>
                    <a:pt x="1384" y="144"/>
                  </a:lnTo>
                  <a:lnTo>
                    <a:pt x="1384" y="146"/>
                  </a:lnTo>
                  <a:lnTo>
                    <a:pt x="1386" y="148"/>
                  </a:lnTo>
                  <a:lnTo>
                    <a:pt x="1388" y="152"/>
                  </a:lnTo>
                  <a:lnTo>
                    <a:pt x="1390" y="154"/>
                  </a:lnTo>
                  <a:lnTo>
                    <a:pt x="1390" y="156"/>
                  </a:lnTo>
                  <a:lnTo>
                    <a:pt x="1392" y="156"/>
                  </a:lnTo>
                  <a:lnTo>
                    <a:pt x="1392" y="158"/>
                  </a:lnTo>
                  <a:lnTo>
                    <a:pt x="1392" y="160"/>
                  </a:lnTo>
                  <a:lnTo>
                    <a:pt x="1392" y="160"/>
                  </a:lnTo>
                  <a:lnTo>
                    <a:pt x="1392" y="162"/>
                  </a:lnTo>
                  <a:lnTo>
                    <a:pt x="1392" y="162"/>
                  </a:lnTo>
                  <a:lnTo>
                    <a:pt x="1390" y="162"/>
                  </a:lnTo>
                  <a:lnTo>
                    <a:pt x="1390" y="164"/>
                  </a:lnTo>
                  <a:lnTo>
                    <a:pt x="1388" y="164"/>
                  </a:lnTo>
                  <a:lnTo>
                    <a:pt x="1388" y="164"/>
                  </a:lnTo>
                  <a:lnTo>
                    <a:pt x="1386" y="164"/>
                  </a:lnTo>
                  <a:lnTo>
                    <a:pt x="1384" y="164"/>
                  </a:lnTo>
                  <a:lnTo>
                    <a:pt x="1380" y="164"/>
                  </a:lnTo>
                  <a:lnTo>
                    <a:pt x="1378" y="164"/>
                  </a:lnTo>
                  <a:lnTo>
                    <a:pt x="1372" y="164"/>
                  </a:lnTo>
                  <a:lnTo>
                    <a:pt x="1370" y="164"/>
                  </a:lnTo>
                  <a:lnTo>
                    <a:pt x="1368" y="164"/>
                  </a:lnTo>
                  <a:lnTo>
                    <a:pt x="1362" y="164"/>
                  </a:lnTo>
                  <a:lnTo>
                    <a:pt x="1356" y="162"/>
                  </a:lnTo>
                  <a:lnTo>
                    <a:pt x="1352" y="162"/>
                  </a:lnTo>
                  <a:lnTo>
                    <a:pt x="1350" y="162"/>
                  </a:lnTo>
                  <a:lnTo>
                    <a:pt x="1346" y="160"/>
                  </a:lnTo>
                  <a:lnTo>
                    <a:pt x="1342" y="160"/>
                  </a:lnTo>
                  <a:lnTo>
                    <a:pt x="1338" y="160"/>
                  </a:lnTo>
                  <a:lnTo>
                    <a:pt x="1336" y="160"/>
                  </a:lnTo>
                  <a:lnTo>
                    <a:pt x="1334" y="160"/>
                  </a:lnTo>
                  <a:lnTo>
                    <a:pt x="1332" y="160"/>
                  </a:lnTo>
                  <a:lnTo>
                    <a:pt x="1332" y="160"/>
                  </a:lnTo>
                  <a:lnTo>
                    <a:pt x="1330" y="162"/>
                  </a:lnTo>
                  <a:lnTo>
                    <a:pt x="1326" y="164"/>
                  </a:lnTo>
                  <a:lnTo>
                    <a:pt x="1326" y="164"/>
                  </a:lnTo>
                  <a:lnTo>
                    <a:pt x="1324" y="166"/>
                  </a:lnTo>
                  <a:lnTo>
                    <a:pt x="1322" y="166"/>
                  </a:lnTo>
                  <a:lnTo>
                    <a:pt x="1322" y="166"/>
                  </a:lnTo>
                  <a:lnTo>
                    <a:pt x="1322" y="166"/>
                  </a:lnTo>
                  <a:lnTo>
                    <a:pt x="1320" y="166"/>
                  </a:lnTo>
                  <a:lnTo>
                    <a:pt x="1320" y="166"/>
                  </a:lnTo>
                  <a:lnTo>
                    <a:pt x="1318" y="166"/>
                  </a:lnTo>
                  <a:lnTo>
                    <a:pt x="1314" y="164"/>
                  </a:lnTo>
                  <a:lnTo>
                    <a:pt x="1312" y="164"/>
                  </a:lnTo>
                  <a:lnTo>
                    <a:pt x="1310" y="162"/>
                  </a:lnTo>
                  <a:lnTo>
                    <a:pt x="1308" y="162"/>
                  </a:lnTo>
                  <a:lnTo>
                    <a:pt x="1304" y="158"/>
                  </a:lnTo>
                  <a:lnTo>
                    <a:pt x="1304" y="158"/>
                  </a:lnTo>
                  <a:lnTo>
                    <a:pt x="1304" y="158"/>
                  </a:lnTo>
                  <a:lnTo>
                    <a:pt x="1302" y="156"/>
                  </a:lnTo>
                  <a:lnTo>
                    <a:pt x="1300" y="152"/>
                  </a:lnTo>
                  <a:lnTo>
                    <a:pt x="1300" y="150"/>
                  </a:lnTo>
                  <a:lnTo>
                    <a:pt x="1298" y="150"/>
                  </a:lnTo>
                  <a:lnTo>
                    <a:pt x="1298" y="150"/>
                  </a:lnTo>
                  <a:lnTo>
                    <a:pt x="1298" y="148"/>
                  </a:lnTo>
                  <a:lnTo>
                    <a:pt x="1296" y="148"/>
                  </a:lnTo>
                  <a:lnTo>
                    <a:pt x="1296" y="148"/>
                  </a:lnTo>
                  <a:lnTo>
                    <a:pt x="1296" y="148"/>
                  </a:lnTo>
                  <a:lnTo>
                    <a:pt x="1294" y="150"/>
                  </a:lnTo>
                  <a:lnTo>
                    <a:pt x="1294" y="150"/>
                  </a:lnTo>
                  <a:lnTo>
                    <a:pt x="1294" y="152"/>
                  </a:lnTo>
                  <a:lnTo>
                    <a:pt x="1294" y="152"/>
                  </a:lnTo>
                  <a:lnTo>
                    <a:pt x="1294" y="154"/>
                  </a:lnTo>
                  <a:lnTo>
                    <a:pt x="1294" y="156"/>
                  </a:lnTo>
                  <a:lnTo>
                    <a:pt x="1294" y="158"/>
                  </a:lnTo>
                  <a:lnTo>
                    <a:pt x="1294" y="162"/>
                  </a:lnTo>
                  <a:lnTo>
                    <a:pt x="1294" y="162"/>
                  </a:lnTo>
                  <a:lnTo>
                    <a:pt x="1294" y="164"/>
                  </a:lnTo>
                  <a:lnTo>
                    <a:pt x="1294" y="164"/>
                  </a:lnTo>
                  <a:lnTo>
                    <a:pt x="1294" y="164"/>
                  </a:lnTo>
                  <a:lnTo>
                    <a:pt x="1292" y="166"/>
                  </a:lnTo>
                  <a:lnTo>
                    <a:pt x="1292" y="166"/>
                  </a:lnTo>
                  <a:lnTo>
                    <a:pt x="1290" y="166"/>
                  </a:lnTo>
                  <a:lnTo>
                    <a:pt x="1288" y="168"/>
                  </a:lnTo>
                  <a:lnTo>
                    <a:pt x="1286" y="168"/>
                  </a:lnTo>
                  <a:lnTo>
                    <a:pt x="1282" y="168"/>
                  </a:lnTo>
                  <a:lnTo>
                    <a:pt x="1280" y="168"/>
                  </a:lnTo>
                  <a:lnTo>
                    <a:pt x="1276" y="168"/>
                  </a:lnTo>
                  <a:lnTo>
                    <a:pt x="1274" y="168"/>
                  </a:lnTo>
                  <a:lnTo>
                    <a:pt x="1270" y="168"/>
                  </a:lnTo>
                  <a:lnTo>
                    <a:pt x="1270" y="168"/>
                  </a:lnTo>
                  <a:lnTo>
                    <a:pt x="1268" y="166"/>
                  </a:lnTo>
                  <a:lnTo>
                    <a:pt x="1264" y="166"/>
                  </a:lnTo>
                  <a:lnTo>
                    <a:pt x="1260" y="164"/>
                  </a:lnTo>
                  <a:lnTo>
                    <a:pt x="1256" y="164"/>
                  </a:lnTo>
                  <a:lnTo>
                    <a:pt x="1248" y="160"/>
                  </a:lnTo>
                  <a:lnTo>
                    <a:pt x="1242" y="158"/>
                  </a:lnTo>
                  <a:lnTo>
                    <a:pt x="1240" y="156"/>
                  </a:lnTo>
                  <a:lnTo>
                    <a:pt x="1238" y="156"/>
                  </a:lnTo>
                  <a:lnTo>
                    <a:pt x="1232" y="156"/>
                  </a:lnTo>
                  <a:lnTo>
                    <a:pt x="1230" y="154"/>
                  </a:lnTo>
                  <a:lnTo>
                    <a:pt x="1228" y="154"/>
                  </a:lnTo>
                  <a:lnTo>
                    <a:pt x="1228" y="154"/>
                  </a:lnTo>
                  <a:lnTo>
                    <a:pt x="1226" y="154"/>
                  </a:lnTo>
                  <a:lnTo>
                    <a:pt x="1226" y="152"/>
                  </a:lnTo>
                  <a:lnTo>
                    <a:pt x="1224" y="152"/>
                  </a:lnTo>
                  <a:lnTo>
                    <a:pt x="1224" y="152"/>
                  </a:lnTo>
                  <a:lnTo>
                    <a:pt x="1224" y="150"/>
                  </a:lnTo>
                  <a:lnTo>
                    <a:pt x="1224" y="150"/>
                  </a:lnTo>
                  <a:lnTo>
                    <a:pt x="1224" y="148"/>
                  </a:lnTo>
                  <a:lnTo>
                    <a:pt x="1224" y="148"/>
                  </a:lnTo>
                  <a:lnTo>
                    <a:pt x="1226" y="146"/>
                  </a:lnTo>
                  <a:lnTo>
                    <a:pt x="1226" y="144"/>
                  </a:lnTo>
                  <a:lnTo>
                    <a:pt x="1228" y="144"/>
                  </a:lnTo>
                  <a:lnTo>
                    <a:pt x="1228" y="142"/>
                  </a:lnTo>
                  <a:lnTo>
                    <a:pt x="1230" y="142"/>
                  </a:lnTo>
                  <a:lnTo>
                    <a:pt x="1230" y="140"/>
                  </a:lnTo>
                  <a:lnTo>
                    <a:pt x="1230" y="140"/>
                  </a:lnTo>
                  <a:lnTo>
                    <a:pt x="1232" y="140"/>
                  </a:lnTo>
                  <a:lnTo>
                    <a:pt x="1234" y="140"/>
                  </a:lnTo>
                  <a:lnTo>
                    <a:pt x="1236" y="140"/>
                  </a:lnTo>
                  <a:lnTo>
                    <a:pt x="1238" y="140"/>
                  </a:lnTo>
                  <a:lnTo>
                    <a:pt x="1240" y="138"/>
                  </a:lnTo>
                  <a:lnTo>
                    <a:pt x="1240" y="138"/>
                  </a:lnTo>
                  <a:lnTo>
                    <a:pt x="1240" y="138"/>
                  </a:lnTo>
                  <a:lnTo>
                    <a:pt x="1242" y="138"/>
                  </a:lnTo>
                  <a:lnTo>
                    <a:pt x="1242" y="138"/>
                  </a:lnTo>
                  <a:lnTo>
                    <a:pt x="1242" y="136"/>
                  </a:lnTo>
                  <a:lnTo>
                    <a:pt x="1242" y="136"/>
                  </a:lnTo>
                  <a:lnTo>
                    <a:pt x="1242" y="134"/>
                  </a:lnTo>
                  <a:lnTo>
                    <a:pt x="1242" y="132"/>
                  </a:lnTo>
                  <a:lnTo>
                    <a:pt x="1242" y="132"/>
                  </a:lnTo>
                  <a:lnTo>
                    <a:pt x="1240" y="130"/>
                  </a:lnTo>
                  <a:lnTo>
                    <a:pt x="1240" y="126"/>
                  </a:lnTo>
                  <a:lnTo>
                    <a:pt x="1238" y="124"/>
                  </a:lnTo>
                  <a:lnTo>
                    <a:pt x="1236" y="122"/>
                  </a:lnTo>
                  <a:lnTo>
                    <a:pt x="1234" y="118"/>
                  </a:lnTo>
                  <a:lnTo>
                    <a:pt x="1232" y="118"/>
                  </a:lnTo>
                  <a:lnTo>
                    <a:pt x="1230" y="116"/>
                  </a:lnTo>
                  <a:lnTo>
                    <a:pt x="1230" y="116"/>
                  </a:lnTo>
                  <a:lnTo>
                    <a:pt x="1226" y="114"/>
                  </a:lnTo>
                  <a:lnTo>
                    <a:pt x="1224" y="112"/>
                  </a:lnTo>
                  <a:lnTo>
                    <a:pt x="1220" y="112"/>
                  </a:lnTo>
                  <a:lnTo>
                    <a:pt x="1216" y="110"/>
                  </a:lnTo>
                  <a:lnTo>
                    <a:pt x="1214" y="110"/>
                  </a:lnTo>
                  <a:lnTo>
                    <a:pt x="1210" y="108"/>
                  </a:lnTo>
                  <a:lnTo>
                    <a:pt x="1208" y="108"/>
                  </a:lnTo>
                  <a:lnTo>
                    <a:pt x="1204" y="108"/>
                  </a:lnTo>
                  <a:lnTo>
                    <a:pt x="1200" y="108"/>
                  </a:lnTo>
                  <a:lnTo>
                    <a:pt x="1196" y="108"/>
                  </a:lnTo>
                  <a:lnTo>
                    <a:pt x="1192" y="108"/>
                  </a:lnTo>
                  <a:lnTo>
                    <a:pt x="1188" y="108"/>
                  </a:lnTo>
                  <a:lnTo>
                    <a:pt x="1184" y="108"/>
                  </a:lnTo>
                  <a:lnTo>
                    <a:pt x="1182" y="108"/>
                  </a:lnTo>
                  <a:lnTo>
                    <a:pt x="1180" y="108"/>
                  </a:lnTo>
                  <a:lnTo>
                    <a:pt x="1180" y="110"/>
                  </a:lnTo>
                  <a:lnTo>
                    <a:pt x="1178" y="110"/>
                  </a:lnTo>
                  <a:lnTo>
                    <a:pt x="1176" y="110"/>
                  </a:lnTo>
                  <a:lnTo>
                    <a:pt x="1176" y="112"/>
                  </a:lnTo>
                  <a:lnTo>
                    <a:pt x="1174" y="112"/>
                  </a:lnTo>
                  <a:lnTo>
                    <a:pt x="1174" y="114"/>
                  </a:lnTo>
                  <a:lnTo>
                    <a:pt x="1174" y="116"/>
                  </a:lnTo>
                  <a:lnTo>
                    <a:pt x="1172" y="120"/>
                  </a:lnTo>
                  <a:lnTo>
                    <a:pt x="1172" y="124"/>
                  </a:lnTo>
                  <a:lnTo>
                    <a:pt x="1170" y="128"/>
                  </a:lnTo>
                  <a:lnTo>
                    <a:pt x="1170" y="128"/>
                  </a:lnTo>
                  <a:lnTo>
                    <a:pt x="1170" y="130"/>
                  </a:lnTo>
                  <a:lnTo>
                    <a:pt x="1168" y="132"/>
                  </a:lnTo>
                  <a:lnTo>
                    <a:pt x="1168" y="134"/>
                  </a:lnTo>
                  <a:lnTo>
                    <a:pt x="1168" y="134"/>
                  </a:lnTo>
                  <a:lnTo>
                    <a:pt x="1166" y="134"/>
                  </a:lnTo>
                  <a:lnTo>
                    <a:pt x="1166" y="136"/>
                  </a:lnTo>
                  <a:lnTo>
                    <a:pt x="1164" y="136"/>
                  </a:lnTo>
                  <a:lnTo>
                    <a:pt x="1162" y="136"/>
                  </a:lnTo>
                  <a:lnTo>
                    <a:pt x="1160" y="134"/>
                  </a:lnTo>
                  <a:lnTo>
                    <a:pt x="1160" y="134"/>
                  </a:lnTo>
                  <a:lnTo>
                    <a:pt x="1158" y="134"/>
                  </a:lnTo>
                  <a:lnTo>
                    <a:pt x="1154" y="132"/>
                  </a:lnTo>
                  <a:lnTo>
                    <a:pt x="1150" y="130"/>
                  </a:lnTo>
                  <a:lnTo>
                    <a:pt x="1148" y="128"/>
                  </a:lnTo>
                  <a:lnTo>
                    <a:pt x="1144" y="128"/>
                  </a:lnTo>
                  <a:lnTo>
                    <a:pt x="1142" y="126"/>
                  </a:lnTo>
                  <a:lnTo>
                    <a:pt x="1138" y="124"/>
                  </a:lnTo>
                  <a:lnTo>
                    <a:pt x="1132" y="120"/>
                  </a:lnTo>
                  <a:lnTo>
                    <a:pt x="1126" y="118"/>
                  </a:lnTo>
                  <a:lnTo>
                    <a:pt x="1124" y="116"/>
                  </a:lnTo>
                  <a:lnTo>
                    <a:pt x="1120" y="116"/>
                  </a:lnTo>
                  <a:lnTo>
                    <a:pt x="1118" y="114"/>
                  </a:lnTo>
                  <a:lnTo>
                    <a:pt x="1114" y="114"/>
                  </a:lnTo>
                  <a:lnTo>
                    <a:pt x="1104" y="112"/>
                  </a:lnTo>
                  <a:lnTo>
                    <a:pt x="1096" y="110"/>
                  </a:lnTo>
                  <a:lnTo>
                    <a:pt x="1092" y="108"/>
                  </a:lnTo>
                  <a:lnTo>
                    <a:pt x="1088" y="108"/>
                  </a:lnTo>
                  <a:lnTo>
                    <a:pt x="1086" y="108"/>
                  </a:lnTo>
                  <a:lnTo>
                    <a:pt x="1082" y="108"/>
                  </a:lnTo>
                  <a:lnTo>
                    <a:pt x="1074" y="108"/>
                  </a:lnTo>
                  <a:lnTo>
                    <a:pt x="1066" y="108"/>
                  </a:lnTo>
                  <a:lnTo>
                    <a:pt x="1058" y="108"/>
                  </a:lnTo>
                  <a:lnTo>
                    <a:pt x="1042" y="108"/>
                  </a:lnTo>
                  <a:lnTo>
                    <a:pt x="1034" y="108"/>
                  </a:lnTo>
                  <a:lnTo>
                    <a:pt x="1028" y="108"/>
                  </a:lnTo>
                  <a:lnTo>
                    <a:pt x="1022" y="108"/>
                  </a:lnTo>
                  <a:lnTo>
                    <a:pt x="1018" y="108"/>
                  </a:lnTo>
                  <a:lnTo>
                    <a:pt x="1014" y="108"/>
                  </a:lnTo>
                  <a:lnTo>
                    <a:pt x="1012" y="108"/>
                  </a:lnTo>
                  <a:lnTo>
                    <a:pt x="1008" y="108"/>
                  </a:lnTo>
                  <a:lnTo>
                    <a:pt x="1006" y="108"/>
                  </a:lnTo>
                  <a:lnTo>
                    <a:pt x="1004" y="110"/>
                  </a:lnTo>
                  <a:lnTo>
                    <a:pt x="1002" y="110"/>
                  </a:lnTo>
                  <a:lnTo>
                    <a:pt x="998" y="112"/>
                  </a:lnTo>
                  <a:lnTo>
                    <a:pt x="996" y="112"/>
                  </a:lnTo>
                  <a:lnTo>
                    <a:pt x="990" y="116"/>
                  </a:lnTo>
                  <a:lnTo>
                    <a:pt x="988" y="116"/>
                  </a:lnTo>
                  <a:lnTo>
                    <a:pt x="984" y="118"/>
                  </a:lnTo>
                  <a:lnTo>
                    <a:pt x="984" y="118"/>
                  </a:lnTo>
                  <a:lnTo>
                    <a:pt x="982" y="118"/>
                  </a:lnTo>
                  <a:lnTo>
                    <a:pt x="978" y="120"/>
                  </a:lnTo>
                  <a:lnTo>
                    <a:pt x="974" y="124"/>
                  </a:lnTo>
                  <a:lnTo>
                    <a:pt x="968" y="126"/>
                  </a:lnTo>
                  <a:lnTo>
                    <a:pt x="966" y="126"/>
                  </a:lnTo>
                  <a:lnTo>
                    <a:pt x="964" y="128"/>
                  </a:lnTo>
                  <a:lnTo>
                    <a:pt x="962" y="128"/>
                  </a:lnTo>
                  <a:lnTo>
                    <a:pt x="960" y="128"/>
                  </a:lnTo>
                  <a:lnTo>
                    <a:pt x="958" y="128"/>
                  </a:lnTo>
                  <a:lnTo>
                    <a:pt x="958" y="128"/>
                  </a:lnTo>
                  <a:lnTo>
                    <a:pt x="956" y="128"/>
                  </a:lnTo>
                  <a:lnTo>
                    <a:pt x="956" y="128"/>
                  </a:lnTo>
                  <a:lnTo>
                    <a:pt x="956" y="128"/>
                  </a:lnTo>
                  <a:lnTo>
                    <a:pt x="956" y="128"/>
                  </a:lnTo>
                  <a:lnTo>
                    <a:pt x="954" y="128"/>
                  </a:lnTo>
                  <a:lnTo>
                    <a:pt x="954" y="126"/>
                  </a:lnTo>
                  <a:lnTo>
                    <a:pt x="954" y="126"/>
                  </a:lnTo>
                  <a:lnTo>
                    <a:pt x="954" y="126"/>
                  </a:lnTo>
                  <a:lnTo>
                    <a:pt x="954" y="124"/>
                  </a:lnTo>
                  <a:lnTo>
                    <a:pt x="956" y="122"/>
                  </a:lnTo>
                  <a:lnTo>
                    <a:pt x="956" y="122"/>
                  </a:lnTo>
                  <a:lnTo>
                    <a:pt x="956" y="120"/>
                  </a:lnTo>
                  <a:lnTo>
                    <a:pt x="958" y="120"/>
                  </a:lnTo>
                  <a:lnTo>
                    <a:pt x="960" y="118"/>
                  </a:lnTo>
                  <a:lnTo>
                    <a:pt x="962" y="116"/>
                  </a:lnTo>
                  <a:lnTo>
                    <a:pt x="966" y="114"/>
                  </a:lnTo>
                  <a:lnTo>
                    <a:pt x="970" y="110"/>
                  </a:lnTo>
                  <a:lnTo>
                    <a:pt x="972" y="108"/>
                  </a:lnTo>
                  <a:lnTo>
                    <a:pt x="972" y="108"/>
                  </a:lnTo>
                  <a:lnTo>
                    <a:pt x="976" y="106"/>
                  </a:lnTo>
                  <a:lnTo>
                    <a:pt x="980" y="104"/>
                  </a:lnTo>
                  <a:lnTo>
                    <a:pt x="984" y="102"/>
                  </a:lnTo>
                  <a:lnTo>
                    <a:pt x="994" y="98"/>
                  </a:lnTo>
                  <a:lnTo>
                    <a:pt x="996" y="96"/>
                  </a:lnTo>
                  <a:lnTo>
                    <a:pt x="1000" y="94"/>
                  </a:lnTo>
                  <a:lnTo>
                    <a:pt x="1006" y="92"/>
                  </a:lnTo>
                  <a:lnTo>
                    <a:pt x="1010" y="90"/>
                  </a:lnTo>
                  <a:lnTo>
                    <a:pt x="1012" y="88"/>
                  </a:lnTo>
                  <a:lnTo>
                    <a:pt x="1012" y="88"/>
                  </a:lnTo>
                  <a:lnTo>
                    <a:pt x="1016" y="86"/>
                  </a:lnTo>
                  <a:lnTo>
                    <a:pt x="1018" y="84"/>
                  </a:lnTo>
                  <a:lnTo>
                    <a:pt x="1022" y="82"/>
                  </a:lnTo>
                  <a:lnTo>
                    <a:pt x="1022" y="80"/>
                  </a:lnTo>
                  <a:lnTo>
                    <a:pt x="1026" y="78"/>
                  </a:lnTo>
                  <a:lnTo>
                    <a:pt x="1026" y="76"/>
                  </a:lnTo>
                  <a:lnTo>
                    <a:pt x="1028" y="74"/>
                  </a:lnTo>
                  <a:lnTo>
                    <a:pt x="1028" y="72"/>
                  </a:lnTo>
                  <a:lnTo>
                    <a:pt x="1030" y="68"/>
                  </a:lnTo>
                  <a:lnTo>
                    <a:pt x="1030" y="66"/>
                  </a:lnTo>
                  <a:lnTo>
                    <a:pt x="1030" y="62"/>
                  </a:lnTo>
                  <a:lnTo>
                    <a:pt x="1032" y="60"/>
                  </a:lnTo>
                  <a:lnTo>
                    <a:pt x="1032" y="56"/>
                  </a:lnTo>
                  <a:lnTo>
                    <a:pt x="1032" y="56"/>
                  </a:lnTo>
                  <a:lnTo>
                    <a:pt x="1032" y="54"/>
                  </a:lnTo>
                  <a:lnTo>
                    <a:pt x="1030" y="52"/>
                  </a:lnTo>
                  <a:lnTo>
                    <a:pt x="1030" y="52"/>
                  </a:lnTo>
                  <a:lnTo>
                    <a:pt x="1030" y="50"/>
                  </a:lnTo>
                  <a:lnTo>
                    <a:pt x="1028" y="50"/>
                  </a:lnTo>
                  <a:lnTo>
                    <a:pt x="1028" y="50"/>
                  </a:lnTo>
                  <a:lnTo>
                    <a:pt x="1026" y="48"/>
                  </a:lnTo>
                  <a:lnTo>
                    <a:pt x="1024" y="48"/>
                  </a:lnTo>
                  <a:lnTo>
                    <a:pt x="1020" y="46"/>
                  </a:lnTo>
                  <a:lnTo>
                    <a:pt x="1018" y="46"/>
                  </a:lnTo>
                  <a:lnTo>
                    <a:pt x="1014" y="46"/>
                  </a:lnTo>
                  <a:lnTo>
                    <a:pt x="1012" y="44"/>
                  </a:lnTo>
                  <a:lnTo>
                    <a:pt x="1012" y="44"/>
                  </a:lnTo>
                  <a:lnTo>
                    <a:pt x="1010" y="44"/>
                  </a:lnTo>
                  <a:lnTo>
                    <a:pt x="1010" y="42"/>
                  </a:lnTo>
                  <a:lnTo>
                    <a:pt x="1010" y="42"/>
                  </a:lnTo>
                  <a:lnTo>
                    <a:pt x="1008" y="40"/>
                  </a:lnTo>
                  <a:lnTo>
                    <a:pt x="1006" y="38"/>
                  </a:lnTo>
                  <a:lnTo>
                    <a:pt x="1006" y="36"/>
                  </a:lnTo>
                  <a:lnTo>
                    <a:pt x="1004" y="34"/>
                  </a:lnTo>
                  <a:lnTo>
                    <a:pt x="1004" y="32"/>
                  </a:lnTo>
                  <a:lnTo>
                    <a:pt x="1002" y="30"/>
                  </a:lnTo>
                  <a:lnTo>
                    <a:pt x="1002" y="30"/>
                  </a:lnTo>
                  <a:lnTo>
                    <a:pt x="1002" y="30"/>
                  </a:lnTo>
                  <a:lnTo>
                    <a:pt x="1000" y="28"/>
                  </a:lnTo>
                  <a:lnTo>
                    <a:pt x="996" y="28"/>
                  </a:lnTo>
                  <a:lnTo>
                    <a:pt x="994" y="26"/>
                  </a:lnTo>
                  <a:lnTo>
                    <a:pt x="992" y="26"/>
                  </a:lnTo>
                  <a:lnTo>
                    <a:pt x="988" y="24"/>
                  </a:lnTo>
                  <a:lnTo>
                    <a:pt x="984" y="24"/>
                  </a:lnTo>
                  <a:lnTo>
                    <a:pt x="982" y="24"/>
                  </a:lnTo>
                  <a:lnTo>
                    <a:pt x="978" y="24"/>
                  </a:lnTo>
                  <a:lnTo>
                    <a:pt x="974" y="22"/>
                  </a:lnTo>
                  <a:lnTo>
                    <a:pt x="970" y="22"/>
                  </a:lnTo>
                  <a:lnTo>
                    <a:pt x="968" y="22"/>
                  </a:lnTo>
                  <a:lnTo>
                    <a:pt x="964" y="24"/>
                  </a:lnTo>
                  <a:lnTo>
                    <a:pt x="962" y="24"/>
                  </a:lnTo>
                  <a:lnTo>
                    <a:pt x="958" y="24"/>
                  </a:lnTo>
                  <a:lnTo>
                    <a:pt x="956" y="24"/>
                  </a:lnTo>
                  <a:lnTo>
                    <a:pt x="954" y="26"/>
                  </a:lnTo>
                  <a:lnTo>
                    <a:pt x="952" y="26"/>
                  </a:lnTo>
                  <a:lnTo>
                    <a:pt x="952" y="26"/>
                  </a:lnTo>
                  <a:lnTo>
                    <a:pt x="952" y="28"/>
                  </a:lnTo>
                  <a:lnTo>
                    <a:pt x="950" y="28"/>
                  </a:lnTo>
                  <a:lnTo>
                    <a:pt x="950" y="30"/>
                  </a:lnTo>
                  <a:lnTo>
                    <a:pt x="948" y="32"/>
                  </a:lnTo>
                  <a:lnTo>
                    <a:pt x="946" y="34"/>
                  </a:lnTo>
                  <a:lnTo>
                    <a:pt x="946" y="34"/>
                  </a:lnTo>
                  <a:lnTo>
                    <a:pt x="946" y="36"/>
                  </a:lnTo>
                  <a:lnTo>
                    <a:pt x="944" y="36"/>
                  </a:lnTo>
                  <a:lnTo>
                    <a:pt x="944" y="36"/>
                  </a:lnTo>
                  <a:lnTo>
                    <a:pt x="942" y="36"/>
                  </a:lnTo>
                  <a:lnTo>
                    <a:pt x="942" y="36"/>
                  </a:lnTo>
                  <a:lnTo>
                    <a:pt x="940" y="34"/>
                  </a:lnTo>
                  <a:lnTo>
                    <a:pt x="938" y="34"/>
                  </a:lnTo>
                  <a:lnTo>
                    <a:pt x="936" y="32"/>
                  </a:lnTo>
                  <a:lnTo>
                    <a:pt x="934" y="32"/>
                  </a:lnTo>
                  <a:lnTo>
                    <a:pt x="932" y="30"/>
                  </a:lnTo>
                  <a:lnTo>
                    <a:pt x="930" y="28"/>
                  </a:lnTo>
                  <a:lnTo>
                    <a:pt x="928" y="28"/>
                  </a:lnTo>
                  <a:lnTo>
                    <a:pt x="928" y="26"/>
                  </a:lnTo>
                  <a:lnTo>
                    <a:pt x="926" y="26"/>
                  </a:lnTo>
                  <a:lnTo>
                    <a:pt x="926" y="22"/>
                  </a:lnTo>
                  <a:lnTo>
                    <a:pt x="924" y="18"/>
                  </a:lnTo>
                  <a:lnTo>
                    <a:pt x="922" y="18"/>
                  </a:lnTo>
                  <a:lnTo>
                    <a:pt x="922" y="16"/>
                  </a:lnTo>
                  <a:lnTo>
                    <a:pt x="920" y="16"/>
                  </a:lnTo>
                  <a:lnTo>
                    <a:pt x="920" y="14"/>
                  </a:lnTo>
                  <a:lnTo>
                    <a:pt x="916" y="10"/>
                  </a:lnTo>
                  <a:lnTo>
                    <a:pt x="912" y="8"/>
                  </a:lnTo>
                  <a:lnTo>
                    <a:pt x="910" y="6"/>
                  </a:lnTo>
                  <a:lnTo>
                    <a:pt x="906" y="4"/>
                  </a:lnTo>
                  <a:lnTo>
                    <a:pt x="904" y="2"/>
                  </a:lnTo>
                  <a:lnTo>
                    <a:pt x="902" y="2"/>
                  </a:lnTo>
                  <a:lnTo>
                    <a:pt x="900" y="0"/>
                  </a:lnTo>
                  <a:lnTo>
                    <a:pt x="900" y="0"/>
                  </a:lnTo>
                  <a:lnTo>
                    <a:pt x="898" y="0"/>
                  </a:lnTo>
                  <a:lnTo>
                    <a:pt x="896" y="0"/>
                  </a:lnTo>
                  <a:lnTo>
                    <a:pt x="896" y="0"/>
                  </a:lnTo>
                  <a:lnTo>
                    <a:pt x="892" y="0"/>
                  </a:lnTo>
                  <a:lnTo>
                    <a:pt x="888" y="2"/>
                  </a:lnTo>
                  <a:lnTo>
                    <a:pt x="886" y="4"/>
                  </a:lnTo>
                  <a:lnTo>
                    <a:pt x="882" y="4"/>
                  </a:lnTo>
                  <a:lnTo>
                    <a:pt x="878" y="6"/>
                  </a:lnTo>
                  <a:lnTo>
                    <a:pt x="876" y="8"/>
                  </a:lnTo>
                  <a:lnTo>
                    <a:pt x="876" y="10"/>
                  </a:lnTo>
                  <a:lnTo>
                    <a:pt x="874" y="10"/>
                  </a:lnTo>
                  <a:lnTo>
                    <a:pt x="874" y="10"/>
                  </a:lnTo>
                  <a:lnTo>
                    <a:pt x="874" y="12"/>
                  </a:lnTo>
                  <a:lnTo>
                    <a:pt x="872" y="14"/>
                  </a:lnTo>
                  <a:lnTo>
                    <a:pt x="872" y="16"/>
                  </a:lnTo>
                  <a:lnTo>
                    <a:pt x="872" y="20"/>
                  </a:lnTo>
                  <a:lnTo>
                    <a:pt x="870" y="24"/>
                  </a:lnTo>
                  <a:lnTo>
                    <a:pt x="870" y="28"/>
                  </a:lnTo>
                  <a:lnTo>
                    <a:pt x="870" y="30"/>
                  </a:lnTo>
                  <a:lnTo>
                    <a:pt x="868" y="30"/>
                  </a:lnTo>
                  <a:lnTo>
                    <a:pt x="868" y="30"/>
                  </a:lnTo>
                  <a:lnTo>
                    <a:pt x="866" y="32"/>
                  </a:lnTo>
                  <a:lnTo>
                    <a:pt x="866" y="34"/>
                  </a:lnTo>
                  <a:lnTo>
                    <a:pt x="864" y="34"/>
                  </a:lnTo>
                  <a:lnTo>
                    <a:pt x="864" y="36"/>
                  </a:lnTo>
                  <a:lnTo>
                    <a:pt x="864" y="36"/>
                  </a:lnTo>
                  <a:lnTo>
                    <a:pt x="864" y="36"/>
                  </a:lnTo>
                  <a:lnTo>
                    <a:pt x="864" y="38"/>
                  </a:lnTo>
                  <a:lnTo>
                    <a:pt x="864" y="38"/>
                  </a:lnTo>
                  <a:lnTo>
                    <a:pt x="866" y="38"/>
                  </a:lnTo>
                  <a:lnTo>
                    <a:pt x="866" y="38"/>
                  </a:lnTo>
                  <a:lnTo>
                    <a:pt x="868" y="38"/>
                  </a:lnTo>
                  <a:lnTo>
                    <a:pt x="870" y="38"/>
                  </a:lnTo>
                  <a:lnTo>
                    <a:pt x="872" y="38"/>
                  </a:lnTo>
                  <a:lnTo>
                    <a:pt x="874" y="38"/>
                  </a:lnTo>
                  <a:lnTo>
                    <a:pt x="874" y="40"/>
                  </a:lnTo>
                  <a:lnTo>
                    <a:pt x="874" y="40"/>
                  </a:lnTo>
                  <a:lnTo>
                    <a:pt x="876" y="40"/>
                  </a:lnTo>
                  <a:lnTo>
                    <a:pt x="876" y="40"/>
                  </a:lnTo>
                  <a:lnTo>
                    <a:pt x="876" y="42"/>
                  </a:lnTo>
                  <a:lnTo>
                    <a:pt x="876" y="42"/>
                  </a:lnTo>
                  <a:lnTo>
                    <a:pt x="874" y="42"/>
                  </a:lnTo>
                  <a:lnTo>
                    <a:pt x="874" y="44"/>
                  </a:lnTo>
                  <a:lnTo>
                    <a:pt x="872" y="44"/>
                  </a:lnTo>
                  <a:lnTo>
                    <a:pt x="872" y="44"/>
                  </a:lnTo>
                  <a:lnTo>
                    <a:pt x="870" y="46"/>
                  </a:lnTo>
                  <a:lnTo>
                    <a:pt x="866" y="48"/>
                  </a:lnTo>
                  <a:lnTo>
                    <a:pt x="864" y="48"/>
                  </a:lnTo>
                  <a:lnTo>
                    <a:pt x="862" y="48"/>
                  </a:lnTo>
                  <a:lnTo>
                    <a:pt x="860" y="50"/>
                  </a:lnTo>
                  <a:lnTo>
                    <a:pt x="858" y="50"/>
                  </a:lnTo>
                  <a:lnTo>
                    <a:pt x="856" y="50"/>
                  </a:lnTo>
                  <a:lnTo>
                    <a:pt x="854" y="48"/>
                  </a:lnTo>
                  <a:lnTo>
                    <a:pt x="850" y="48"/>
                  </a:lnTo>
                  <a:lnTo>
                    <a:pt x="848" y="48"/>
                  </a:lnTo>
                  <a:lnTo>
                    <a:pt x="840" y="46"/>
                  </a:lnTo>
                  <a:lnTo>
                    <a:pt x="838" y="44"/>
                  </a:lnTo>
                  <a:lnTo>
                    <a:pt x="836" y="44"/>
                  </a:lnTo>
                  <a:lnTo>
                    <a:pt x="836" y="44"/>
                  </a:lnTo>
                  <a:lnTo>
                    <a:pt x="832" y="44"/>
                  </a:lnTo>
                  <a:lnTo>
                    <a:pt x="826" y="44"/>
                  </a:lnTo>
                  <a:lnTo>
                    <a:pt x="824" y="44"/>
                  </a:lnTo>
                  <a:lnTo>
                    <a:pt x="822" y="46"/>
                  </a:lnTo>
                  <a:lnTo>
                    <a:pt x="820" y="46"/>
                  </a:lnTo>
                  <a:lnTo>
                    <a:pt x="818" y="46"/>
                  </a:lnTo>
                  <a:lnTo>
                    <a:pt x="818" y="48"/>
                  </a:lnTo>
                  <a:lnTo>
                    <a:pt x="816" y="48"/>
                  </a:lnTo>
                  <a:lnTo>
                    <a:pt x="816" y="50"/>
                  </a:lnTo>
                  <a:lnTo>
                    <a:pt x="814" y="52"/>
                  </a:lnTo>
                  <a:lnTo>
                    <a:pt x="814" y="54"/>
                  </a:lnTo>
                  <a:lnTo>
                    <a:pt x="812" y="54"/>
                  </a:lnTo>
                  <a:lnTo>
                    <a:pt x="812" y="54"/>
                  </a:lnTo>
                  <a:lnTo>
                    <a:pt x="812" y="54"/>
                  </a:lnTo>
                  <a:lnTo>
                    <a:pt x="810" y="54"/>
                  </a:lnTo>
                  <a:lnTo>
                    <a:pt x="810" y="54"/>
                  </a:lnTo>
                  <a:lnTo>
                    <a:pt x="810" y="54"/>
                  </a:lnTo>
                  <a:lnTo>
                    <a:pt x="808" y="52"/>
                  </a:lnTo>
                  <a:lnTo>
                    <a:pt x="808" y="50"/>
                  </a:lnTo>
                  <a:lnTo>
                    <a:pt x="806" y="48"/>
                  </a:lnTo>
                  <a:lnTo>
                    <a:pt x="804" y="46"/>
                  </a:lnTo>
                  <a:lnTo>
                    <a:pt x="804" y="44"/>
                  </a:lnTo>
                  <a:lnTo>
                    <a:pt x="804" y="44"/>
                  </a:lnTo>
                  <a:lnTo>
                    <a:pt x="802" y="42"/>
                  </a:lnTo>
                  <a:lnTo>
                    <a:pt x="802" y="42"/>
                  </a:lnTo>
                  <a:lnTo>
                    <a:pt x="802" y="42"/>
                  </a:lnTo>
                  <a:lnTo>
                    <a:pt x="800" y="42"/>
                  </a:lnTo>
                  <a:lnTo>
                    <a:pt x="800" y="42"/>
                  </a:lnTo>
                  <a:lnTo>
                    <a:pt x="798" y="42"/>
                  </a:lnTo>
                  <a:lnTo>
                    <a:pt x="798" y="42"/>
                  </a:lnTo>
                  <a:lnTo>
                    <a:pt x="796" y="44"/>
                  </a:lnTo>
                  <a:lnTo>
                    <a:pt x="794" y="44"/>
                  </a:lnTo>
                  <a:lnTo>
                    <a:pt x="792" y="46"/>
                  </a:lnTo>
                  <a:lnTo>
                    <a:pt x="790" y="46"/>
                  </a:lnTo>
                  <a:lnTo>
                    <a:pt x="788" y="48"/>
                  </a:lnTo>
                  <a:lnTo>
                    <a:pt x="788" y="48"/>
                  </a:lnTo>
                  <a:lnTo>
                    <a:pt x="788" y="48"/>
                  </a:lnTo>
                  <a:lnTo>
                    <a:pt x="786" y="48"/>
                  </a:lnTo>
                  <a:lnTo>
                    <a:pt x="786" y="48"/>
                  </a:lnTo>
                  <a:lnTo>
                    <a:pt x="784" y="48"/>
                  </a:lnTo>
                  <a:lnTo>
                    <a:pt x="780" y="46"/>
                  </a:lnTo>
                  <a:lnTo>
                    <a:pt x="780" y="44"/>
                  </a:lnTo>
                  <a:lnTo>
                    <a:pt x="778" y="44"/>
                  </a:lnTo>
                  <a:lnTo>
                    <a:pt x="776" y="44"/>
                  </a:lnTo>
                  <a:lnTo>
                    <a:pt x="776" y="44"/>
                  </a:lnTo>
                  <a:lnTo>
                    <a:pt x="776" y="44"/>
                  </a:lnTo>
                  <a:lnTo>
                    <a:pt x="774" y="44"/>
                  </a:lnTo>
                  <a:lnTo>
                    <a:pt x="774" y="44"/>
                  </a:lnTo>
                  <a:lnTo>
                    <a:pt x="774" y="46"/>
                  </a:lnTo>
                  <a:lnTo>
                    <a:pt x="774" y="46"/>
                  </a:lnTo>
                  <a:lnTo>
                    <a:pt x="774" y="46"/>
                  </a:lnTo>
                  <a:lnTo>
                    <a:pt x="774" y="48"/>
                  </a:lnTo>
                  <a:lnTo>
                    <a:pt x="774" y="50"/>
                  </a:lnTo>
                  <a:lnTo>
                    <a:pt x="774" y="52"/>
                  </a:lnTo>
                  <a:lnTo>
                    <a:pt x="774" y="54"/>
                  </a:lnTo>
                  <a:lnTo>
                    <a:pt x="774" y="54"/>
                  </a:lnTo>
                  <a:lnTo>
                    <a:pt x="774" y="56"/>
                  </a:lnTo>
                  <a:lnTo>
                    <a:pt x="774" y="56"/>
                  </a:lnTo>
                  <a:lnTo>
                    <a:pt x="774" y="56"/>
                  </a:lnTo>
                  <a:lnTo>
                    <a:pt x="772" y="58"/>
                  </a:lnTo>
                  <a:lnTo>
                    <a:pt x="772" y="58"/>
                  </a:lnTo>
                  <a:lnTo>
                    <a:pt x="770" y="58"/>
                  </a:lnTo>
                  <a:lnTo>
                    <a:pt x="768" y="58"/>
                  </a:lnTo>
                  <a:lnTo>
                    <a:pt x="766" y="58"/>
                  </a:lnTo>
                  <a:lnTo>
                    <a:pt x="766" y="60"/>
                  </a:lnTo>
                  <a:lnTo>
                    <a:pt x="762" y="58"/>
                  </a:lnTo>
                  <a:lnTo>
                    <a:pt x="754" y="58"/>
                  </a:lnTo>
                  <a:lnTo>
                    <a:pt x="752" y="58"/>
                  </a:lnTo>
                  <a:lnTo>
                    <a:pt x="748" y="58"/>
                  </a:lnTo>
                  <a:lnTo>
                    <a:pt x="744" y="58"/>
                  </a:lnTo>
                  <a:lnTo>
                    <a:pt x="736" y="58"/>
                  </a:lnTo>
                  <a:lnTo>
                    <a:pt x="734" y="60"/>
                  </a:lnTo>
                  <a:lnTo>
                    <a:pt x="730" y="60"/>
                  </a:lnTo>
                  <a:lnTo>
                    <a:pt x="728" y="60"/>
                  </a:lnTo>
                  <a:lnTo>
                    <a:pt x="726" y="60"/>
                  </a:lnTo>
                  <a:lnTo>
                    <a:pt x="724" y="62"/>
                  </a:lnTo>
                  <a:lnTo>
                    <a:pt x="722" y="62"/>
                  </a:lnTo>
                  <a:lnTo>
                    <a:pt x="718" y="64"/>
                  </a:lnTo>
                  <a:lnTo>
                    <a:pt x="714" y="68"/>
                  </a:lnTo>
                  <a:lnTo>
                    <a:pt x="712" y="68"/>
                  </a:lnTo>
                  <a:lnTo>
                    <a:pt x="710" y="70"/>
                  </a:lnTo>
                  <a:lnTo>
                    <a:pt x="708" y="70"/>
                  </a:lnTo>
                  <a:lnTo>
                    <a:pt x="706" y="70"/>
                  </a:lnTo>
                  <a:lnTo>
                    <a:pt x="702" y="72"/>
                  </a:lnTo>
                  <a:lnTo>
                    <a:pt x="700" y="72"/>
                  </a:lnTo>
                  <a:lnTo>
                    <a:pt x="698" y="74"/>
                  </a:lnTo>
                  <a:lnTo>
                    <a:pt x="696" y="74"/>
                  </a:lnTo>
                  <a:lnTo>
                    <a:pt x="696" y="74"/>
                  </a:lnTo>
                  <a:lnTo>
                    <a:pt x="694" y="76"/>
                  </a:lnTo>
                  <a:lnTo>
                    <a:pt x="694" y="76"/>
                  </a:lnTo>
                  <a:lnTo>
                    <a:pt x="694" y="76"/>
                  </a:lnTo>
                  <a:lnTo>
                    <a:pt x="694" y="78"/>
                  </a:lnTo>
                  <a:lnTo>
                    <a:pt x="692" y="80"/>
                  </a:lnTo>
                  <a:lnTo>
                    <a:pt x="692" y="82"/>
                  </a:lnTo>
                  <a:lnTo>
                    <a:pt x="692" y="84"/>
                  </a:lnTo>
                  <a:lnTo>
                    <a:pt x="694" y="86"/>
                  </a:lnTo>
                  <a:lnTo>
                    <a:pt x="694" y="88"/>
                  </a:lnTo>
                  <a:lnTo>
                    <a:pt x="694" y="88"/>
                  </a:lnTo>
                  <a:lnTo>
                    <a:pt x="694" y="88"/>
                  </a:lnTo>
                  <a:lnTo>
                    <a:pt x="696" y="88"/>
                  </a:lnTo>
                  <a:lnTo>
                    <a:pt x="696" y="90"/>
                  </a:lnTo>
                  <a:lnTo>
                    <a:pt x="698" y="90"/>
                  </a:lnTo>
                  <a:lnTo>
                    <a:pt x="700" y="90"/>
                  </a:lnTo>
                  <a:lnTo>
                    <a:pt x="702" y="90"/>
                  </a:lnTo>
                  <a:lnTo>
                    <a:pt x="704" y="90"/>
                  </a:lnTo>
                  <a:lnTo>
                    <a:pt x="706" y="92"/>
                  </a:lnTo>
                  <a:lnTo>
                    <a:pt x="706" y="92"/>
                  </a:lnTo>
                  <a:lnTo>
                    <a:pt x="706" y="92"/>
                  </a:lnTo>
                  <a:lnTo>
                    <a:pt x="708" y="94"/>
                  </a:lnTo>
                  <a:lnTo>
                    <a:pt x="708" y="96"/>
                  </a:lnTo>
                  <a:lnTo>
                    <a:pt x="710" y="98"/>
                  </a:lnTo>
                  <a:lnTo>
                    <a:pt x="710" y="100"/>
                  </a:lnTo>
                  <a:lnTo>
                    <a:pt x="712" y="102"/>
                  </a:lnTo>
                  <a:lnTo>
                    <a:pt x="712" y="104"/>
                  </a:lnTo>
                  <a:lnTo>
                    <a:pt x="712" y="104"/>
                  </a:lnTo>
                  <a:lnTo>
                    <a:pt x="712" y="106"/>
                  </a:lnTo>
                  <a:lnTo>
                    <a:pt x="712" y="106"/>
                  </a:lnTo>
                  <a:lnTo>
                    <a:pt x="710" y="108"/>
                  </a:lnTo>
                  <a:lnTo>
                    <a:pt x="710" y="108"/>
                  </a:lnTo>
                  <a:lnTo>
                    <a:pt x="710" y="110"/>
                  </a:lnTo>
                  <a:lnTo>
                    <a:pt x="708" y="110"/>
                  </a:lnTo>
                  <a:lnTo>
                    <a:pt x="708" y="110"/>
                  </a:lnTo>
                  <a:lnTo>
                    <a:pt x="706" y="110"/>
                  </a:lnTo>
                  <a:lnTo>
                    <a:pt x="704" y="110"/>
                  </a:lnTo>
                  <a:lnTo>
                    <a:pt x="704" y="110"/>
                  </a:lnTo>
                  <a:lnTo>
                    <a:pt x="700" y="108"/>
                  </a:lnTo>
                  <a:lnTo>
                    <a:pt x="694" y="106"/>
                  </a:lnTo>
                  <a:lnTo>
                    <a:pt x="690" y="106"/>
                  </a:lnTo>
                  <a:lnTo>
                    <a:pt x="688" y="106"/>
                  </a:lnTo>
                  <a:lnTo>
                    <a:pt x="688" y="106"/>
                  </a:lnTo>
                  <a:lnTo>
                    <a:pt x="682" y="106"/>
                  </a:lnTo>
                  <a:lnTo>
                    <a:pt x="674" y="106"/>
                  </a:lnTo>
                  <a:lnTo>
                    <a:pt x="670" y="106"/>
                  </a:lnTo>
                  <a:lnTo>
                    <a:pt x="666" y="106"/>
                  </a:lnTo>
                  <a:lnTo>
                    <a:pt x="662" y="106"/>
                  </a:lnTo>
                  <a:lnTo>
                    <a:pt x="658" y="108"/>
                  </a:lnTo>
                  <a:lnTo>
                    <a:pt x="654" y="108"/>
                  </a:lnTo>
                  <a:lnTo>
                    <a:pt x="652" y="108"/>
                  </a:lnTo>
                  <a:lnTo>
                    <a:pt x="650" y="110"/>
                  </a:lnTo>
                  <a:lnTo>
                    <a:pt x="648" y="110"/>
                  </a:lnTo>
                  <a:lnTo>
                    <a:pt x="646" y="112"/>
                  </a:lnTo>
                  <a:lnTo>
                    <a:pt x="644" y="112"/>
                  </a:lnTo>
                  <a:lnTo>
                    <a:pt x="644" y="112"/>
                  </a:lnTo>
                  <a:lnTo>
                    <a:pt x="642" y="114"/>
                  </a:lnTo>
                  <a:lnTo>
                    <a:pt x="642" y="114"/>
                  </a:lnTo>
                  <a:lnTo>
                    <a:pt x="642" y="114"/>
                  </a:lnTo>
                  <a:lnTo>
                    <a:pt x="640" y="116"/>
                  </a:lnTo>
                  <a:lnTo>
                    <a:pt x="640" y="118"/>
                  </a:lnTo>
                  <a:lnTo>
                    <a:pt x="640" y="122"/>
                  </a:lnTo>
                  <a:lnTo>
                    <a:pt x="638" y="124"/>
                  </a:lnTo>
                  <a:lnTo>
                    <a:pt x="638" y="126"/>
                  </a:lnTo>
                  <a:lnTo>
                    <a:pt x="638" y="128"/>
                  </a:lnTo>
                  <a:lnTo>
                    <a:pt x="638" y="130"/>
                  </a:lnTo>
                  <a:lnTo>
                    <a:pt x="640" y="132"/>
                  </a:lnTo>
                  <a:lnTo>
                    <a:pt x="640" y="134"/>
                  </a:lnTo>
                  <a:lnTo>
                    <a:pt x="640" y="136"/>
                  </a:lnTo>
                  <a:lnTo>
                    <a:pt x="642" y="138"/>
                  </a:lnTo>
                  <a:lnTo>
                    <a:pt x="642" y="140"/>
                  </a:lnTo>
                  <a:lnTo>
                    <a:pt x="644" y="142"/>
                  </a:lnTo>
                  <a:lnTo>
                    <a:pt x="646" y="142"/>
                  </a:lnTo>
                  <a:lnTo>
                    <a:pt x="646" y="144"/>
                  </a:lnTo>
                  <a:lnTo>
                    <a:pt x="646" y="144"/>
                  </a:lnTo>
                  <a:lnTo>
                    <a:pt x="648" y="144"/>
                  </a:lnTo>
                  <a:lnTo>
                    <a:pt x="648" y="144"/>
                  </a:lnTo>
                  <a:lnTo>
                    <a:pt x="650" y="144"/>
                  </a:lnTo>
                  <a:lnTo>
                    <a:pt x="652" y="144"/>
                  </a:lnTo>
                  <a:lnTo>
                    <a:pt x="654" y="144"/>
                  </a:lnTo>
                  <a:lnTo>
                    <a:pt x="656" y="144"/>
                  </a:lnTo>
                  <a:lnTo>
                    <a:pt x="658" y="144"/>
                  </a:lnTo>
                  <a:lnTo>
                    <a:pt x="658" y="144"/>
                  </a:lnTo>
                  <a:lnTo>
                    <a:pt x="658" y="144"/>
                  </a:lnTo>
                  <a:lnTo>
                    <a:pt x="660" y="146"/>
                  </a:lnTo>
                  <a:lnTo>
                    <a:pt x="662" y="148"/>
                  </a:lnTo>
                  <a:lnTo>
                    <a:pt x="664" y="148"/>
                  </a:lnTo>
                  <a:lnTo>
                    <a:pt x="664" y="150"/>
                  </a:lnTo>
                  <a:lnTo>
                    <a:pt x="666" y="154"/>
                  </a:lnTo>
                  <a:lnTo>
                    <a:pt x="670" y="158"/>
                  </a:lnTo>
                  <a:lnTo>
                    <a:pt x="672" y="162"/>
                  </a:lnTo>
                  <a:lnTo>
                    <a:pt x="674" y="166"/>
                  </a:lnTo>
                  <a:lnTo>
                    <a:pt x="676" y="168"/>
                  </a:lnTo>
                  <a:lnTo>
                    <a:pt x="676" y="170"/>
                  </a:lnTo>
                  <a:lnTo>
                    <a:pt x="678" y="172"/>
                  </a:lnTo>
                  <a:lnTo>
                    <a:pt x="678" y="174"/>
                  </a:lnTo>
                  <a:lnTo>
                    <a:pt x="678" y="176"/>
                  </a:lnTo>
                  <a:lnTo>
                    <a:pt x="678" y="178"/>
                  </a:lnTo>
                  <a:lnTo>
                    <a:pt x="678" y="180"/>
                  </a:lnTo>
                  <a:lnTo>
                    <a:pt x="678" y="182"/>
                  </a:lnTo>
                  <a:lnTo>
                    <a:pt x="678" y="184"/>
                  </a:lnTo>
                  <a:lnTo>
                    <a:pt x="678" y="186"/>
                  </a:lnTo>
                  <a:lnTo>
                    <a:pt x="678" y="186"/>
                  </a:lnTo>
                  <a:lnTo>
                    <a:pt x="676" y="186"/>
                  </a:lnTo>
                  <a:lnTo>
                    <a:pt x="676" y="186"/>
                  </a:lnTo>
                  <a:lnTo>
                    <a:pt x="676" y="186"/>
                  </a:lnTo>
                  <a:lnTo>
                    <a:pt x="676" y="186"/>
                  </a:lnTo>
                  <a:lnTo>
                    <a:pt x="674" y="186"/>
                  </a:lnTo>
                  <a:lnTo>
                    <a:pt x="674" y="186"/>
                  </a:lnTo>
                  <a:lnTo>
                    <a:pt x="672" y="186"/>
                  </a:lnTo>
                  <a:lnTo>
                    <a:pt x="670" y="184"/>
                  </a:lnTo>
                  <a:lnTo>
                    <a:pt x="670" y="184"/>
                  </a:lnTo>
                  <a:lnTo>
                    <a:pt x="668" y="182"/>
                  </a:lnTo>
                  <a:lnTo>
                    <a:pt x="666" y="178"/>
                  </a:lnTo>
                  <a:lnTo>
                    <a:pt x="662" y="174"/>
                  </a:lnTo>
                  <a:lnTo>
                    <a:pt x="660" y="170"/>
                  </a:lnTo>
                  <a:lnTo>
                    <a:pt x="658" y="168"/>
                  </a:lnTo>
                  <a:lnTo>
                    <a:pt x="658" y="168"/>
                  </a:lnTo>
                  <a:lnTo>
                    <a:pt x="656" y="166"/>
                  </a:lnTo>
                  <a:lnTo>
                    <a:pt x="656" y="164"/>
                  </a:lnTo>
                  <a:lnTo>
                    <a:pt x="654" y="164"/>
                  </a:lnTo>
                  <a:lnTo>
                    <a:pt x="654" y="164"/>
                  </a:lnTo>
                  <a:lnTo>
                    <a:pt x="650" y="164"/>
                  </a:lnTo>
                  <a:lnTo>
                    <a:pt x="648" y="162"/>
                  </a:lnTo>
                  <a:lnTo>
                    <a:pt x="644" y="162"/>
                  </a:lnTo>
                  <a:lnTo>
                    <a:pt x="642" y="162"/>
                  </a:lnTo>
                  <a:lnTo>
                    <a:pt x="638" y="160"/>
                  </a:lnTo>
                  <a:lnTo>
                    <a:pt x="636" y="160"/>
                  </a:lnTo>
                  <a:lnTo>
                    <a:pt x="634" y="160"/>
                  </a:lnTo>
                  <a:lnTo>
                    <a:pt x="634" y="158"/>
                  </a:lnTo>
                  <a:lnTo>
                    <a:pt x="634" y="158"/>
                  </a:lnTo>
                  <a:lnTo>
                    <a:pt x="632" y="158"/>
                  </a:lnTo>
                  <a:lnTo>
                    <a:pt x="632" y="156"/>
                  </a:lnTo>
                  <a:lnTo>
                    <a:pt x="630" y="154"/>
                  </a:lnTo>
                  <a:lnTo>
                    <a:pt x="628" y="152"/>
                  </a:lnTo>
                  <a:lnTo>
                    <a:pt x="628" y="150"/>
                  </a:lnTo>
                  <a:lnTo>
                    <a:pt x="626" y="148"/>
                  </a:lnTo>
                  <a:lnTo>
                    <a:pt x="626" y="146"/>
                  </a:lnTo>
                  <a:lnTo>
                    <a:pt x="626" y="146"/>
                  </a:lnTo>
                  <a:lnTo>
                    <a:pt x="624" y="146"/>
                  </a:lnTo>
                  <a:lnTo>
                    <a:pt x="624" y="144"/>
                  </a:lnTo>
                  <a:lnTo>
                    <a:pt x="622" y="144"/>
                  </a:lnTo>
                  <a:lnTo>
                    <a:pt x="620" y="144"/>
                  </a:lnTo>
                  <a:lnTo>
                    <a:pt x="620" y="144"/>
                  </a:lnTo>
                  <a:lnTo>
                    <a:pt x="618" y="144"/>
                  </a:lnTo>
                  <a:lnTo>
                    <a:pt x="616" y="144"/>
                  </a:lnTo>
                  <a:lnTo>
                    <a:pt x="614" y="144"/>
                  </a:lnTo>
                  <a:lnTo>
                    <a:pt x="612" y="146"/>
                  </a:lnTo>
                  <a:lnTo>
                    <a:pt x="612" y="146"/>
                  </a:lnTo>
                  <a:lnTo>
                    <a:pt x="610" y="146"/>
                  </a:lnTo>
                  <a:lnTo>
                    <a:pt x="610" y="148"/>
                  </a:lnTo>
                  <a:lnTo>
                    <a:pt x="608" y="150"/>
                  </a:lnTo>
                  <a:lnTo>
                    <a:pt x="608" y="152"/>
                  </a:lnTo>
                  <a:lnTo>
                    <a:pt x="606" y="154"/>
                  </a:lnTo>
                  <a:lnTo>
                    <a:pt x="606" y="156"/>
                  </a:lnTo>
                  <a:lnTo>
                    <a:pt x="604" y="158"/>
                  </a:lnTo>
                  <a:lnTo>
                    <a:pt x="604" y="160"/>
                  </a:lnTo>
                  <a:lnTo>
                    <a:pt x="604" y="162"/>
                  </a:lnTo>
                  <a:lnTo>
                    <a:pt x="606" y="164"/>
                  </a:lnTo>
                  <a:lnTo>
                    <a:pt x="606" y="164"/>
                  </a:lnTo>
                  <a:lnTo>
                    <a:pt x="606" y="166"/>
                  </a:lnTo>
                  <a:lnTo>
                    <a:pt x="608" y="166"/>
                  </a:lnTo>
                  <a:lnTo>
                    <a:pt x="610" y="170"/>
                  </a:lnTo>
                  <a:lnTo>
                    <a:pt x="610" y="170"/>
                  </a:lnTo>
                  <a:lnTo>
                    <a:pt x="612" y="172"/>
                  </a:lnTo>
                  <a:lnTo>
                    <a:pt x="612" y="174"/>
                  </a:lnTo>
                  <a:lnTo>
                    <a:pt x="612" y="176"/>
                  </a:lnTo>
                  <a:lnTo>
                    <a:pt x="612" y="178"/>
                  </a:lnTo>
                  <a:lnTo>
                    <a:pt x="614" y="178"/>
                  </a:lnTo>
                  <a:lnTo>
                    <a:pt x="612" y="180"/>
                  </a:lnTo>
                  <a:lnTo>
                    <a:pt x="612" y="180"/>
                  </a:lnTo>
                  <a:lnTo>
                    <a:pt x="612" y="180"/>
                  </a:lnTo>
                  <a:lnTo>
                    <a:pt x="612" y="180"/>
                  </a:lnTo>
                  <a:lnTo>
                    <a:pt x="610" y="180"/>
                  </a:lnTo>
                  <a:lnTo>
                    <a:pt x="610" y="180"/>
                  </a:lnTo>
                  <a:lnTo>
                    <a:pt x="608" y="180"/>
                  </a:lnTo>
                  <a:lnTo>
                    <a:pt x="608" y="180"/>
                  </a:lnTo>
                  <a:lnTo>
                    <a:pt x="606" y="180"/>
                  </a:lnTo>
                  <a:lnTo>
                    <a:pt x="604" y="178"/>
                  </a:lnTo>
                  <a:lnTo>
                    <a:pt x="602" y="178"/>
                  </a:lnTo>
                  <a:lnTo>
                    <a:pt x="598" y="176"/>
                  </a:lnTo>
                  <a:lnTo>
                    <a:pt x="594" y="174"/>
                  </a:lnTo>
                  <a:lnTo>
                    <a:pt x="592" y="172"/>
                  </a:lnTo>
                  <a:lnTo>
                    <a:pt x="590" y="170"/>
                  </a:lnTo>
                  <a:lnTo>
                    <a:pt x="588" y="170"/>
                  </a:lnTo>
                  <a:lnTo>
                    <a:pt x="586" y="168"/>
                  </a:lnTo>
                  <a:lnTo>
                    <a:pt x="582" y="164"/>
                  </a:lnTo>
                  <a:lnTo>
                    <a:pt x="580" y="162"/>
                  </a:lnTo>
                  <a:lnTo>
                    <a:pt x="578" y="160"/>
                  </a:lnTo>
                  <a:lnTo>
                    <a:pt x="578" y="160"/>
                  </a:lnTo>
                  <a:lnTo>
                    <a:pt x="578" y="158"/>
                  </a:lnTo>
                  <a:lnTo>
                    <a:pt x="576" y="158"/>
                  </a:lnTo>
                  <a:lnTo>
                    <a:pt x="576" y="156"/>
                  </a:lnTo>
                  <a:lnTo>
                    <a:pt x="576" y="154"/>
                  </a:lnTo>
                  <a:lnTo>
                    <a:pt x="576" y="152"/>
                  </a:lnTo>
                  <a:lnTo>
                    <a:pt x="576" y="150"/>
                  </a:lnTo>
                  <a:lnTo>
                    <a:pt x="576" y="144"/>
                  </a:lnTo>
                  <a:lnTo>
                    <a:pt x="576" y="142"/>
                  </a:lnTo>
                  <a:lnTo>
                    <a:pt x="574" y="140"/>
                  </a:lnTo>
                  <a:lnTo>
                    <a:pt x="574" y="140"/>
                  </a:lnTo>
                  <a:lnTo>
                    <a:pt x="574" y="136"/>
                  </a:lnTo>
                  <a:lnTo>
                    <a:pt x="572" y="134"/>
                  </a:lnTo>
                  <a:lnTo>
                    <a:pt x="572" y="134"/>
                  </a:lnTo>
                  <a:lnTo>
                    <a:pt x="570" y="132"/>
                  </a:lnTo>
                  <a:lnTo>
                    <a:pt x="570" y="130"/>
                  </a:lnTo>
                  <a:lnTo>
                    <a:pt x="568" y="130"/>
                  </a:lnTo>
                  <a:lnTo>
                    <a:pt x="568" y="128"/>
                  </a:lnTo>
                  <a:lnTo>
                    <a:pt x="568" y="128"/>
                  </a:lnTo>
                  <a:lnTo>
                    <a:pt x="566" y="128"/>
                  </a:lnTo>
                  <a:lnTo>
                    <a:pt x="566" y="128"/>
                  </a:lnTo>
                  <a:lnTo>
                    <a:pt x="566" y="128"/>
                  </a:lnTo>
                  <a:lnTo>
                    <a:pt x="564" y="130"/>
                  </a:lnTo>
                  <a:lnTo>
                    <a:pt x="564" y="130"/>
                  </a:lnTo>
                  <a:lnTo>
                    <a:pt x="564" y="130"/>
                  </a:lnTo>
                  <a:lnTo>
                    <a:pt x="562" y="132"/>
                  </a:lnTo>
                  <a:lnTo>
                    <a:pt x="560" y="134"/>
                  </a:lnTo>
                  <a:lnTo>
                    <a:pt x="560" y="136"/>
                  </a:lnTo>
                  <a:lnTo>
                    <a:pt x="558" y="138"/>
                  </a:lnTo>
                  <a:lnTo>
                    <a:pt x="558" y="138"/>
                  </a:lnTo>
                  <a:lnTo>
                    <a:pt x="558" y="140"/>
                  </a:lnTo>
                  <a:lnTo>
                    <a:pt x="558" y="140"/>
                  </a:lnTo>
                  <a:lnTo>
                    <a:pt x="558" y="142"/>
                  </a:lnTo>
                  <a:lnTo>
                    <a:pt x="558" y="144"/>
                  </a:lnTo>
                  <a:lnTo>
                    <a:pt x="558" y="146"/>
                  </a:lnTo>
                  <a:lnTo>
                    <a:pt x="560" y="150"/>
                  </a:lnTo>
                  <a:lnTo>
                    <a:pt x="560" y="152"/>
                  </a:lnTo>
                  <a:lnTo>
                    <a:pt x="560" y="154"/>
                  </a:lnTo>
                  <a:lnTo>
                    <a:pt x="560" y="154"/>
                  </a:lnTo>
                  <a:lnTo>
                    <a:pt x="560" y="156"/>
                  </a:lnTo>
                  <a:lnTo>
                    <a:pt x="560" y="158"/>
                  </a:lnTo>
                  <a:lnTo>
                    <a:pt x="558" y="162"/>
                  </a:lnTo>
                  <a:lnTo>
                    <a:pt x="558" y="162"/>
                  </a:lnTo>
                  <a:lnTo>
                    <a:pt x="558" y="164"/>
                  </a:lnTo>
                  <a:lnTo>
                    <a:pt x="558" y="166"/>
                  </a:lnTo>
                  <a:lnTo>
                    <a:pt x="558" y="170"/>
                  </a:lnTo>
                  <a:lnTo>
                    <a:pt x="558" y="170"/>
                  </a:lnTo>
                  <a:lnTo>
                    <a:pt x="560" y="172"/>
                  </a:lnTo>
                  <a:lnTo>
                    <a:pt x="560" y="172"/>
                  </a:lnTo>
                  <a:lnTo>
                    <a:pt x="560" y="174"/>
                  </a:lnTo>
                  <a:lnTo>
                    <a:pt x="562" y="174"/>
                  </a:lnTo>
                  <a:lnTo>
                    <a:pt x="562" y="174"/>
                  </a:lnTo>
                  <a:lnTo>
                    <a:pt x="564" y="176"/>
                  </a:lnTo>
                  <a:lnTo>
                    <a:pt x="566" y="176"/>
                  </a:lnTo>
                  <a:lnTo>
                    <a:pt x="568" y="176"/>
                  </a:lnTo>
                  <a:lnTo>
                    <a:pt x="568" y="176"/>
                  </a:lnTo>
                  <a:lnTo>
                    <a:pt x="570" y="178"/>
                  </a:lnTo>
                  <a:lnTo>
                    <a:pt x="570" y="178"/>
                  </a:lnTo>
                  <a:lnTo>
                    <a:pt x="570" y="180"/>
                  </a:lnTo>
                  <a:lnTo>
                    <a:pt x="570" y="182"/>
                  </a:lnTo>
                  <a:lnTo>
                    <a:pt x="570" y="184"/>
                  </a:lnTo>
                  <a:lnTo>
                    <a:pt x="570" y="186"/>
                  </a:lnTo>
                  <a:lnTo>
                    <a:pt x="570" y="190"/>
                  </a:lnTo>
                  <a:lnTo>
                    <a:pt x="570" y="198"/>
                  </a:lnTo>
                  <a:lnTo>
                    <a:pt x="570" y="202"/>
                  </a:lnTo>
                  <a:lnTo>
                    <a:pt x="570" y="204"/>
                  </a:lnTo>
                  <a:lnTo>
                    <a:pt x="570" y="208"/>
                  </a:lnTo>
                  <a:lnTo>
                    <a:pt x="572" y="212"/>
                  </a:lnTo>
                  <a:lnTo>
                    <a:pt x="572" y="214"/>
                  </a:lnTo>
                  <a:lnTo>
                    <a:pt x="572" y="216"/>
                  </a:lnTo>
                  <a:lnTo>
                    <a:pt x="572" y="216"/>
                  </a:lnTo>
                  <a:lnTo>
                    <a:pt x="572" y="218"/>
                  </a:lnTo>
                  <a:lnTo>
                    <a:pt x="574" y="218"/>
                  </a:lnTo>
                  <a:lnTo>
                    <a:pt x="574" y="218"/>
                  </a:lnTo>
                  <a:lnTo>
                    <a:pt x="576" y="220"/>
                  </a:lnTo>
                  <a:lnTo>
                    <a:pt x="578" y="220"/>
                  </a:lnTo>
                  <a:lnTo>
                    <a:pt x="580" y="220"/>
                  </a:lnTo>
                  <a:lnTo>
                    <a:pt x="582" y="222"/>
                  </a:lnTo>
                  <a:lnTo>
                    <a:pt x="586" y="222"/>
                  </a:lnTo>
                  <a:lnTo>
                    <a:pt x="588" y="222"/>
                  </a:lnTo>
                  <a:lnTo>
                    <a:pt x="590" y="222"/>
                  </a:lnTo>
                  <a:lnTo>
                    <a:pt x="590" y="222"/>
                  </a:lnTo>
                  <a:lnTo>
                    <a:pt x="592" y="220"/>
                  </a:lnTo>
                  <a:lnTo>
                    <a:pt x="592" y="220"/>
                  </a:lnTo>
                  <a:lnTo>
                    <a:pt x="592" y="220"/>
                  </a:lnTo>
                  <a:lnTo>
                    <a:pt x="592" y="220"/>
                  </a:lnTo>
                  <a:lnTo>
                    <a:pt x="592" y="218"/>
                  </a:lnTo>
                  <a:lnTo>
                    <a:pt x="594" y="218"/>
                  </a:lnTo>
                  <a:lnTo>
                    <a:pt x="594" y="216"/>
                  </a:lnTo>
                  <a:lnTo>
                    <a:pt x="594" y="216"/>
                  </a:lnTo>
                  <a:lnTo>
                    <a:pt x="594" y="214"/>
                  </a:lnTo>
                  <a:lnTo>
                    <a:pt x="594" y="214"/>
                  </a:lnTo>
                  <a:lnTo>
                    <a:pt x="594" y="214"/>
                  </a:lnTo>
                  <a:lnTo>
                    <a:pt x="594" y="212"/>
                  </a:lnTo>
                  <a:lnTo>
                    <a:pt x="596" y="212"/>
                  </a:lnTo>
                  <a:lnTo>
                    <a:pt x="596" y="212"/>
                  </a:lnTo>
                  <a:lnTo>
                    <a:pt x="598" y="212"/>
                  </a:lnTo>
                  <a:lnTo>
                    <a:pt x="598" y="212"/>
                  </a:lnTo>
                  <a:lnTo>
                    <a:pt x="600" y="214"/>
                  </a:lnTo>
                  <a:lnTo>
                    <a:pt x="602" y="214"/>
                  </a:lnTo>
                  <a:lnTo>
                    <a:pt x="606" y="216"/>
                  </a:lnTo>
                  <a:lnTo>
                    <a:pt x="608" y="218"/>
                  </a:lnTo>
                  <a:lnTo>
                    <a:pt x="608" y="218"/>
                  </a:lnTo>
                  <a:lnTo>
                    <a:pt x="614" y="220"/>
                  </a:lnTo>
                  <a:lnTo>
                    <a:pt x="616" y="220"/>
                  </a:lnTo>
                  <a:lnTo>
                    <a:pt x="616" y="222"/>
                  </a:lnTo>
                  <a:lnTo>
                    <a:pt x="618" y="222"/>
                  </a:lnTo>
                  <a:lnTo>
                    <a:pt x="618" y="222"/>
                  </a:lnTo>
                  <a:lnTo>
                    <a:pt x="620" y="224"/>
                  </a:lnTo>
                  <a:lnTo>
                    <a:pt x="620" y="226"/>
                  </a:lnTo>
                  <a:lnTo>
                    <a:pt x="622" y="228"/>
                  </a:lnTo>
                  <a:lnTo>
                    <a:pt x="624" y="230"/>
                  </a:lnTo>
                  <a:lnTo>
                    <a:pt x="624" y="232"/>
                  </a:lnTo>
                  <a:lnTo>
                    <a:pt x="624" y="234"/>
                  </a:lnTo>
                  <a:lnTo>
                    <a:pt x="626" y="238"/>
                  </a:lnTo>
                  <a:lnTo>
                    <a:pt x="626" y="240"/>
                  </a:lnTo>
                  <a:lnTo>
                    <a:pt x="626" y="242"/>
                  </a:lnTo>
                  <a:lnTo>
                    <a:pt x="626" y="242"/>
                  </a:lnTo>
                  <a:lnTo>
                    <a:pt x="628" y="244"/>
                  </a:lnTo>
                  <a:lnTo>
                    <a:pt x="628" y="246"/>
                  </a:lnTo>
                  <a:lnTo>
                    <a:pt x="628" y="246"/>
                  </a:lnTo>
                  <a:lnTo>
                    <a:pt x="630" y="248"/>
                  </a:lnTo>
                  <a:lnTo>
                    <a:pt x="634" y="250"/>
                  </a:lnTo>
                  <a:lnTo>
                    <a:pt x="636" y="250"/>
                  </a:lnTo>
                  <a:lnTo>
                    <a:pt x="636" y="252"/>
                  </a:lnTo>
                  <a:lnTo>
                    <a:pt x="636" y="252"/>
                  </a:lnTo>
                  <a:lnTo>
                    <a:pt x="640" y="252"/>
                  </a:lnTo>
                  <a:lnTo>
                    <a:pt x="642" y="254"/>
                  </a:lnTo>
                  <a:lnTo>
                    <a:pt x="642" y="254"/>
                  </a:lnTo>
                  <a:lnTo>
                    <a:pt x="644" y="254"/>
                  </a:lnTo>
                  <a:lnTo>
                    <a:pt x="644" y="256"/>
                  </a:lnTo>
                  <a:lnTo>
                    <a:pt x="644" y="256"/>
                  </a:lnTo>
                  <a:lnTo>
                    <a:pt x="644" y="258"/>
                  </a:lnTo>
                  <a:lnTo>
                    <a:pt x="644" y="260"/>
                  </a:lnTo>
                  <a:lnTo>
                    <a:pt x="646" y="262"/>
                  </a:lnTo>
                  <a:lnTo>
                    <a:pt x="646" y="262"/>
                  </a:lnTo>
                  <a:lnTo>
                    <a:pt x="644" y="264"/>
                  </a:lnTo>
                  <a:lnTo>
                    <a:pt x="644" y="266"/>
                  </a:lnTo>
                  <a:lnTo>
                    <a:pt x="644" y="266"/>
                  </a:lnTo>
                  <a:lnTo>
                    <a:pt x="644" y="266"/>
                  </a:lnTo>
                  <a:lnTo>
                    <a:pt x="644" y="266"/>
                  </a:lnTo>
                  <a:lnTo>
                    <a:pt x="642" y="266"/>
                  </a:lnTo>
                  <a:lnTo>
                    <a:pt x="642" y="266"/>
                  </a:lnTo>
                  <a:lnTo>
                    <a:pt x="640" y="266"/>
                  </a:lnTo>
                  <a:lnTo>
                    <a:pt x="640" y="264"/>
                  </a:lnTo>
                  <a:lnTo>
                    <a:pt x="638" y="264"/>
                  </a:lnTo>
                  <a:lnTo>
                    <a:pt x="636" y="262"/>
                  </a:lnTo>
                  <a:lnTo>
                    <a:pt x="634" y="260"/>
                  </a:lnTo>
                  <a:lnTo>
                    <a:pt x="632" y="258"/>
                  </a:lnTo>
                  <a:lnTo>
                    <a:pt x="630" y="258"/>
                  </a:lnTo>
                  <a:lnTo>
                    <a:pt x="628" y="256"/>
                  </a:lnTo>
                  <a:lnTo>
                    <a:pt x="626" y="252"/>
                  </a:lnTo>
                  <a:lnTo>
                    <a:pt x="624" y="250"/>
                  </a:lnTo>
                  <a:lnTo>
                    <a:pt x="622" y="248"/>
                  </a:lnTo>
                  <a:lnTo>
                    <a:pt x="622" y="246"/>
                  </a:lnTo>
                  <a:lnTo>
                    <a:pt x="618" y="244"/>
                  </a:lnTo>
                  <a:lnTo>
                    <a:pt x="614" y="240"/>
                  </a:lnTo>
                  <a:lnTo>
                    <a:pt x="612" y="238"/>
                  </a:lnTo>
                  <a:lnTo>
                    <a:pt x="610" y="238"/>
                  </a:lnTo>
                  <a:lnTo>
                    <a:pt x="608" y="236"/>
                  </a:lnTo>
                  <a:lnTo>
                    <a:pt x="606" y="236"/>
                  </a:lnTo>
                  <a:lnTo>
                    <a:pt x="604" y="236"/>
                  </a:lnTo>
                  <a:lnTo>
                    <a:pt x="602" y="234"/>
                  </a:lnTo>
                  <a:lnTo>
                    <a:pt x="600" y="234"/>
                  </a:lnTo>
                  <a:lnTo>
                    <a:pt x="598" y="234"/>
                  </a:lnTo>
                  <a:lnTo>
                    <a:pt x="596" y="234"/>
                  </a:lnTo>
                  <a:lnTo>
                    <a:pt x="594" y="234"/>
                  </a:lnTo>
                  <a:lnTo>
                    <a:pt x="592" y="234"/>
                  </a:lnTo>
                  <a:lnTo>
                    <a:pt x="592" y="236"/>
                  </a:lnTo>
                  <a:lnTo>
                    <a:pt x="592" y="236"/>
                  </a:lnTo>
                  <a:lnTo>
                    <a:pt x="590" y="236"/>
                  </a:lnTo>
                  <a:lnTo>
                    <a:pt x="590" y="236"/>
                  </a:lnTo>
                  <a:lnTo>
                    <a:pt x="590" y="238"/>
                  </a:lnTo>
                  <a:lnTo>
                    <a:pt x="588" y="240"/>
                  </a:lnTo>
                  <a:lnTo>
                    <a:pt x="588" y="244"/>
                  </a:lnTo>
                  <a:lnTo>
                    <a:pt x="586" y="246"/>
                  </a:lnTo>
                  <a:lnTo>
                    <a:pt x="586" y="250"/>
                  </a:lnTo>
                  <a:lnTo>
                    <a:pt x="586" y="252"/>
                  </a:lnTo>
                  <a:lnTo>
                    <a:pt x="584" y="256"/>
                  </a:lnTo>
                  <a:lnTo>
                    <a:pt x="582" y="260"/>
                  </a:lnTo>
                  <a:lnTo>
                    <a:pt x="578" y="268"/>
                  </a:lnTo>
                  <a:lnTo>
                    <a:pt x="576" y="272"/>
                  </a:lnTo>
                  <a:lnTo>
                    <a:pt x="574" y="278"/>
                  </a:lnTo>
                  <a:lnTo>
                    <a:pt x="572" y="280"/>
                  </a:lnTo>
                  <a:lnTo>
                    <a:pt x="572" y="284"/>
                  </a:lnTo>
                  <a:lnTo>
                    <a:pt x="570" y="286"/>
                  </a:lnTo>
                  <a:lnTo>
                    <a:pt x="570" y="286"/>
                  </a:lnTo>
                  <a:lnTo>
                    <a:pt x="568" y="288"/>
                  </a:lnTo>
                  <a:lnTo>
                    <a:pt x="566" y="288"/>
                  </a:lnTo>
                  <a:lnTo>
                    <a:pt x="564" y="290"/>
                  </a:lnTo>
                  <a:lnTo>
                    <a:pt x="562" y="290"/>
                  </a:lnTo>
                  <a:lnTo>
                    <a:pt x="560" y="292"/>
                  </a:lnTo>
                  <a:lnTo>
                    <a:pt x="558" y="292"/>
                  </a:lnTo>
                  <a:lnTo>
                    <a:pt x="556" y="292"/>
                  </a:lnTo>
                  <a:lnTo>
                    <a:pt x="554" y="294"/>
                  </a:lnTo>
                  <a:lnTo>
                    <a:pt x="552" y="294"/>
                  </a:lnTo>
                  <a:lnTo>
                    <a:pt x="550" y="294"/>
                  </a:lnTo>
                  <a:lnTo>
                    <a:pt x="546" y="294"/>
                  </a:lnTo>
                  <a:lnTo>
                    <a:pt x="542" y="292"/>
                  </a:lnTo>
                  <a:lnTo>
                    <a:pt x="538" y="292"/>
                  </a:lnTo>
                  <a:lnTo>
                    <a:pt x="536" y="290"/>
                  </a:lnTo>
                  <a:lnTo>
                    <a:pt x="534" y="290"/>
                  </a:lnTo>
                  <a:lnTo>
                    <a:pt x="532" y="290"/>
                  </a:lnTo>
                  <a:lnTo>
                    <a:pt x="530" y="288"/>
                  </a:lnTo>
                  <a:lnTo>
                    <a:pt x="530" y="288"/>
                  </a:lnTo>
                  <a:lnTo>
                    <a:pt x="528" y="286"/>
                  </a:lnTo>
                  <a:lnTo>
                    <a:pt x="528" y="286"/>
                  </a:lnTo>
                  <a:lnTo>
                    <a:pt x="528" y="286"/>
                  </a:lnTo>
                  <a:lnTo>
                    <a:pt x="528" y="284"/>
                  </a:lnTo>
                  <a:lnTo>
                    <a:pt x="528" y="284"/>
                  </a:lnTo>
                  <a:lnTo>
                    <a:pt x="528" y="282"/>
                  </a:lnTo>
                  <a:lnTo>
                    <a:pt x="528" y="282"/>
                  </a:lnTo>
                  <a:lnTo>
                    <a:pt x="530" y="280"/>
                  </a:lnTo>
                  <a:lnTo>
                    <a:pt x="530" y="278"/>
                  </a:lnTo>
                  <a:lnTo>
                    <a:pt x="532" y="278"/>
                  </a:lnTo>
                  <a:lnTo>
                    <a:pt x="532" y="278"/>
                  </a:lnTo>
                  <a:lnTo>
                    <a:pt x="532" y="276"/>
                  </a:lnTo>
                  <a:lnTo>
                    <a:pt x="534" y="276"/>
                  </a:lnTo>
                  <a:lnTo>
                    <a:pt x="534" y="276"/>
                  </a:lnTo>
                  <a:lnTo>
                    <a:pt x="536" y="274"/>
                  </a:lnTo>
                  <a:lnTo>
                    <a:pt x="540" y="274"/>
                  </a:lnTo>
                  <a:lnTo>
                    <a:pt x="544" y="274"/>
                  </a:lnTo>
                  <a:lnTo>
                    <a:pt x="546" y="272"/>
                  </a:lnTo>
                  <a:lnTo>
                    <a:pt x="546" y="272"/>
                  </a:lnTo>
                  <a:lnTo>
                    <a:pt x="550" y="270"/>
                  </a:lnTo>
                  <a:lnTo>
                    <a:pt x="554" y="268"/>
                  </a:lnTo>
                  <a:lnTo>
                    <a:pt x="556" y="268"/>
                  </a:lnTo>
                  <a:lnTo>
                    <a:pt x="558" y="266"/>
                  </a:lnTo>
                  <a:lnTo>
                    <a:pt x="560" y="266"/>
                  </a:lnTo>
                  <a:lnTo>
                    <a:pt x="560" y="264"/>
                  </a:lnTo>
                  <a:lnTo>
                    <a:pt x="562" y="264"/>
                  </a:lnTo>
                  <a:lnTo>
                    <a:pt x="562" y="262"/>
                  </a:lnTo>
                  <a:lnTo>
                    <a:pt x="564" y="260"/>
                  </a:lnTo>
                  <a:lnTo>
                    <a:pt x="564" y="256"/>
                  </a:lnTo>
                  <a:lnTo>
                    <a:pt x="564" y="254"/>
                  </a:lnTo>
                  <a:lnTo>
                    <a:pt x="566" y="252"/>
                  </a:lnTo>
                  <a:lnTo>
                    <a:pt x="566" y="250"/>
                  </a:lnTo>
                  <a:lnTo>
                    <a:pt x="566" y="248"/>
                  </a:lnTo>
                  <a:lnTo>
                    <a:pt x="566" y="248"/>
                  </a:lnTo>
                  <a:lnTo>
                    <a:pt x="566" y="246"/>
                  </a:lnTo>
                  <a:lnTo>
                    <a:pt x="564" y="244"/>
                  </a:lnTo>
                  <a:lnTo>
                    <a:pt x="564" y="240"/>
                  </a:lnTo>
                  <a:lnTo>
                    <a:pt x="562" y="236"/>
                  </a:lnTo>
                  <a:lnTo>
                    <a:pt x="560" y="230"/>
                  </a:lnTo>
                  <a:lnTo>
                    <a:pt x="558" y="226"/>
                  </a:lnTo>
                  <a:lnTo>
                    <a:pt x="556" y="218"/>
                  </a:lnTo>
                  <a:lnTo>
                    <a:pt x="554" y="214"/>
                  </a:lnTo>
                  <a:lnTo>
                    <a:pt x="554" y="214"/>
                  </a:lnTo>
                  <a:lnTo>
                    <a:pt x="554" y="212"/>
                  </a:lnTo>
                  <a:lnTo>
                    <a:pt x="554" y="210"/>
                  </a:lnTo>
                  <a:lnTo>
                    <a:pt x="552" y="208"/>
                  </a:lnTo>
                  <a:lnTo>
                    <a:pt x="554" y="206"/>
                  </a:lnTo>
                  <a:lnTo>
                    <a:pt x="554" y="202"/>
                  </a:lnTo>
                  <a:lnTo>
                    <a:pt x="554" y="202"/>
                  </a:lnTo>
                  <a:lnTo>
                    <a:pt x="554" y="200"/>
                  </a:lnTo>
                  <a:lnTo>
                    <a:pt x="552" y="198"/>
                  </a:lnTo>
                  <a:lnTo>
                    <a:pt x="552" y="198"/>
                  </a:lnTo>
                  <a:lnTo>
                    <a:pt x="550" y="194"/>
                  </a:lnTo>
                  <a:lnTo>
                    <a:pt x="550" y="190"/>
                  </a:lnTo>
                  <a:lnTo>
                    <a:pt x="548" y="186"/>
                  </a:lnTo>
                  <a:lnTo>
                    <a:pt x="548" y="182"/>
                  </a:lnTo>
                  <a:lnTo>
                    <a:pt x="546" y="178"/>
                  </a:lnTo>
                  <a:lnTo>
                    <a:pt x="544" y="168"/>
                  </a:lnTo>
                  <a:lnTo>
                    <a:pt x="542" y="156"/>
                  </a:lnTo>
                  <a:lnTo>
                    <a:pt x="538" y="144"/>
                  </a:lnTo>
                  <a:lnTo>
                    <a:pt x="536" y="140"/>
                  </a:lnTo>
                  <a:lnTo>
                    <a:pt x="536" y="134"/>
                  </a:lnTo>
                  <a:lnTo>
                    <a:pt x="536" y="132"/>
                  </a:lnTo>
                  <a:lnTo>
                    <a:pt x="534" y="128"/>
                  </a:lnTo>
                  <a:lnTo>
                    <a:pt x="534" y="126"/>
                  </a:lnTo>
                  <a:lnTo>
                    <a:pt x="532" y="124"/>
                  </a:lnTo>
                  <a:lnTo>
                    <a:pt x="532" y="122"/>
                  </a:lnTo>
                  <a:lnTo>
                    <a:pt x="530" y="120"/>
                  </a:lnTo>
                  <a:lnTo>
                    <a:pt x="530" y="118"/>
                  </a:lnTo>
                  <a:lnTo>
                    <a:pt x="528" y="116"/>
                  </a:lnTo>
                  <a:lnTo>
                    <a:pt x="526" y="114"/>
                  </a:lnTo>
                  <a:lnTo>
                    <a:pt x="524" y="112"/>
                  </a:lnTo>
                  <a:lnTo>
                    <a:pt x="522" y="110"/>
                  </a:lnTo>
                  <a:lnTo>
                    <a:pt x="522" y="110"/>
                  </a:lnTo>
                  <a:lnTo>
                    <a:pt x="520" y="110"/>
                  </a:lnTo>
                  <a:lnTo>
                    <a:pt x="520" y="110"/>
                  </a:lnTo>
                  <a:lnTo>
                    <a:pt x="518" y="110"/>
                  </a:lnTo>
                  <a:lnTo>
                    <a:pt x="516" y="108"/>
                  </a:lnTo>
                  <a:lnTo>
                    <a:pt x="514" y="108"/>
                  </a:lnTo>
                  <a:lnTo>
                    <a:pt x="510" y="110"/>
                  </a:lnTo>
                  <a:lnTo>
                    <a:pt x="508" y="110"/>
                  </a:lnTo>
                  <a:lnTo>
                    <a:pt x="506" y="110"/>
                  </a:lnTo>
                  <a:lnTo>
                    <a:pt x="504" y="112"/>
                  </a:lnTo>
                  <a:lnTo>
                    <a:pt x="502" y="112"/>
                  </a:lnTo>
                  <a:lnTo>
                    <a:pt x="502" y="112"/>
                  </a:lnTo>
                  <a:lnTo>
                    <a:pt x="500" y="112"/>
                  </a:lnTo>
                  <a:lnTo>
                    <a:pt x="500" y="114"/>
                  </a:lnTo>
                  <a:lnTo>
                    <a:pt x="498" y="116"/>
                  </a:lnTo>
                  <a:lnTo>
                    <a:pt x="498" y="116"/>
                  </a:lnTo>
                  <a:lnTo>
                    <a:pt x="496" y="120"/>
                  </a:lnTo>
                  <a:lnTo>
                    <a:pt x="496" y="124"/>
                  </a:lnTo>
                  <a:lnTo>
                    <a:pt x="494" y="126"/>
                  </a:lnTo>
                  <a:lnTo>
                    <a:pt x="492" y="130"/>
                  </a:lnTo>
                  <a:lnTo>
                    <a:pt x="492" y="136"/>
                  </a:lnTo>
                  <a:lnTo>
                    <a:pt x="492" y="138"/>
                  </a:lnTo>
                  <a:lnTo>
                    <a:pt x="492" y="138"/>
                  </a:lnTo>
                  <a:lnTo>
                    <a:pt x="490" y="142"/>
                  </a:lnTo>
                  <a:lnTo>
                    <a:pt x="490" y="148"/>
                  </a:lnTo>
                  <a:lnTo>
                    <a:pt x="490" y="152"/>
                  </a:lnTo>
                  <a:lnTo>
                    <a:pt x="490" y="156"/>
                  </a:lnTo>
                  <a:lnTo>
                    <a:pt x="490" y="158"/>
                  </a:lnTo>
                  <a:lnTo>
                    <a:pt x="488" y="158"/>
                  </a:lnTo>
                  <a:lnTo>
                    <a:pt x="488" y="160"/>
                  </a:lnTo>
                  <a:lnTo>
                    <a:pt x="488" y="162"/>
                  </a:lnTo>
                  <a:lnTo>
                    <a:pt x="488" y="162"/>
                  </a:lnTo>
                  <a:lnTo>
                    <a:pt x="486" y="162"/>
                  </a:lnTo>
                  <a:lnTo>
                    <a:pt x="486" y="164"/>
                  </a:lnTo>
                  <a:lnTo>
                    <a:pt x="484" y="164"/>
                  </a:lnTo>
                  <a:lnTo>
                    <a:pt x="482" y="166"/>
                  </a:lnTo>
                  <a:lnTo>
                    <a:pt x="480" y="166"/>
                  </a:lnTo>
                  <a:lnTo>
                    <a:pt x="476" y="168"/>
                  </a:lnTo>
                  <a:lnTo>
                    <a:pt x="474" y="168"/>
                  </a:lnTo>
                  <a:lnTo>
                    <a:pt x="474" y="170"/>
                  </a:lnTo>
                  <a:lnTo>
                    <a:pt x="472" y="170"/>
                  </a:lnTo>
                  <a:lnTo>
                    <a:pt x="472" y="170"/>
                  </a:lnTo>
                  <a:lnTo>
                    <a:pt x="472" y="172"/>
                  </a:lnTo>
                  <a:lnTo>
                    <a:pt x="470" y="172"/>
                  </a:lnTo>
                  <a:lnTo>
                    <a:pt x="470" y="172"/>
                  </a:lnTo>
                  <a:lnTo>
                    <a:pt x="470" y="174"/>
                  </a:lnTo>
                  <a:lnTo>
                    <a:pt x="470" y="178"/>
                  </a:lnTo>
                  <a:lnTo>
                    <a:pt x="470" y="180"/>
                  </a:lnTo>
                  <a:lnTo>
                    <a:pt x="472" y="182"/>
                  </a:lnTo>
                  <a:lnTo>
                    <a:pt x="472" y="184"/>
                  </a:lnTo>
                  <a:lnTo>
                    <a:pt x="472" y="186"/>
                  </a:lnTo>
                  <a:lnTo>
                    <a:pt x="472" y="188"/>
                  </a:lnTo>
                  <a:lnTo>
                    <a:pt x="474" y="190"/>
                  </a:lnTo>
                  <a:lnTo>
                    <a:pt x="474" y="192"/>
                  </a:lnTo>
                  <a:lnTo>
                    <a:pt x="476" y="194"/>
                  </a:lnTo>
                  <a:lnTo>
                    <a:pt x="478" y="196"/>
                  </a:lnTo>
                  <a:lnTo>
                    <a:pt x="480" y="200"/>
                  </a:lnTo>
                  <a:lnTo>
                    <a:pt x="482" y="202"/>
                  </a:lnTo>
                  <a:lnTo>
                    <a:pt x="488" y="212"/>
                  </a:lnTo>
                  <a:lnTo>
                    <a:pt x="494" y="220"/>
                  </a:lnTo>
                  <a:lnTo>
                    <a:pt x="496" y="222"/>
                  </a:lnTo>
                  <a:lnTo>
                    <a:pt x="498" y="224"/>
                  </a:lnTo>
                  <a:lnTo>
                    <a:pt x="502" y="228"/>
                  </a:lnTo>
                  <a:lnTo>
                    <a:pt x="502" y="230"/>
                  </a:lnTo>
                  <a:lnTo>
                    <a:pt x="502" y="230"/>
                  </a:lnTo>
                  <a:lnTo>
                    <a:pt x="504" y="234"/>
                  </a:lnTo>
                  <a:lnTo>
                    <a:pt x="506" y="236"/>
                  </a:lnTo>
                  <a:lnTo>
                    <a:pt x="506" y="238"/>
                  </a:lnTo>
                  <a:lnTo>
                    <a:pt x="506" y="240"/>
                  </a:lnTo>
                  <a:lnTo>
                    <a:pt x="506" y="240"/>
                  </a:lnTo>
                  <a:lnTo>
                    <a:pt x="506" y="242"/>
                  </a:lnTo>
                  <a:lnTo>
                    <a:pt x="506" y="242"/>
                  </a:lnTo>
                  <a:lnTo>
                    <a:pt x="506" y="242"/>
                  </a:lnTo>
                  <a:lnTo>
                    <a:pt x="506" y="244"/>
                  </a:lnTo>
                  <a:lnTo>
                    <a:pt x="504" y="244"/>
                  </a:lnTo>
                  <a:lnTo>
                    <a:pt x="502" y="246"/>
                  </a:lnTo>
                  <a:lnTo>
                    <a:pt x="500" y="246"/>
                  </a:lnTo>
                  <a:lnTo>
                    <a:pt x="498" y="246"/>
                  </a:lnTo>
                  <a:lnTo>
                    <a:pt x="496" y="248"/>
                  </a:lnTo>
                  <a:lnTo>
                    <a:pt x="494" y="248"/>
                  </a:lnTo>
                  <a:lnTo>
                    <a:pt x="494" y="248"/>
                  </a:lnTo>
                  <a:lnTo>
                    <a:pt x="492" y="246"/>
                  </a:lnTo>
                  <a:lnTo>
                    <a:pt x="492" y="246"/>
                  </a:lnTo>
                  <a:lnTo>
                    <a:pt x="490" y="246"/>
                  </a:lnTo>
                  <a:lnTo>
                    <a:pt x="490" y="244"/>
                  </a:lnTo>
                  <a:lnTo>
                    <a:pt x="488" y="244"/>
                  </a:lnTo>
                  <a:lnTo>
                    <a:pt x="488" y="242"/>
                  </a:lnTo>
                  <a:lnTo>
                    <a:pt x="486" y="238"/>
                  </a:lnTo>
                  <a:lnTo>
                    <a:pt x="482" y="232"/>
                  </a:lnTo>
                  <a:lnTo>
                    <a:pt x="480" y="230"/>
                  </a:lnTo>
                  <a:lnTo>
                    <a:pt x="480" y="228"/>
                  </a:lnTo>
                  <a:lnTo>
                    <a:pt x="478" y="228"/>
                  </a:lnTo>
                  <a:lnTo>
                    <a:pt x="476" y="226"/>
                  </a:lnTo>
                  <a:lnTo>
                    <a:pt x="474" y="224"/>
                  </a:lnTo>
                  <a:lnTo>
                    <a:pt x="470" y="222"/>
                  </a:lnTo>
                  <a:lnTo>
                    <a:pt x="468" y="220"/>
                  </a:lnTo>
                  <a:lnTo>
                    <a:pt x="464" y="218"/>
                  </a:lnTo>
                  <a:lnTo>
                    <a:pt x="460" y="216"/>
                  </a:lnTo>
                  <a:lnTo>
                    <a:pt x="458" y="216"/>
                  </a:lnTo>
                  <a:lnTo>
                    <a:pt x="454" y="214"/>
                  </a:lnTo>
                  <a:lnTo>
                    <a:pt x="452" y="214"/>
                  </a:lnTo>
                  <a:lnTo>
                    <a:pt x="448" y="212"/>
                  </a:lnTo>
                  <a:lnTo>
                    <a:pt x="444" y="210"/>
                  </a:lnTo>
                  <a:lnTo>
                    <a:pt x="440" y="210"/>
                  </a:lnTo>
                  <a:lnTo>
                    <a:pt x="432" y="208"/>
                  </a:lnTo>
                  <a:lnTo>
                    <a:pt x="426" y="206"/>
                  </a:lnTo>
                  <a:lnTo>
                    <a:pt x="420" y="206"/>
                  </a:lnTo>
                  <a:lnTo>
                    <a:pt x="418" y="206"/>
                  </a:lnTo>
                  <a:lnTo>
                    <a:pt x="414" y="204"/>
                  </a:lnTo>
                  <a:lnTo>
                    <a:pt x="410" y="204"/>
                  </a:lnTo>
                  <a:lnTo>
                    <a:pt x="408" y="204"/>
                  </a:lnTo>
                  <a:lnTo>
                    <a:pt x="406" y="204"/>
                  </a:lnTo>
                  <a:lnTo>
                    <a:pt x="404" y="204"/>
                  </a:lnTo>
                  <a:lnTo>
                    <a:pt x="404" y="204"/>
                  </a:lnTo>
                  <a:lnTo>
                    <a:pt x="402" y="206"/>
                  </a:lnTo>
                  <a:lnTo>
                    <a:pt x="402" y="206"/>
                  </a:lnTo>
                  <a:lnTo>
                    <a:pt x="400" y="208"/>
                  </a:lnTo>
                  <a:lnTo>
                    <a:pt x="398" y="208"/>
                  </a:lnTo>
                  <a:lnTo>
                    <a:pt x="398" y="210"/>
                  </a:lnTo>
                  <a:lnTo>
                    <a:pt x="396" y="212"/>
                  </a:lnTo>
                  <a:lnTo>
                    <a:pt x="396" y="212"/>
                  </a:lnTo>
                  <a:lnTo>
                    <a:pt x="396" y="214"/>
                  </a:lnTo>
                  <a:lnTo>
                    <a:pt x="396" y="214"/>
                  </a:lnTo>
                  <a:lnTo>
                    <a:pt x="396" y="216"/>
                  </a:lnTo>
                  <a:lnTo>
                    <a:pt x="396" y="216"/>
                  </a:lnTo>
                  <a:lnTo>
                    <a:pt x="396" y="216"/>
                  </a:lnTo>
                  <a:lnTo>
                    <a:pt x="396" y="216"/>
                  </a:lnTo>
                  <a:lnTo>
                    <a:pt x="398" y="218"/>
                  </a:lnTo>
                  <a:lnTo>
                    <a:pt x="400" y="218"/>
                  </a:lnTo>
                  <a:lnTo>
                    <a:pt x="402" y="220"/>
                  </a:lnTo>
                  <a:lnTo>
                    <a:pt x="402" y="220"/>
                  </a:lnTo>
                  <a:lnTo>
                    <a:pt x="404" y="220"/>
                  </a:lnTo>
                  <a:lnTo>
                    <a:pt x="404" y="220"/>
                  </a:lnTo>
                  <a:lnTo>
                    <a:pt x="404" y="222"/>
                  </a:lnTo>
                  <a:lnTo>
                    <a:pt x="404" y="222"/>
                  </a:lnTo>
                  <a:lnTo>
                    <a:pt x="404" y="224"/>
                  </a:lnTo>
                  <a:lnTo>
                    <a:pt x="404" y="228"/>
                  </a:lnTo>
                  <a:lnTo>
                    <a:pt x="404" y="230"/>
                  </a:lnTo>
                  <a:lnTo>
                    <a:pt x="404" y="232"/>
                  </a:lnTo>
                  <a:lnTo>
                    <a:pt x="404" y="236"/>
                  </a:lnTo>
                  <a:lnTo>
                    <a:pt x="404" y="238"/>
                  </a:lnTo>
                  <a:lnTo>
                    <a:pt x="402" y="238"/>
                  </a:lnTo>
                  <a:lnTo>
                    <a:pt x="402" y="240"/>
                  </a:lnTo>
                  <a:lnTo>
                    <a:pt x="402" y="240"/>
                  </a:lnTo>
                  <a:lnTo>
                    <a:pt x="400" y="242"/>
                  </a:lnTo>
                  <a:lnTo>
                    <a:pt x="398" y="242"/>
                  </a:lnTo>
                  <a:lnTo>
                    <a:pt x="396" y="242"/>
                  </a:lnTo>
                  <a:lnTo>
                    <a:pt x="394" y="244"/>
                  </a:lnTo>
                  <a:lnTo>
                    <a:pt x="392" y="244"/>
                  </a:lnTo>
                  <a:lnTo>
                    <a:pt x="390" y="244"/>
                  </a:lnTo>
                  <a:lnTo>
                    <a:pt x="390" y="244"/>
                  </a:lnTo>
                  <a:lnTo>
                    <a:pt x="390" y="244"/>
                  </a:lnTo>
                  <a:lnTo>
                    <a:pt x="388" y="242"/>
                  </a:lnTo>
                  <a:lnTo>
                    <a:pt x="388" y="242"/>
                  </a:lnTo>
                  <a:lnTo>
                    <a:pt x="388" y="242"/>
                  </a:lnTo>
                  <a:lnTo>
                    <a:pt x="388" y="240"/>
                  </a:lnTo>
                  <a:lnTo>
                    <a:pt x="388" y="238"/>
                  </a:lnTo>
                  <a:lnTo>
                    <a:pt x="388" y="236"/>
                  </a:lnTo>
                  <a:lnTo>
                    <a:pt x="388" y="232"/>
                  </a:lnTo>
                  <a:lnTo>
                    <a:pt x="388" y="230"/>
                  </a:lnTo>
                  <a:lnTo>
                    <a:pt x="386" y="230"/>
                  </a:lnTo>
                  <a:lnTo>
                    <a:pt x="386" y="228"/>
                  </a:lnTo>
                  <a:lnTo>
                    <a:pt x="386" y="228"/>
                  </a:lnTo>
                  <a:lnTo>
                    <a:pt x="386" y="226"/>
                  </a:lnTo>
                  <a:lnTo>
                    <a:pt x="384" y="226"/>
                  </a:lnTo>
                  <a:lnTo>
                    <a:pt x="384" y="226"/>
                  </a:lnTo>
                  <a:lnTo>
                    <a:pt x="382" y="226"/>
                  </a:lnTo>
                  <a:lnTo>
                    <a:pt x="380" y="226"/>
                  </a:lnTo>
                  <a:lnTo>
                    <a:pt x="380" y="226"/>
                  </a:lnTo>
                  <a:lnTo>
                    <a:pt x="378" y="226"/>
                  </a:lnTo>
                  <a:lnTo>
                    <a:pt x="376" y="226"/>
                  </a:lnTo>
                  <a:lnTo>
                    <a:pt x="376" y="226"/>
                  </a:lnTo>
                  <a:lnTo>
                    <a:pt x="374" y="226"/>
                  </a:lnTo>
                  <a:lnTo>
                    <a:pt x="374" y="226"/>
                  </a:lnTo>
                  <a:lnTo>
                    <a:pt x="374" y="228"/>
                  </a:lnTo>
                  <a:lnTo>
                    <a:pt x="372" y="230"/>
                  </a:lnTo>
                  <a:lnTo>
                    <a:pt x="370" y="232"/>
                  </a:lnTo>
                  <a:lnTo>
                    <a:pt x="370" y="234"/>
                  </a:lnTo>
                  <a:lnTo>
                    <a:pt x="368" y="236"/>
                  </a:lnTo>
                  <a:lnTo>
                    <a:pt x="366" y="238"/>
                  </a:lnTo>
                  <a:lnTo>
                    <a:pt x="366" y="238"/>
                  </a:lnTo>
                  <a:lnTo>
                    <a:pt x="366" y="238"/>
                  </a:lnTo>
                  <a:lnTo>
                    <a:pt x="364" y="238"/>
                  </a:lnTo>
                  <a:lnTo>
                    <a:pt x="362" y="238"/>
                  </a:lnTo>
                  <a:lnTo>
                    <a:pt x="360" y="240"/>
                  </a:lnTo>
                  <a:lnTo>
                    <a:pt x="358" y="240"/>
                  </a:lnTo>
                  <a:lnTo>
                    <a:pt x="354" y="238"/>
                  </a:lnTo>
                  <a:lnTo>
                    <a:pt x="350" y="238"/>
                  </a:lnTo>
                  <a:lnTo>
                    <a:pt x="346" y="238"/>
                  </a:lnTo>
                  <a:lnTo>
                    <a:pt x="342" y="238"/>
                  </a:lnTo>
                  <a:lnTo>
                    <a:pt x="340" y="238"/>
                  </a:lnTo>
                  <a:lnTo>
                    <a:pt x="338" y="238"/>
                  </a:lnTo>
                  <a:lnTo>
                    <a:pt x="336" y="238"/>
                  </a:lnTo>
                  <a:lnTo>
                    <a:pt x="336" y="238"/>
                  </a:lnTo>
                  <a:lnTo>
                    <a:pt x="334" y="238"/>
                  </a:lnTo>
                  <a:lnTo>
                    <a:pt x="334" y="240"/>
                  </a:lnTo>
                  <a:lnTo>
                    <a:pt x="334" y="240"/>
                  </a:lnTo>
                  <a:lnTo>
                    <a:pt x="332" y="240"/>
                  </a:lnTo>
                  <a:lnTo>
                    <a:pt x="332" y="242"/>
                  </a:lnTo>
                  <a:lnTo>
                    <a:pt x="330" y="246"/>
                  </a:lnTo>
                  <a:lnTo>
                    <a:pt x="328" y="248"/>
                  </a:lnTo>
                  <a:lnTo>
                    <a:pt x="328" y="250"/>
                  </a:lnTo>
                  <a:lnTo>
                    <a:pt x="326" y="250"/>
                  </a:lnTo>
                  <a:lnTo>
                    <a:pt x="326" y="250"/>
                  </a:lnTo>
                  <a:lnTo>
                    <a:pt x="324" y="250"/>
                  </a:lnTo>
                  <a:lnTo>
                    <a:pt x="324" y="250"/>
                  </a:lnTo>
                  <a:lnTo>
                    <a:pt x="324" y="250"/>
                  </a:lnTo>
                  <a:lnTo>
                    <a:pt x="322" y="250"/>
                  </a:lnTo>
                  <a:lnTo>
                    <a:pt x="322" y="250"/>
                  </a:lnTo>
                  <a:lnTo>
                    <a:pt x="322" y="248"/>
                  </a:lnTo>
                  <a:lnTo>
                    <a:pt x="320" y="246"/>
                  </a:lnTo>
                  <a:lnTo>
                    <a:pt x="320" y="244"/>
                  </a:lnTo>
                  <a:lnTo>
                    <a:pt x="318" y="240"/>
                  </a:lnTo>
                  <a:lnTo>
                    <a:pt x="318" y="238"/>
                  </a:lnTo>
                  <a:lnTo>
                    <a:pt x="318" y="238"/>
                  </a:lnTo>
                  <a:lnTo>
                    <a:pt x="316" y="236"/>
                  </a:lnTo>
                  <a:lnTo>
                    <a:pt x="316" y="236"/>
                  </a:lnTo>
                  <a:lnTo>
                    <a:pt x="316" y="236"/>
                  </a:lnTo>
                  <a:lnTo>
                    <a:pt x="314" y="236"/>
                  </a:lnTo>
                  <a:lnTo>
                    <a:pt x="312" y="236"/>
                  </a:lnTo>
                  <a:lnTo>
                    <a:pt x="312" y="236"/>
                  </a:lnTo>
                  <a:lnTo>
                    <a:pt x="310" y="236"/>
                  </a:lnTo>
                  <a:lnTo>
                    <a:pt x="308" y="238"/>
                  </a:lnTo>
                  <a:lnTo>
                    <a:pt x="306" y="238"/>
                  </a:lnTo>
                  <a:lnTo>
                    <a:pt x="302" y="240"/>
                  </a:lnTo>
                  <a:lnTo>
                    <a:pt x="296" y="242"/>
                  </a:lnTo>
                  <a:lnTo>
                    <a:pt x="292" y="244"/>
                  </a:lnTo>
                  <a:lnTo>
                    <a:pt x="288" y="246"/>
                  </a:lnTo>
                  <a:lnTo>
                    <a:pt x="284" y="248"/>
                  </a:lnTo>
                  <a:lnTo>
                    <a:pt x="280" y="248"/>
                  </a:lnTo>
                  <a:lnTo>
                    <a:pt x="276" y="250"/>
                  </a:lnTo>
                  <a:lnTo>
                    <a:pt x="274" y="252"/>
                  </a:lnTo>
                  <a:lnTo>
                    <a:pt x="272" y="252"/>
                  </a:lnTo>
                  <a:lnTo>
                    <a:pt x="270" y="254"/>
                  </a:lnTo>
                  <a:lnTo>
                    <a:pt x="268" y="256"/>
                  </a:lnTo>
                  <a:lnTo>
                    <a:pt x="266" y="258"/>
                  </a:lnTo>
                  <a:lnTo>
                    <a:pt x="262" y="260"/>
                  </a:lnTo>
                  <a:lnTo>
                    <a:pt x="256" y="266"/>
                  </a:lnTo>
                  <a:lnTo>
                    <a:pt x="254" y="268"/>
                  </a:lnTo>
                  <a:lnTo>
                    <a:pt x="252" y="270"/>
                  </a:lnTo>
                  <a:lnTo>
                    <a:pt x="248" y="272"/>
                  </a:lnTo>
                  <a:lnTo>
                    <a:pt x="244" y="274"/>
                  </a:lnTo>
                  <a:lnTo>
                    <a:pt x="242" y="276"/>
                  </a:lnTo>
                  <a:lnTo>
                    <a:pt x="238" y="278"/>
                  </a:lnTo>
                  <a:lnTo>
                    <a:pt x="238" y="278"/>
                  </a:lnTo>
                  <a:lnTo>
                    <a:pt x="236" y="280"/>
                  </a:lnTo>
                  <a:lnTo>
                    <a:pt x="234" y="280"/>
                  </a:lnTo>
                  <a:lnTo>
                    <a:pt x="234" y="280"/>
                  </a:lnTo>
                  <a:lnTo>
                    <a:pt x="232" y="280"/>
                  </a:lnTo>
                  <a:lnTo>
                    <a:pt x="230" y="280"/>
                  </a:lnTo>
                  <a:lnTo>
                    <a:pt x="230" y="280"/>
                  </a:lnTo>
                  <a:lnTo>
                    <a:pt x="230" y="278"/>
                  </a:lnTo>
                  <a:lnTo>
                    <a:pt x="228" y="278"/>
                  </a:lnTo>
                  <a:lnTo>
                    <a:pt x="228" y="278"/>
                  </a:lnTo>
                  <a:lnTo>
                    <a:pt x="228" y="276"/>
                  </a:lnTo>
                  <a:lnTo>
                    <a:pt x="226" y="274"/>
                  </a:lnTo>
                  <a:lnTo>
                    <a:pt x="226" y="272"/>
                  </a:lnTo>
                  <a:lnTo>
                    <a:pt x="224" y="270"/>
                  </a:lnTo>
                  <a:lnTo>
                    <a:pt x="224" y="266"/>
                  </a:lnTo>
                  <a:lnTo>
                    <a:pt x="224" y="264"/>
                  </a:lnTo>
                  <a:lnTo>
                    <a:pt x="224" y="264"/>
                  </a:lnTo>
                  <a:lnTo>
                    <a:pt x="224" y="260"/>
                  </a:lnTo>
                  <a:lnTo>
                    <a:pt x="224" y="256"/>
                  </a:lnTo>
                  <a:lnTo>
                    <a:pt x="224" y="256"/>
                  </a:lnTo>
                  <a:lnTo>
                    <a:pt x="224" y="254"/>
                  </a:lnTo>
                  <a:lnTo>
                    <a:pt x="222" y="252"/>
                  </a:lnTo>
                  <a:lnTo>
                    <a:pt x="222" y="250"/>
                  </a:lnTo>
                  <a:lnTo>
                    <a:pt x="220" y="248"/>
                  </a:lnTo>
                  <a:lnTo>
                    <a:pt x="218" y="246"/>
                  </a:lnTo>
                  <a:lnTo>
                    <a:pt x="216" y="244"/>
                  </a:lnTo>
                  <a:lnTo>
                    <a:pt x="214" y="242"/>
                  </a:lnTo>
                  <a:lnTo>
                    <a:pt x="212" y="240"/>
                  </a:lnTo>
                  <a:lnTo>
                    <a:pt x="210" y="240"/>
                  </a:lnTo>
                  <a:lnTo>
                    <a:pt x="210" y="240"/>
                  </a:lnTo>
                  <a:lnTo>
                    <a:pt x="208" y="238"/>
                  </a:lnTo>
                  <a:lnTo>
                    <a:pt x="204" y="238"/>
                  </a:lnTo>
                  <a:lnTo>
                    <a:pt x="202" y="238"/>
                  </a:lnTo>
                  <a:lnTo>
                    <a:pt x="198" y="238"/>
                  </a:lnTo>
                  <a:lnTo>
                    <a:pt x="194" y="238"/>
                  </a:lnTo>
                  <a:lnTo>
                    <a:pt x="194" y="238"/>
                  </a:lnTo>
                  <a:lnTo>
                    <a:pt x="192" y="240"/>
                  </a:lnTo>
                  <a:lnTo>
                    <a:pt x="190" y="240"/>
                  </a:lnTo>
                  <a:lnTo>
                    <a:pt x="190" y="240"/>
                  </a:lnTo>
                  <a:lnTo>
                    <a:pt x="188" y="242"/>
                  </a:lnTo>
                  <a:lnTo>
                    <a:pt x="188" y="242"/>
                  </a:lnTo>
                  <a:lnTo>
                    <a:pt x="188" y="242"/>
                  </a:lnTo>
                  <a:lnTo>
                    <a:pt x="188" y="244"/>
                  </a:lnTo>
                  <a:lnTo>
                    <a:pt x="188" y="244"/>
                  </a:lnTo>
                  <a:lnTo>
                    <a:pt x="188" y="244"/>
                  </a:lnTo>
                  <a:lnTo>
                    <a:pt x="188" y="246"/>
                  </a:lnTo>
                  <a:lnTo>
                    <a:pt x="190" y="248"/>
                  </a:lnTo>
                  <a:lnTo>
                    <a:pt x="192" y="252"/>
                  </a:lnTo>
                  <a:lnTo>
                    <a:pt x="192" y="252"/>
                  </a:lnTo>
                  <a:lnTo>
                    <a:pt x="194" y="254"/>
                  </a:lnTo>
                  <a:lnTo>
                    <a:pt x="194" y="258"/>
                  </a:lnTo>
                  <a:lnTo>
                    <a:pt x="196" y="262"/>
                  </a:lnTo>
                  <a:lnTo>
                    <a:pt x="196" y="266"/>
                  </a:lnTo>
                  <a:lnTo>
                    <a:pt x="198" y="270"/>
                  </a:lnTo>
                  <a:lnTo>
                    <a:pt x="200" y="272"/>
                  </a:lnTo>
                  <a:lnTo>
                    <a:pt x="202" y="276"/>
                  </a:lnTo>
                  <a:lnTo>
                    <a:pt x="204" y="280"/>
                  </a:lnTo>
                  <a:lnTo>
                    <a:pt x="204" y="282"/>
                  </a:lnTo>
                  <a:lnTo>
                    <a:pt x="204" y="284"/>
                  </a:lnTo>
                  <a:lnTo>
                    <a:pt x="206" y="288"/>
                  </a:lnTo>
                  <a:lnTo>
                    <a:pt x="206" y="290"/>
                  </a:lnTo>
                  <a:lnTo>
                    <a:pt x="206" y="292"/>
                  </a:lnTo>
                  <a:lnTo>
                    <a:pt x="208" y="296"/>
                  </a:lnTo>
                  <a:lnTo>
                    <a:pt x="208" y="296"/>
                  </a:lnTo>
                  <a:lnTo>
                    <a:pt x="208" y="298"/>
                  </a:lnTo>
                  <a:lnTo>
                    <a:pt x="206" y="298"/>
                  </a:lnTo>
                  <a:lnTo>
                    <a:pt x="206" y="300"/>
                  </a:lnTo>
                  <a:lnTo>
                    <a:pt x="206" y="300"/>
                  </a:lnTo>
                  <a:lnTo>
                    <a:pt x="206" y="300"/>
                  </a:lnTo>
                  <a:lnTo>
                    <a:pt x="206" y="302"/>
                  </a:lnTo>
                  <a:lnTo>
                    <a:pt x="204" y="302"/>
                  </a:lnTo>
                  <a:lnTo>
                    <a:pt x="204" y="302"/>
                  </a:lnTo>
                  <a:lnTo>
                    <a:pt x="202" y="300"/>
                  </a:lnTo>
                  <a:lnTo>
                    <a:pt x="202" y="300"/>
                  </a:lnTo>
                  <a:lnTo>
                    <a:pt x="200" y="300"/>
                  </a:lnTo>
                  <a:lnTo>
                    <a:pt x="198" y="298"/>
                  </a:lnTo>
                  <a:lnTo>
                    <a:pt x="194" y="296"/>
                  </a:lnTo>
                  <a:lnTo>
                    <a:pt x="192" y="294"/>
                  </a:lnTo>
                  <a:lnTo>
                    <a:pt x="192" y="294"/>
                  </a:lnTo>
                  <a:lnTo>
                    <a:pt x="190" y="294"/>
                  </a:lnTo>
                  <a:lnTo>
                    <a:pt x="188" y="292"/>
                  </a:lnTo>
                  <a:lnTo>
                    <a:pt x="184" y="292"/>
                  </a:lnTo>
                  <a:lnTo>
                    <a:pt x="180" y="290"/>
                  </a:lnTo>
                  <a:lnTo>
                    <a:pt x="178" y="290"/>
                  </a:lnTo>
                  <a:lnTo>
                    <a:pt x="178" y="290"/>
                  </a:lnTo>
                  <a:lnTo>
                    <a:pt x="176" y="290"/>
                  </a:lnTo>
                  <a:lnTo>
                    <a:pt x="176" y="290"/>
                  </a:lnTo>
                  <a:lnTo>
                    <a:pt x="174" y="292"/>
                  </a:lnTo>
                  <a:lnTo>
                    <a:pt x="174" y="292"/>
                  </a:lnTo>
                  <a:lnTo>
                    <a:pt x="174" y="292"/>
                  </a:lnTo>
                  <a:lnTo>
                    <a:pt x="172" y="294"/>
                  </a:lnTo>
                  <a:lnTo>
                    <a:pt x="172" y="296"/>
                  </a:lnTo>
                  <a:lnTo>
                    <a:pt x="168" y="298"/>
                  </a:lnTo>
                  <a:lnTo>
                    <a:pt x="168" y="300"/>
                  </a:lnTo>
                  <a:lnTo>
                    <a:pt x="166" y="300"/>
                  </a:lnTo>
                  <a:lnTo>
                    <a:pt x="166" y="302"/>
                  </a:lnTo>
                  <a:lnTo>
                    <a:pt x="164" y="302"/>
                  </a:lnTo>
                  <a:lnTo>
                    <a:pt x="162" y="302"/>
                  </a:lnTo>
                  <a:lnTo>
                    <a:pt x="160" y="302"/>
                  </a:lnTo>
                  <a:lnTo>
                    <a:pt x="156" y="304"/>
                  </a:lnTo>
                  <a:lnTo>
                    <a:pt x="154" y="304"/>
                  </a:lnTo>
                  <a:lnTo>
                    <a:pt x="152" y="304"/>
                  </a:lnTo>
                  <a:lnTo>
                    <a:pt x="150" y="304"/>
                  </a:lnTo>
                  <a:lnTo>
                    <a:pt x="150" y="304"/>
                  </a:lnTo>
                  <a:lnTo>
                    <a:pt x="148" y="306"/>
                  </a:lnTo>
                  <a:lnTo>
                    <a:pt x="148" y="306"/>
                  </a:lnTo>
                  <a:lnTo>
                    <a:pt x="148" y="308"/>
                  </a:lnTo>
                  <a:lnTo>
                    <a:pt x="146" y="308"/>
                  </a:lnTo>
                  <a:lnTo>
                    <a:pt x="146" y="310"/>
                  </a:lnTo>
                  <a:lnTo>
                    <a:pt x="146" y="312"/>
                  </a:lnTo>
                  <a:lnTo>
                    <a:pt x="146" y="314"/>
                  </a:lnTo>
                  <a:lnTo>
                    <a:pt x="146" y="316"/>
                  </a:lnTo>
                  <a:lnTo>
                    <a:pt x="146" y="318"/>
                  </a:lnTo>
                  <a:lnTo>
                    <a:pt x="146" y="318"/>
                  </a:lnTo>
                  <a:lnTo>
                    <a:pt x="146" y="320"/>
                  </a:lnTo>
                  <a:lnTo>
                    <a:pt x="148" y="320"/>
                  </a:lnTo>
                  <a:lnTo>
                    <a:pt x="148" y="320"/>
                  </a:lnTo>
                  <a:lnTo>
                    <a:pt x="150" y="322"/>
                  </a:lnTo>
                  <a:lnTo>
                    <a:pt x="152" y="322"/>
                  </a:lnTo>
                  <a:lnTo>
                    <a:pt x="154" y="322"/>
                  </a:lnTo>
                  <a:lnTo>
                    <a:pt x="156" y="324"/>
                  </a:lnTo>
                  <a:lnTo>
                    <a:pt x="156" y="324"/>
                  </a:lnTo>
                  <a:lnTo>
                    <a:pt x="156" y="324"/>
                  </a:lnTo>
                  <a:lnTo>
                    <a:pt x="158" y="324"/>
                  </a:lnTo>
                  <a:lnTo>
                    <a:pt x="158" y="324"/>
                  </a:lnTo>
                  <a:lnTo>
                    <a:pt x="158" y="326"/>
                  </a:lnTo>
                  <a:lnTo>
                    <a:pt x="158" y="326"/>
                  </a:lnTo>
                  <a:lnTo>
                    <a:pt x="158" y="328"/>
                  </a:lnTo>
                  <a:lnTo>
                    <a:pt x="158" y="332"/>
                  </a:lnTo>
                  <a:lnTo>
                    <a:pt x="158" y="334"/>
                  </a:lnTo>
                  <a:lnTo>
                    <a:pt x="156" y="336"/>
                  </a:lnTo>
                  <a:lnTo>
                    <a:pt x="156" y="338"/>
                  </a:lnTo>
                  <a:lnTo>
                    <a:pt x="154" y="340"/>
                  </a:lnTo>
                  <a:lnTo>
                    <a:pt x="154" y="340"/>
                  </a:lnTo>
                  <a:lnTo>
                    <a:pt x="152" y="342"/>
                  </a:lnTo>
                  <a:lnTo>
                    <a:pt x="152" y="342"/>
                  </a:lnTo>
                  <a:lnTo>
                    <a:pt x="150" y="342"/>
                  </a:lnTo>
                  <a:lnTo>
                    <a:pt x="148" y="342"/>
                  </a:lnTo>
                  <a:lnTo>
                    <a:pt x="146" y="342"/>
                  </a:lnTo>
                  <a:lnTo>
                    <a:pt x="144" y="342"/>
                  </a:lnTo>
                  <a:lnTo>
                    <a:pt x="142" y="342"/>
                  </a:lnTo>
                  <a:lnTo>
                    <a:pt x="140" y="342"/>
                  </a:lnTo>
                  <a:lnTo>
                    <a:pt x="140" y="342"/>
                  </a:lnTo>
                  <a:lnTo>
                    <a:pt x="138" y="342"/>
                  </a:lnTo>
                  <a:lnTo>
                    <a:pt x="138" y="340"/>
                  </a:lnTo>
                  <a:lnTo>
                    <a:pt x="138" y="340"/>
                  </a:lnTo>
                  <a:lnTo>
                    <a:pt x="138" y="340"/>
                  </a:lnTo>
                  <a:lnTo>
                    <a:pt x="138" y="338"/>
                  </a:lnTo>
                  <a:lnTo>
                    <a:pt x="138" y="336"/>
                  </a:lnTo>
                  <a:lnTo>
                    <a:pt x="138" y="334"/>
                  </a:lnTo>
                  <a:lnTo>
                    <a:pt x="140" y="330"/>
                  </a:lnTo>
                  <a:lnTo>
                    <a:pt x="140" y="328"/>
                  </a:lnTo>
                  <a:lnTo>
                    <a:pt x="140" y="328"/>
                  </a:lnTo>
                  <a:lnTo>
                    <a:pt x="140" y="326"/>
                  </a:lnTo>
                  <a:lnTo>
                    <a:pt x="140" y="326"/>
                  </a:lnTo>
                  <a:lnTo>
                    <a:pt x="138" y="324"/>
                  </a:lnTo>
                  <a:lnTo>
                    <a:pt x="138" y="324"/>
                  </a:lnTo>
                  <a:lnTo>
                    <a:pt x="138" y="324"/>
                  </a:lnTo>
                  <a:lnTo>
                    <a:pt x="136" y="322"/>
                  </a:lnTo>
                  <a:lnTo>
                    <a:pt x="134" y="322"/>
                  </a:lnTo>
                  <a:lnTo>
                    <a:pt x="132" y="320"/>
                  </a:lnTo>
                  <a:lnTo>
                    <a:pt x="130" y="320"/>
                  </a:lnTo>
                  <a:lnTo>
                    <a:pt x="128" y="318"/>
                  </a:lnTo>
                  <a:lnTo>
                    <a:pt x="126" y="318"/>
                  </a:lnTo>
                  <a:lnTo>
                    <a:pt x="124" y="318"/>
                  </a:lnTo>
                  <a:lnTo>
                    <a:pt x="122" y="318"/>
                  </a:lnTo>
                  <a:lnTo>
                    <a:pt x="120" y="320"/>
                  </a:lnTo>
                  <a:lnTo>
                    <a:pt x="118" y="320"/>
                  </a:lnTo>
                  <a:lnTo>
                    <a:pt x="116" y="320"/>
                  </a:lnTo>
                  <a:lnTo>
                    <a:pt x="114" y="322"/>
                  </a:lnTo>
                  <a:lnTo>
                    <a:pt x="112" y="322"/>
                  </a:lnTo>
                  <a:lnTo>
                    <a:pt x="110" y="324"/>
                  </a:lnTo>
                  <a:lnTo>
                    <a:pt x="110" y="324"/>
                  </a:lnTo>
                  <a:lnTo>
                    <a:pt x="110" y="324"/>
                  </a:lnTo>
                  <a:lnTo>
                    <a:pt x="110" y="326"/>
                  </a:lnTo>
                  <a:lnTo>
                    <a:pt x="110" y="328"/>
                  </a:lnTo>
                  <a:lnTo>
                    <a:pt x="110" y="330"/>
                  </a:lnTo>
                  <a:lnTo>
                    <a:pt x="110" y="332"/>
                  </a:lnTo>
                  <a:lnTo>
                    <a:pt x="110" y="334"/>
                  </a:lnTo>
                  <a:lnTo>
                    <a:pt x="110" y="334"/>
                  </a:lnTo>
                  <a:lnTo>
                    <a:pt x="110" y="336"/>
                  </a:lnTo>
                  <a:lnTo>
                    <a:pt x="112" y="338"/>
                  </a:lnTo>
                  <a:lnTo>
                    <a:pt x="112" y="338"/>
                  </a:lnTo>
                  <a:lnTo>
                    <a:pt x="112" y="338"/>
                  </a:lnTo>
                  <a:lnTo>
                    <a:pt x="114" y="338"/>
                  </a:lnTo>
                  <a:lnTo>
                    <a:pt x="114" y="340"/>
                  </a:lnTo>
                  <a:lnTo>
                    <a:pt x="116" y="340"/>
                  </a:lnTo>
                  <a:lnTo>
                    <a:pt x="120" y="340"/>
                  </a:lnTo>
                  <a:lnTo>
                    <a:pt x="120" y="340"/>
                  </a:lnTo>
                  <a:lnTo>
                    <a:pt x="122" y="342"/>
                  </a:lnTo>
                  <a:lnTo>
                    <a:pt x="122" y="342"/>
                  </a:lnTo>
                  <a:lnTo>
                    <a:pt x="124" y="344"/>
                  </a:lnTo>
                  <a:lnTo>
                    <a:pt x="124" y="346"/>
                  </a:lnTo>
                  <a:lnTo>
                    <a:pt x="124" y="346"/>
                  </a:lnTo>
                  <a:lnTo>
                    <a:pt x="126" y="346"/>
                  </a:lnTo>
                  <a:lnTo>
                    <a:pt x="126" y="348"/>
                  </a:lnTo>
                  <a:lnTo>
                    <a:pt x="124" y="348"/>
                  </a:lnTo>
                  <a:lnTo>
                    <a:pt x="124" y="350"/>
                  </a:lnTo>
                  <a:lnTo>
                    <a:pt x="124" y="352"/>
                  </a:lnTo>
                  <a:lnTo>
                    <a:pt x="122" y="352"/>
                  </a:lnTo>
                  <a:lnTo>
                    <a:pt x="122" y="354"/>
                  </a:lnTo>
                  <a:lnTo>
                    <a:pt x="120" y="354"/>
                  </a:lnTo>
                  <a:lnTo>
                    <a:pt x="118" y="354"/>
                  </a:lnTo>
                  <a:lnTo>
                    <a:pt x="118" y="356"/>
                  </a:lnTo>
                  <a:lnTo>
                    <a:pt x="116" y="356"/>
                  </a:lnTo>
                  <a:lnTo>
                    <a:pt x="116" y="354"/>
                  </a:lnTo>
                  <a:lnTo>
                    <a:pt x="114" y="354"/>
                  </a:lnTo>
                  <a:lnTo>
                    <a:pt x="114" y="354"/>
                  </a:lnTo>
                  <a:lnTo>
                    <a:pt x="112" y="352"/>
                  </a:lnTo>
                  <a:lnTo>
                    <a:pt x="110" y="350"/>
                  </a:lnTo>
                  <a:lnTo>
                    <a:pt x="108" y="348"/>
                  </a:lnTo>
                  <a:lnTo>
                    <a:pt x="106" y="346"/>
                  </a:lnTo>
                  <a:lnTo>
                    <a:pt x="102" y="344"/>
                  </a:lnTo>
                  <a:lnTo>
                    <a:pt x="100" y="342"/>
                  </a:lnTo>
                  <a:lnTo>
                    <a:pt x="100" y="340"/>
                  </a:lnTo>
                  <a:lnTo>
                    <a:pt x="96" y="336"/>
                  </a:lnTo>
                  <a:lnTo>
                    <a:pt x="94" y="332"/>
                  </a:lnTo>
                  <a:lnTo>
                    <a:pt x="92" y="328"/>
                  </a:lnTo>
                  <a:lnTo>
                    <a:pt x="90" y="326"/>
                  </a:lnTo>
                  <a:lnTo>
                    <a:pt x="88" y="322"/>
                  </a:lnTo>
                  <a:lnTo>
                    <a:pt x="84" y="318"/>
                  </a:lnTo>
                  <a:lnTo>
                    <a:pt x="84" y="316"/>
                  </a:lnTo>
                  <a:lnTo>
                    <a:pt x="84" y="314"/>
                  </a:lnTo>
                  <a:lnTo>
                    <a:pt x="84" y="312"/>
                  </a:lnTo>
                  <a:lnTo>
                    <a:pt x="82" y="308"/>
                  </a:lnTo>
                  <a:lnTo>
                    <a:pt x="82" y="302"/>
                  </a:lnTo>
                  <a:lnTo>
                    <a:pt x="82" y="300"/>
                  </a:lnTo>
                  <a:lnTo>
                    <a:pt x="82" y="296"/>
                  </a:lnTo>
                  <a:lnTo>
                    <a:pt x="80" y="294"/>
                  </a:lnTo>
                  <a:lnTo>
                    <a:pt x="80" y="292"/>
                  </a:lnTo>
                  <a:lnTo>
                    <a:pt x="80" y="292"/>
                  </a:lnTo>
                  <a:lnTo>
                    <a:pt x="78" y="290"/>
                  </a:lnTo>
                  <a:lnTo>
                    <a:pt x="76" y="288"/>
                  </a:lnTo>
                  <a:lnTo>
                    <a:pt x="74" y="286"/>
                  </a:lnTo>
                  <a:lnTo>
                    <a:pt x="74" y="286"/>
                  </a:lnTo>
                  <a:lnTo>
                    <a:pt x="74" y="284"/>
                  </a:lnTo>
                  <a:lnTo>
                    <a:pt x="74" y="284"/>
                  </a:lnTo>
                  <a:lnTo>
                    <a:pt x="74" y="284"/>
                  </a:lnTo>
                  <a:lnTo>
                    <a:pt x="74" y="284"/>
                  </a:lnTo>
                  <a:lnTo>
                    <a:pt x="74" y="282"/>
                  </a:lnTo>
                  <a:lnTo>
                    <a:pt x="74" y="282"/>
                  </a:lnTo>
                  <a:lnTo>
                    <a:pt x="76" y="282"/>
                  </a:lnTo>
                  <a:lnTo>
                    <a:pt x="76" y="282"/>
                  </a:lnTo>
                  <a:lnTo>
                    <a:pt x="78" y="282"/>
                  </a:lnTo>
                  <a:lnTo>
                    <a:pt x="78" y="284"/>
                  </a:lnTo>
                  <a:lnTo>
                    <a:pt x="82" y="284"/>
                  </a:lnTo>
                  <a:lnTo>
                    <a:pt x="86" y="286"/>
                  </a:lnTo>
                  <a:lnTo>
                    <a:pt x="88" y="288"/>
                  </a:lnTo>
                  <a:lnTo>
                    <a:pt x="90" y="288"/>
                  </a:lnTo>
                  <a:lnTo>
                    <a:pt x="92" y="290"/>
                  </a:lnTo>
                  <a:lnTo>
                    <a:pt x="96" y="290"/>
                  </a:lnTo>
                  <a:lnTo>
                    <a:pt x="102" y="292"/>
                  </a:lnTo>
                  <a:lnTo>
                    <a:pt x="106" y="294"/>
                  </a:lnTo>
                  <a:lnTo>
                    <a:pt x="110" y="296"/>
                  </a:lnTo>
                  <a:lnTo>
                    <a:pt x="112" y="296"/>
                  </a:lnTo>
                  <a:lnTo>
                    <a:pt x="114" y="296"/>
                  </a:lnTo>
                  <a:lnTo>
                    <a:pt x="116" y="296"/>
                  </a:lnTo>
                  <a:lnTo>
                    <a:pt x="118" y="296"/>
                  </a:lnTo>
                  <a:lnTo>
                    <a:pt x="120" y="296"/>
                  </a:lnTo>
                  <a:lnTo>
                    <a:pt x="124" y="294"/>
                  </a:lnTo>
                  <a:lnTo>
                    <a:pt x="128" y="294"/>
                  </a:lnTo>
                  <a:lnTo>
                    <a:pt x="130" y="294"/>
                  </a:lnTo>
                  <a:lnTo>
                    <a:pt x="134" y="292"/>
                  </a:lnTo>
                  <a:lnTo>
                    <a:pt x="136" y="290"/>
                  </a:lnTo>
                  <a:lnTo>
                    <a:pt x="138" y="290"/>
                  </a:lnTo>
                  <a:lnTo>
                    <a:pt x="140" y="288"/>
                  </a:lnTo>
                  <a:lnTo>
                    <a:pt x="142" y="288"/>
                  </a:lnTo>
                  <a:lnTo>
                    <a:pt x="144" y="286"/>
                  </a:lnTo>
                  <a:lnTo>
                    <a:pt x="146" y="282"/>
                  </a:lnTo>
                  <a:lnTo>
                    <a:pt x="150" y="280"/>
                  </a:lnTo>
                  <a:lnTo>
                    <a:pt x="150" y="278"/>
                  </a:lnTo>
                  <a:lnTo>
                    <a:pt x="154" y="274"/>
                  </a:lnTo>
                  <a:lnTo>
                    <a:pt x="154" y="272"/>
                  </a:lnTo>
                  <a:lnTo>
                    <a:pt x="156" y="272"/>
                  </a:lnTo>
                  <a:lnTo>
                    <a:pt x="156" y="270"/>
                  </a:lnTo>
                  <a:lnTo>
                    <a:pt x="156" y="268"/>
                  </a:lnTo>
                  <a:lnTo>
                    <a:pt x="156" y="268"/>
                  </a:lnTo>
                  <a:lnTo>
                    <a:pt x="154" y="266"/>
                  </a:lnTo>
                  <a:lnTo>
                    <a:pt x="154" y="266"/>
                  </a:lnTo>
                  <a:lnTo>
                    <a:pt x="152" y="264"/>
                  </a:lnTo>
                  <a:lnTo>
                    <a:pt x="152" y="262"/>
                  </a:lnTo>
                  <a:lnTo>
                    <a:pt x="150" y="262"/>
                  </a:lnTo>
                  <a:lnTo>
                    <a:pt x="148" y="260"/>
                  </a:lnTo>
                  <a:lnTo>
                    <a:pt x="144" y="258"/>
                  </a:lnTo>
                  <a:lnTo>
                    <a:pt x="140" y="256"/>
                  </a:lnTo>
                  <a:lnTo>
                    <a:pt x="136" y="252"/>
                  </a:lnTo>
                  <a:lnTo>
                    <a:pt x="134" y="250"/>
                  </a:lnTo>
                  <a:lnTo>
                    <a:pt x="130" y="250"/>
                  </a:lnTo>
                  <a:lnTo>
                    <a:pt x="128" y="248"/>
                  </a:lnTo>
                  <a:lnTo>
                    <a:pt x="124" y="246"/>
                  </a:lnTo>
                  <a:lnTo>
                    <a:pt x="116" y="242"/>
                  </a:lnTo>
                  <a:lnTo>
                    <a:pt x="106" y="238"/>
                  </a:lnTo>
                  <a:lnTo>
                    <a:pt x="104" y="236"/>
                  </a:lnTo>
                  <a:lnTo>
                    <a:pt x="100" y="236"/>
                  </a:lnTo>
                  <a:lnTo>
                    <a:pt x="92" y="232"/>
                  </a:lnTo>
                  <a:lnTo>
                    <a:pt x="84" y="226"/>
                  </a:lnTo>
                  <a:lnTo>
                    <a:pt x="76" y="222"/>
                  </a:lnTo>
                  <a:lnTo>
                    <a:pt x="68" y="218"/>
                  </a:lnTo>
                  <a:lnTo>
                    <a:pt x="60" y="214"/>
                  </a:lnTo>
                  <a:lnTo>
                    <a:pt x="54" y="210"/>
                  </a:lnTo>
                  <a:lnTo>
                    <a:pt x="46" y="214"/>
                  </a:lnTo>
                  <a:lnTo>
                    <a:pt x="40" y="218"/>
                  </a:lnTo>
                  <a:lnTo>
                    <a:pt x="38" y="220"/>
                  </a:lnTo>
                  <a:lnTo>
                    <a:pt x="36" y="222"/>
                  </a:lnTo>
                  <a:lnTo>
                    <a:pt x="32" y="226"/>
                  </a:lnTo>
                  <a:lnTo>
                    <a:pt x="28" y="230"/>
                  </a:lnTo>
                  <a:lnTo>
                    <a:pt x="26" y="232"/>
                  </a:lnTo>
                  <a:lnTo>
                    <a:pt x="24" y="234"/>
                  </a:lnTo>
                  <a:lnTo>
                    <a:pt x="22" y="236"/>
                  </a:lnTo>
                  <a:lnTo>
                    <a:pt x="20" y="238"/>
                  </a:lnTo>
                  <a:lnTo>
                    <a:pt x="18" y="240"/>
                  </a:lnTo>
                  <a:lnTo>
                    <a:pt x="18" y="242"/>
                  </a:lnTo>
                  <a:lnTo>
                    <a:pt x="16" y="248"/>
                  </a:lnTo>
                  <a:lnTo>
                    <a:pt x="14" y="254"/>
                  </a:lnTo>
                  <a:lnTo>
                    <a:pt x="14" y="262"/>
                  </a:lnTo>
                  <a:lnTo>
                    <a:pt x="14" y="266"/>
                  </a:lnTo>
                  <a:lnTo>
                    <a:pt x="14" y="268"/>
                  </a:lnTo>
                  <a:lnTo>
                    <a:pt x="14" y="270"/>
                  </a:lnTo>
                  <a:lnTo>
                    <a:pt x="14" y="272"/>
                  </a:lnTo>
                  <a:lnTo>
                    <a:pt x="14" y="274"/>
                  </a:lnTo>
                  <a:lnTo>
                    <a:pt x="16" y="280"/>
                  </a:lnTo>
                  <a:lnTo>
                    <a:pt x="18" y="286"/>
                  </a:lnTo>
                  <a:lnTo>
                    <a:pt x="18" y="288"/>
                  </a:lnTo>
                  <a:lnTo>
                    <a:pt x="18" y="290"/>
                  </a:lnTo>
                  <a:lnTo>
                    <a:pt x="18" y="294"/>
                  </a:lnTo>
                  <a:lnTo>
                    <a:pt x="18" y="296"/>
                  </a:lnTo>
                  <a:lnTo>
                    <a:pt x="20" y="302"/>
                  </a:lnTo>
                  <a:lnTo>
                    <a:pt x="20" y="310"/>
                  </a:lnTo>
                  <a:lnTo>
                    <a:pt x="20" y="312"/>
                  </a:lnTo>
                  <a:lnTo>
                    <a:pt x="20" y="314"/>
                  </a:lnTo>
                  <a:lnTo>
                    <a:pt x="20" y="316"/>
                  </a:lnTo>
                  <a:lnTo>
                    <a:pt x="20" y="318"/>
                  </a:lnTo>
                  <a:lnTo>
                    <a:pt x="22" y="324"/>
                  </a:lnTo>
                  <a:lnTo>
                    <a:pt x="26" y="334"/>
                  </a:lnTo>
                  <a:lnTo>
                    <a:pt x="28" y="340"/>
                  </a:lnTo>
                  <a:lnTo>
                    <a:pt x="30" y="346"/>
                  </a:lnTo>
                  <a:lnTo>
                    <a:pt x="30" y="350"/>
                  </a:lnTo>
                  <a:lnTo>
                    <a:pt x="32" y="352"/>
                  </a:lnTo>
                  <a:lnTo>
                    <a:pt x="32" y="356"/>
                  </a:lnTo>
                  <a:lnTo>
                    <a:pt x="34" y="358"/>
                  </a:lnTo>
                  <a:lnTo>
                    <a:pt x="34" y="358"/>
                  </a:lnTo>
                  <a:lnTo>
                    <a:pt x="36" y="360"/>
                  </a:lnTo>
                  <a:lnTo>
                    <a:pt x="38" y="362"/>
                  </a:lnTo>
                  <a:lnTo>
                    <a:pt x="40" y="364"/>
                  </a:lnTo>
                  <a:lnTo>
                    <a:pt x="42" y="366"/>
                  </a:lnTo>
                  <a:lnTo>
                    <a:pt x="44" y="368"/>
                  </a:lnTo>
                  <a:lnTo>
                    <a:pt x="48" y="372"/>
                  </a:lnTo>
                  <a:lnTo>
                    <a:pt x="52" y="374"/>
                  </a:lnTo>
                  <a:lnTo>
                    <a:pt x="46" y="378"/>
                  </a:lnTo>
                  <a:lnTo>
                    <a:pt x="44" y="382"/>
                  </a:lnTo>
                  <a:lnTo>
                    <a:pt x="40" y="384"/>
                  </a:lnTo>
                  <a:lnTo>
                    <a:pt x="36" y="388"/>
                  </a:lnTo>
                  <a:lnTo>
                    <a:pt x="32" y="392"/>
                  </a:lnTo>
                  <a:lnTo>
                    <a:pt x="26" y="402"/>
                  </a:lnTo>
                  <a:lnTo>
                    <a:pt x="18" y="408"/>
                  </a:lnTo>
                  <a:lnTo>
                    <a:pt x="16" y="412"/>
                  </a:lnTo>
                  <a:lnTo>
                    <a:pt x="14" y="414"/>
                  </a:lnTo>
                  <a:lnTo>
                    <a:pt x="12" y="416"/>
                  </a:lnTo>
                  <a:lnTo>
                    <a:pt x="12" y="418"/>
                  </a:lnTo>
                  <a:lnTo>
                    <a:pt x="10" y="418"/>
                  </a:lnTo>
                  <a:lnTo>
                    <a:pt x="10" y="420"/>
                  </a:lnTo>
                  <a:lnTo>
                    <a:pt x="8" y="424"/>
                  </a:lnTo>
                  <a:lnTo>
                    <a:pt x="8" y="428"/>
                  </a:lnTo>
                  <a:lnTo>
                    <a:pt x="8" y="432"/>
                  </a:lnTo>
                  <a:lnTo>
                    <a:pt x="8" y="434"/>
                  </a:lnTo>
                  <a:lnTo>
                    <a:pt x="8" y="436"/>
                  </a:lnTo>
                  <a:lnTo>
                    <a:pt x="8" y="440"/>
                  </a:lnTo>
                  <a:lnTo>
                    <a:pt x="8" y="448"/>
                  </a:lnTo>
                  <a:lnTo>
                    <a:pt x="0" y="452"/>
                  </a:lnTo>
                  <a:lnTo>
                    <a:pt x="16" y="474"/>
                  </a:lnTo>
                  <a:lnTo>
                    <a:pt x="38" y="494"/>
                  </a:lnTo>
                  <a:lnTo>
                    <a:pt x="44" y="496"/>
                  </a:lnTo>
                  <a:lnTo>
                    <a:pt x="50" y="498"/>
                  </a:lnTo>
                  <a:lnTo>
                    <a:pt x="56" y="500"/>
                  </a:lnTo>
                  <a:lnTo>
                    <a:pt x="60" y="500"/>
                  </a:lnTo>
                  <a:lnTo>
                    <a:pt x="62" y="502"/>
                  </a:lnTo>
                  <a:lnTo>
                    <a:pt x="66" y="502"/>
                  </a:lnTo>
                  <a:lnTo>
                    <a:pt x="70" y="504"/>
                  </a:lnTo>
                  <a:lnTo>
                    <a:pt x="72" y="506"/>
                  </a:lnTo>
                  <a:lnTo>
                    <a:pt x="74" y="508"/>
                  </a:lnTo>
                  <a:lnTo>
                    <a:pt x="76" y="508"/>
                  </a:lnTo>
                  <a:lnTo>
                    <a:pt x="78" y="510"/>
                  </a:lnTo>
                  <a:lnTo>
                    <a:pt x="78" y="510"/>
                  </a:lnTo>
                  <a:lnTo>
                    <a:pt x="80" y="512"/>
                  </a:lnTo>
                  <a:lnTo>
                    <a:pt x="80" y="516"/>
                  </a:lnTo>
                  <a:lnTo>
                    <a:pt x="82" y="518"/>
                  </a:lnTo>
                  <a:lnTo>
                    <a:pt x="82" y="522"/>
                  </a:lnTo>
                  <a:lnTo>
                    <a:pt x="84" y="524"/>
                  </a:lnTo>
                  <a:lnTo>
                    <a:pt x="84" y="528"/>
                  </a:lnTo>
                  <a:lnTo>
                    <a:pt x="84" y="532"/>
                  </a:lnTo>
                  <a:lnTo>
                    <a:pt x="84" y="536"/>
                  </a:lnTo>
                  <a:lnTo>
                    <a:pt x="84" y="540"/>
                  </a:lnTo>
                  <a:lnTo>
                    <a:pt x="84" y="544"/>
                  </a:lnTo>
                  <a:lnTo>
                    <a:pt x="84" y="548"/>
                  </a:lnTo>
                  <a:lnTo>
                    <a:pt x="84" y="550"/>
                  </a:lnTo>
                  <a:lnTo>
                    <a:pt x="84" y="554"/>
                  </a:lnTo>
                  <a:lnTo>
                    <a:pt x="82" y="558"/>
                  </a:lnTo>
                  <a:lnTo>
                    <a:pt x="82" y="560"/>
                  </a:lnTo>
                  <a:lnTo>
                    <a:pt x="82" y="562"/>
                  </a:lnTo>
                  <a:lnTo>
                    <a:pt x="80" y="564"/>
                  </a:lnTo>
                  <a:lnTo>
                    <a:pt x="80" y="564"/>
                  </a:lnTo>
                  <a:lnTo>
                    <a:pt x="78" y="566"/>
                  </a:lnTo>
                  <a:lnTo>
                    <a:pt x="76" y="568"/>
                  </a:lnTo>
                  <a:lnTo>
                    <a:pt x="76" y="568"/>
                  </a:lnTo>
                  <a:lnTo>
                    <a:pt x="76" y="568"/>
                  </a:lnTo>
                  <a:lnTo>
                    <a:pt x="74" y="570"/>
                  </a:lnTo>
                  <a:lnTo>
                    <a:pt x="72" y="574"/>
                  </a:lnTo>
                  <a:lnTo>
                    <a:pt x="72" y="578"/>
                  </a:lnTo>
                  <a:lnTo>
                    <a:pt x="70" y="580"/>
                  </a:lnTo>
                  <a:lnTo>
                    <a:pt x="70" y="586"/>
                  </a:lnTo>
                  <a:lnTo>
                    <a:pt x="68" y="590"/>
                  </a:lnTo>
                  <a:lnTo>
                    <a:pt x="74" y="588"/>
                  </a:lnTo>
                  <a:lnTo>
                    <a:pt x="78" y="588"/>
                  </a:lnTo>
                  <a:lnTo>
                    <a:pt x="84" y="586"/>
                  </a:lnTo>
                  <a:lnTo>
                    <a:pt x="88" y="586"/>
                  </a:lnTo>
                  <a:lnTo>
                    <a:pt x="90" y="586"/>
                  </a:lnTo>
                  <a:lnTo>
                    <a:pt x="94" y="586"/>
                  </a:lnTo>
                  <a:lnTo>
                    <a:pt x="96" y="586"/>
                  </a:lnTo>
                  <a:lnTo>
                    <a:pt x="100" y="586"/>
                  </a:lnTo>
                  <a:lnTo>
                    <a:pt x="102" y="586"/>
                  </a:lnTo>
                  <a:lnTo>
                    <a:pt x="104" y="586"/>
                  </a:lnTo>
                  <a:lnTo>
                    <a:pt x="106" y="586"/>
                  </a:lnTo>
                  <a:lnTo>
                    <a:pt x="106" y="588"/>
                  </a:lnTo>
                  <a:lnTo>
                    <a:pt x="108" y="588"/>
                  </a:lnTo>
                  <a:lnTo>
                    <a:pt x="108" y="588"/>
                  </a:lnTo>
                  <a:lnTo>
                    <a:pt x="108" y="590"/>
                  </a:lnTo>
                  <a:lnTo>
                    <a:pt x="110" y="592"/>
                  </a:lnTo>
                  <a:lnTo>
                    <a:pt x="110" y="594"/>
                  </a:lnTo>
                  <a:lnTo>
                    <a:pt x="110" y="598"/>
                  </a:lnTo>
                  <a:lnTo>
                    <a:pt x="112" y="600"/>
                  </a:lnTo>
                  <a:lnTo>
                    <a:pt x="112" y="604"/>
                  </a:lnTo>
                  <a:lnTo>
                    <a:pt x="114" y="606"/>
                  </a:lnTo>
                  <a:lnTo>
                    <a:pt x="114" y="608"/>
                  </a:lnTo>
                  <a:lnTo>
                    <a:pt x="114" y="608"/>
                  </a:lnTo>
                  <a:lnTo>
                    <a:pt x="116" y="610"/>
                  </a:lnTo>
                  <a:lnTo>
                    <a:pt x="116" y="612"/>
                  </a:lnTo>
                  <a:lnTo>
                    <a:pt x="118" y="614"/>
                  </a:lnTo>
                  <a:lnTo>
                    <a:pt x="120" y="614"/>
                  </a:lnTo>
                  <a:lnTo>
                    <a:pt x="124" y="618"/>
                  </a:lnTo>
                  <a:lnTo>
                    <a:pt x="128" y="620"/>
                  </a:lnTo>
                  <a:lnTo>
                    <a:pt x="132" y="624"/>
                  </a:lnTo>
                  <a:lnTo>
                    <a:pt x="136" y="626"/>
                  </a:lnTo>
                  <a:lnTo>
                    <a:pt x="144" y="632"/>
                  </a:lnTo>
                  <a:lnTo>
                    <a:pt x="150" y="636"/>
                  </a:lnTo>
                  <a:lnTo>
                    <a:pt x="154" y="638"/>
                  </a:lnTo>
                  <a:lnTo>
                    <a:pt x="158" y="642"/>
                  </a:lnTo>
                  <a:lnTo>
                    <a:pt x="162" y="644"/>
                  </a:lnTo>
                  <a:lnTo>
                    <a:pt x="166" y="648"/>
                  </a:lnTo>
                  <a:lnTo>
                    <a:pt x="166" y="648"/>
                  </a:lnTo>
                  <a:lnTo>
                    <a:pt x="168" y="650"/>
                  </a:lnTo>
                  <a:lnTo>
                    <a:pt x="170" y="652"/>
                  </a:lnTo>
                  <a:lnTo>
                    <a:pt x="170" y="654"/>
                  </a:lnTo>
                  <a:lnTo>
                    <a:pt x="172" y="656"/>
                  </a:lnTo>
                  <a:lnTo>
                    <a:pt x="172" y="658"/>
                  </a:lnTo>
                  <a:lnTo>
                    <a:pt x="172" y="658"/>
                  </a:lnTo>
                  <a:lnTo>
                    <a:pt x="172" y="660"/>
                  </a:lnTo>
                  <a:lnTo>
                    <a:pt x="172" y="660"/>
                  </a:lnTo>
                  <a:lnTo>
                    <a:pt x="172" y="662"/>
                  </a:lnTo>
                  <a:lnTo>
                    <a:pt x="172" y="664"/>
                  </a:lnTo>
                  <a:lnTo>
                    <a:pt x="172" y="666"/>
                  </a:lnTo>
                  <a:lnTo>
                    <a:pt x="170" y="670"/>
                  </a:lnTo>
                  <a:lnTo>
                    <a:pt x="170" y="672"/>
                  </a:lnTo>
                  <a:lnTo>
                    <a:pt x="168" y="680"/>
                  </a:lnTo>
                  <a:lnTo>
                    <a:pt x="166" y="686"/>
                  </a:lnTo>
                  <a:lnTo>
                    <a:pt x="164" y="688"/>
                  </a:lnTo>
                  <a:lnTo>
                    <a:pt x="164" y="692"/>
                  </a:lnTo>
                  <a:lnTo>
                    <a:pt x="162" y="694"/>
                  </a:lnTo>
                  <a:lnTo>
                    <a:pt x="162" y="696"/>
                  </a:lnTo>
                  <a:lnTo>
                    <a:pt x="162" y="700"/>
                  </a:lnTo>
                  <a:lnTo>
                    <a:pt x="162" y="700"/>
                  </a:lnTo>
                  <a:lnTo>
                    <a:pt x="162" y="702"/>
                  </a:lnTo>
                  <a:lnTo>
                    <a:pt x="164" y="702"/>
                  </a:lnTo>
                  <a:lnTo>
                    <a:pt x="164" y="702"/>
                  </a:lnTo>
                  <a:lnTo>
                    <a:pt x="164" y="704"/>
                  </a:lnTo>
                  <a:lnTo>
                    <a:pt x="166" y="704"/>
                  </a:lnTo>
                  <a:lnTo>
                    <a:pt x="166" y="706"/>
                  </a:lnTo>
                  <a:lnTo>
                    <a:pt x="168" y="706"/>
                  </a:lnTo>
                  <a:lnTo>
                    <a:pt x="170" y="708"/>
                  </a:lnTo>
                  <a:lnTo>
                    <a:pt x="170" y="708"/>
                  </a:lnTo>
                  <a:lnTo>
                    <a:pt x="170" y="708"/>
                  </a:lnTo>
                  <a:lnTo>
                    <a:pt x="170" y="708"/>
                  </a:lnTo>
                  <a:lnTo>
                    <a:pt x="170" y="710"/>
                  </a:lnTo>
                  <a:lnTo>
                    <a:pt x="170" y="710"/>
                  </a:lnTo>
                  <a:lnTo>
                    <a:pt x="170" y="712"/>
                  </a:lnTo>
                  <a:lnTo>
                    <a:pt x="168" y="712"/>
                  </a:lnTo>
                  <a:lnTo>
                    <a:pt x="168" y="714"/>
                  </a:lnTo>
                  <a:lnTo>
                    <a:pt x="166" y="714"/>
                  </a:lnTo>
                  <a:lnTo>
                    <a:pt x="164" y="716"/>
                  </a:lnTo>
                  <a:lnTo>
                    <a:pt x="160" y="720"/>
                  </a:lnTo>
                  <a:lnTo>
                    <a:pt x="156" y="722"/>
                  </a:lnTo>
                  <a:lnTo>
                    <a:pt x="156" y="722"/>
                  </a:lnTo>
                  <a:lnTo>
                    <a:pt x="148" y="728"/>
                  </a:lnTo>
                  <a:lnTo>
                    <a:pt x="146" y="732"/>
                  </a:lnTo>
                  <a:lnTo>
                    <a:pt x="144" y="734"/>
                  </a:lnTo>
                  <a:lnTo>
                    <a:pt x="142" y="736"/>
                  </a:lnTo>
                  <a:lnTo>
                    <a:pt x="142" y="738"/>
                  </a:lnTo>
                  <a:lnTo>
                    <a:pt x="140" y="740"/>
                  </a:lnTo>
                  <a:lnTo>
                    <a:pt x="140" y="742"/>
                  </a:lnTo>
                  <a:lnTo>
                    <a:pt x="138" y="742"/>
                  </a:lnTo>
                  <a:lnTo>
                    <a:pt x="138" y="744"/>
                  </a:lnTo>
                  <a:lnTo>
                    <a:pt x="138" y="744"/>
                  </a:lnTo>
                  <a:lnTo>
                    <a:pt x="138" y="746"/>
                  </a:lnTo>
                  <a:lnTo>
                    <a:pt x="140" y="746"/>
                  </a:lnTo>
                  <a:lnTo>
                    <a:pt x="140" y="748"/>
                  </a:lnTo>
                  <a:lnTo>
                    <a:pt x="140" y="748"/>
                  </a:lnTo>
                  <a:lnTo>
                    <a:pt x="142" y="748"/>
                  </a:lnTo>
                  <a:lnTo>
                    <a:pt x="144" y="750"/>
                  </a:lnTo>
                  <a:lnTo>
                    <a:pt x="148" y="752"/>
                  </a:lnTo>
                  <a:lnTo>
                    <a:pt x="154" y="754"/>
                  </a:lnTo>
                  <a:lnTo>
                    <a:pt x="156" y="754"/>
                  </a:lnTo>
                  <a:lnTo>
                    <a:pt x="156" y="754"/>
                  </a:lnTo>
                  <a:lnTo>
                    <a:pt x="158" y="756"/>
                  </a:lnTo>
                  <a:lnTo>
                    <a:pt x="160" y="756"/>
                  </a:lnTo>
                  <a:lnTo>
                    <a:pt x="160" y="758"/>
                  </a:lnTo>
                  <a:lnTo>
                    <a:pt x="164" y="762"/>
                  </a:lnTo>
                  <a:lnTo>
                    <a:pt x="168" y="766"/>
                  </a:lnTo>
                  <a:lnTo>
                    <a:pt x="172" y="764"/>
                  </a:lnTo>
                  <a:lnTo>
                    <a:pt x="176" y="762"/>
                  </a:lnTo>
                  <a:lnTo>
                    <a:pt x="180" y="758"/>
                  </a:lnTo>
                  <a:lnTo>
                    <a:pt x="186" y="754"/>
                  </a:lnTo>
                  <a:lnTo>
                    <a:pt x="188" y="754"/>
                  </a:lnTo>
                  <a:lnTo>
                    <a:pt x="190" y="752"/>
                  </a:lnTo>
                  <a:lnTo>
                    <a:pt x="194" y="750"/>
                  </a:lnTo>
                  <a:lnTo>
                    <a:pt x="196" y="750"/>
                  </a:lnTo>
                  <a:lnTo>
                    <a:pt x="198" y="748"/>
                  </a:lnTo>
                  <a:lnTo>
                    <a:pt x="200" y="748"/>
                  </a:lnTo>
                  <a:lnTo>
                    <a:pt x="200" y="748"/>
                  </a:lnTo>
                  <a:lnTo>
                    <a:pt x="202" y="748"/>
                  </a:lnTo>
                  <a:lnTo>
                    <a:pt x="202" y="750"/>
                  </a:lnTo>
                  <a:lnTo>
                    <a:pt x="204" y="750"/>
                  </a:lnTo>
                  <a:lnTo>
                    <a:pt x="206" y="752"/>
                  </a:lnTo>
                  <a:lnTo>
                    <a:pt x="208" y="754"/>
                  </a:lnTo>
                  <a:lnTo>
                    <a:pt x="212" y="754"/>
                  </a:lnTo>
                  <a:lnTo>
                    <a:pt x="214" y="756"/>
                  </a:lnTo>
                  <a:lnTo>
                    <a:pt x="216" y="758"/>
                  </a:lnTo>
                  <a:lnTo>
                    <a:pt x="216" y="758"/>
                  </a:lnTo>
                  <a:lnTo>
                    <a:pt x="218" y="758"/>
                  </a:lnTo>
                  <a:lnTo>
                    <a:pt x="218" y="758"/>
                  </a:lnTo>
                  <a:lnTo>
                    <a:pt x="220" y="758"/>
                  </a:lnTo>
                  <a:lnTo>
                    <a:pt x="224" y="758"/>
                  </a:lnTo>
                  <a:lnTo>
                    <a:pt x="228" y="758"/>
                  </a:lnTo>
                  <a:lnTo>
                    <a:pt x="228" y="758"/>
                  </a:lnTo>
                  <a:lnTo>
                    <a:pt x="230" y="758"/>
                  </a:lnTo>
                  <a:lnTo>
                    <a:pt x="232" y="760"/>
                  </a:lnTo>
                  <a:lnTo>
                    <a:pt x="234" y="760"/>
                  </a:lnTo>
                  <a:lnTo>
                    <a:pt x="234" y="762"/>
                  </a:lnTo>
                  <a:lnTo>
                    <a:pt x="236" y="764"/>
                  </a:lnTo>
                  <a:lnTo>
                    <a:pt x="240" y="768"/>
                  </a:lnTo>
                  <a:lnTo>
                    <a:pt x="244" y="770"/>
                  </a:lnTo>
                  <a:lnTo>
                    <a:pt x="246" y="774"/>
                  </a:lnTo>
                  <a:lnTo>
                    <a:pt x="252" y="780"/>
                  </a:lnTo>
                  <a:lnTo>
                    <a:pt x="258" y="788"/>
                  </a:lnTo>
                  <a:lnTo>
                    <a:pt x="286" y="780"/>
                  </a:lnTo>
                  <a:lnTo>
                    <a:pt x="284" y="776"/>
                  </a:lnTo>
                  <a:lnTo>
                    <a:pt x="282" y="772"/>
                  </a:lnTo>
                  <a:lnTo>
                    <a:pt x="280" y="768"/>
                  </a:lnTo>
                  <a:lnTo>
                    <a:pt x="280" y="764"/>
                  </a:lnTo>
                  <a:lnTo>
                    <a:pt x="278" y="762"/>
                  </a:lnTo>
                  <a:lnTo>
                    <a:pt x="278" y="760"/>
                  </a:lnTo>
                  <a:lnTo>
                    <a:pt x="278" y="760"/>
                  </a:lnTo>
                  <a:lnTo>
                    <a:pt x="278" y="758"/>
                  </a:lnTo>
                  <a:lnTo>
                    <a:pt x="280" y="756"/>
                  </a:lnTo>
                  <a:lnTo>
                    <a:pt x="280" y="754"/>
                  </a:lnTo>
                  <a:lnTo>
                    <a:pt x="282" y="752"/>
                  </a:lnTo>
                  <a:lnTo>
                    <a:pt x="284" y="748"/>
                  </a:lnTo>
                  <a:lnTo>
                    <a:pt x="286" y="746"/>
                  </a:lnTo>
                  <a:lnTo>
                    <a:pt x="288" y="744"/>
                  </a:lnTo>
                  <a:lnTo>
                    <a:pt x="290" y="740"/>
                  </a:lnTo>
                  <a:lnTo>
                    <a:pt x="294" y="738"/>
                  </a:lnTo>
                  <a:lnTo>
                    <a:pt x="296" y="736"/>
                  </a:lnTo>
                  <a:lnTo>
                    <a:pt x="302" y="730"/>
                  </a:lnTo>
                  <a:lnTo>
                    <a:pt x="306" y="726"/>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grpSp>
      <p:grpSp>
        <p:nvGrpSpPr>
          <p:cNvPr id="443" name="Gruppieren 697"/>
          <p:cNvGrpSpPr/>
          <p:nvPr/>
        </p:nvGrpSpPr>
        <p:grpSpPr>
          <a:xfrm>
            <a:off x="6986206" y="2636239"/>
            <a:ext cx="381823" cy="670703"/>
            <a:chOff x="7218653" y="3495842"/>
            <a:chExt cx="295275" cy="457200"/>
          </a:xfrm>
          <a:noFill/>
        </p:grpSpPr>
        <p:sp>
          <p:nvSpPr>
            <p:cNvPr id="476" name="Freeform 54"/>
            <p:cNvSpPr>
              <a:spLocks/>
            </p:cNvSpPr>
            <p:nvPr/>
          </p:nvSpPr>
          <p:spPr bwMode="auto">
            <a:xfrm>
              <a:off x="7402803" y="3495842"/>
              <a:ext cx="111125" cy="142875"/>
            </a:xfrm>
            <a:custGeom>
              <a:avLst/>
              <a:gdLst>
                <a:gd name="T0" fmla="*/ 12 w 70"/>
                <a:gd name="T1" fmla="*/ 8 h 90"/>
                <a:gd name="T2" fmla="*/ 12 w 70"/>
                <a:gd name="T3" fmla="*/ 14 h 90"/>
                <a:gd name="T4" fmla="*/ 14 w 70"/>
                <a:gd name="T5" fmla="*/ 24 h 90"/>
                <a:gd name="T6" fmla="*/ 16 w 70"/>
                <a:gd name="T7" fmla="*/ 34 h 90"/>
                <a:gd name="T8" fmla="*/ 16 w 70"/>
                <a:gd name="T9" fmla="*/ 42 h 90"/>
                <a:gd name="T10" fmla="*/ 16 w 70"/>
                <a:gd name="T11" fmla="*/ 48 h 90"/>
                <a:gd name="T12" fmla="*/ 10 w 70"/>
                <a:gd name="T13" fmla="*/ 56 h 90"/>
                <a:gd name="T14" fmla="*/ 6 w 70"/>
                <a:gd name="T15" fmla="*/ 62 h 90"/>
                <a:gd name="T16" fmla="*/ 0 w 70"/>
                <a:gd name="T17" fmla="*/ 70 h 90"/>
                <a:gd name="T18" fmla="*/ 0 w 70"/>
                <a:gd name="T19" fmla="*/ 72 h 90"/>
                <a:gd name="T20" fmla="*/ 2 w 70"/>
                <a:gd name="T21" fmla="*/ 76 h 90"/>
                <a:gd name="T22" fmla="*/ 6 w 70"/>
                <a:gd name="T23" fmla="*/ 80 h 90"/>
                <a:gd name="T24" fmla="*/ 8 w 70"/>
                <a:gd name="T25" fmla="*/ 82 h 90"/>
                <a:gd name="T26" fmla="*/ 12 w 70"/>
                <a:gd name="T27" fmla="*/ 80 h 90"/>
                <a:gd name="T28" fmla="*/ 18 w 70"/>
                <a:gd name="T29" fmla="*/ 78 h 90"/>
                <a:gd name="T30" fmla="*/ 24 w 70"/>
                <a:gd name="T31" fmla="*/ 76 h 90"/>
                <a:gd name="T32" fmla="*/ 26 w 70"/>
                <a:gd name="T33" fmla="*/ 74 h 90"/>
                <a:gd name="T34" fmla="*/ 34 w 70"/>
                <a:gd name="T35" fmla="*/ 76 h 90"/>
                <a:gd name="T36" fmla="*/ 40 w 70"/>
                <a:gd name="T37" fmla="*/ 78 h 90"/>
                <a:gd name="T38" fmla="*/ 42 w 70"/>
                <a:gd name="T39" fmla="*/ 80 h 90"/>
                <a:gd name="T40" fmla="*/ 48 w 70"/>
                <a:gd name="T41" fmla="*/ 88 h 90"/>
                <a:gd name="T42" fmla="*/ 48 w 70"/>
                <a:gd name="T43" fmla="*/ 90 h 90"/>
                <a:gd name="T44" fmla="*/ 50 w 70"/>
                <a:gd name="T45" fmla="*/ 88 h 90"/>
                <a:gd name="T46" fmla="*/ 52 w 70"/>
                <a:gd name="T47" fmla="*/ 82 h 90"/>
                <a:gd name="T48" fmla="*/ 56 w 70"/>
                <a:gd name="T49" fmla="*/ 72 h 90"/>
                <a:gd name="T50" fmla="*/ 60 w 70"/>
                <a:gd name="T51" fmla="*/ 68 h 90"/>
                <a:gd name="T52" fmla="*/ 64 w 70"/>
                <a:gd name="T53" fmla="*/ 64 h 90"/>
                <a:gd name="T54" fmla="*/ 68 w 70"/>
                <a:gd name="T55" fmla="*/ 62 h 90"/>
                <a:gd name="T56" fmla="*/ 70 w 70"/>
                <a:gd name="T57" fmla="*/ 62 h 90"/>
                <a:gd name="T58" fmla="*/ 70 w 70"/>
                <a:gd name="T59" fmla="*/ 58 h 90"/>
                <a:gd name="T60" fmla="*/ 70 w 70"/>
                <a:gd name="T61" fmla="*/ 50 h 90"/>
                <a:gd name="T62" fmla="*/ 68 w 70"/>
                <a:gd name="T63" fmla="*/ 44 h 90"/>
                <a:gd name="T64" fmla="*/ 66 w 70"/>
                <a:gd name="T65" fmla="*/ 42 h 90"/>
                <a:gd name="T66" fmla="*/ 60 w 70"/>
                <a:gd name="T67" fmla="*/ 40 h 90"/>
                <a:gd name="T68" fmla="*/ 52 w 70"/>
                <a:gd name="T69" fmla="*/ 38 h 90"/>
                <a:gd name="T70" fmla="*/ 40 w 70"/>
                <a:gd name="T71" fmla="*/ 36 h 90"/>
                <a:gd name="T72" fmla="*/ 34 w 70"/>
                <a:gd name="T73" fmla="*/ 32 h 90"/>
                <a:gd name="T74" fmla="*/ 30 w 70"/>
                <a:gd name="T75" fmla="*/ 30 h 90"/>
                <a:gd name="T76" fmla="*/ 28 w 70"/>
                <a:gd name="T77" fmla="*/ 28 h 90"/>
                <a:gd name="T78" fmla="*/ 26 w 70"/>
                <a:gd name="T79" fmla="*/ 18 h 90"/>
                <a:gd name="T80" fmla="*/ 24 w 70"/>
                <a:gd name="T81" fmla="*/ 12 h 90"/>
                <a:gd name="T82" fmla="*/ 22 w 70"/>
                <a:gd name="T83" fmla="*/ 4 h 90"/>
                <a:gd name="T84" fmla="*/ 20 w 70"/>
                <a:gd name="T85" fmla="*/ 0 h 90"/>
                <a:gd name="T86" fmla="*/ 18 w 70"/>
                <a:gd name="T87" fmla="*/ 0 h 90"/>
                <a:gd name="T88" fmla="*/ 14 w 70"/>
                <a:gd name="T89" fmla="*/ 2 h 90"/>
                <a:gd name="T90" fmla="*/ 12 w 70"/>
                <a:gd name="T91" fmla="*/ 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90">
                  <a:moveTo>
                    <a:pt x="12" y="8"/>
                  </a:moveTo>
                  <a:lnTo>
                    <a:pt x="12" y="8"/>
                  </a:lnTo>
                  <a:lnTo>
                    <a:pt x="12" y="8"/>
                  </a:lnTo>
                  <a:lnTo>
                    <a:pt x="12" y="10"/>
                  </a:lnTo>
                  <a:lnTo>
                    <a:pt x="12" y="12"/>
                  </a:lnTo>
                  <a:lnTo>
                    <a:pt x="12" y="14"/>
                  </a:lnTo>
                  <a:lnTo>
                    <a:pt x="12" y="18"/>
                  </a:lnTo>
                  <a:lnTo>
                    <a:pt x="14" y="22"/>
                  </a:lnTo>
                  <a:lnTo>
                    <a:pt x="14" y="24"/>
                  </a:lnTo>
                  <a:lnTo>
                    <a:pt x="16" y="26"/>
                  </a:lnTo>
                  <a:lnTo>
                    <a:pt x="16" y="30"/>
                  </a:lnTo>
                  <a:lnTo>
                    <a:pt x="16" y="34"/>
                  </a:lnTo>
                  <a:lnTo>
                    <a:pt x="16" y="38"/>
                  </a:lnTo>
                  <a:lnTo>
                    <a:pt x="16" y="40"/>
                  </a:lnTo>
                  <a:lnTo>
                    <a:pt x="16" y="42"/>
                  </a:lnTo>
                  <a:lnTo>
                    <a:pt x="16" y="44"/>
                  </a:lnTo>
                  <a:lnTo>
                    <a:pt x="16" y="44"/>
                  </a:lnTo>
                  <a:lnTo>
                    <a:pt x="16" y="48"/>
                  </a:lnTo>
                  <a:lnTo>
                    <a:pt x="14" y="50"/>
                  </a:lnTo>
                  <a:lnTo>
                    <a:pt x="12" y="52"/>
                  </a:lnTo>
                  <a:lnTo>
                    <a:pt x="10" y="56"/>
                  </a:lnTo>
                  <a:lnTo>
                    <a:pt x="8" y="60"/>
                  </a:lnTo>
                  <a:lnTo>
                    <a:pt x="6" y="60"/>
                  </a:lnTo>
                  <a:lnTo>
                    <a:pt x="6" y="62"/>
                  </a:lnTo>
                  <a:lnTo>
                    <a:pt x="2" y="66"/>
                  </a:lnTo>
                  <a:lnTo>
                    <a:pt x="2" y="68"/>
                  </a:lnTo>
                  <a:lnTo>
                    <a:pt x="0" y="70"/>
                  </a:lnTo>
                  <a:lnTo>
                    <a:pt x="0" y="70"/>
                  </a:lnTo>
                  <a:lnTo>
                    <a:pt x="0" y="72"/>
                  </a:lnTo>
                  <a:lnTo>
                    <a:pt x="0" y="72"/>
                  </a:lnTo>
                  <a:lnTo>
                    <a:pt x="0" y="74"/>
                  </a:lnTo>
                  <a:lnTo>
                    <a:pt x="0" y="74"/>
                  </a:lnTo>
                  <a:lnTo>
                    <a:pt x="2" y="76"/>
                  </a:lnTo>
                  <a:lnTo>
                    <a:pt x="2" y="76"/>
                  </a:lnTo>
                  <a:lnTo>
                    <a:pt x="4" y="78"/>
                  </a:lnTo>
                  <a:lnTo>
                    <a:pt x="6" y="80"/>
                  </a:lnTo>
                  <a:lnTo>
                    <a:pt x="6" y="80"/>
                  </a:lnTo>
                  <a:lnTo>
                    <a:pt x="8" y="80"/>
                  </a:lnTo>
                  <a:lnTo>
                    <a:pt x="8" y="82"/>
                  </a:lnTo>
                  <a:lnTo>
                    <a:pt x="10" y="82"/>
                  </a:lnTo>
                  <a:lnTo>
                    <a:pt x="10" y="80"/>
                  </a:lnTo>
                  <a:lnTo>
                    <a:pt x="12" y="80"/>
                  </a:lnTo>
                  <a:lnTo>
                    <a:pt x="12" y="80"/>
                  </a:lnTo>
                  <a:lnTo>
                    <a:pt x="14" y="80"/>
                  </a:lnTo>
                  <a:lnTo>
                    <a:pt x="18" y="78"/>
                  </a:lnTo>
                  <a:lnTo>
                    <a:pt x="20" y="76"/>
                  </a:lnTo>
                  <a:lnTo>
                    <a:pt x="22" y="76"/>
                  </a:lnTo>
                  <a:lnTo>
                    <a:pt x="24" y="76"/>
                  </a:lnTo>
                  <a:lnTo>
                    <a:pt x="24" y="74"/>
                  </a:lnTo>
                  <a:lnTo>
                    <a:pt x="26" y="74"/>
                  </a:lnTo>
                  <a:lnTo>
                    <a:pt x="26" y="74"/>
                  </a:lnTo>
                  <a:lnTo>
                    <a:pt x="30" y="74"/>
                  </a:lnTo>
                  <a:lnTo>
                    <a:pt x="32" y="76"/>
                  </a:lnTo>
                  <a:lnTo>
                    <a:pt x="34" y="76"/>
                  </a:lnTo>
                  <a:lnTo>
                    <a:pt x="36" y="76"/>
                  </a:lnTo>
                  <a:lnTo>
                    <a:pt x="38" y="76"/>
                  </a:lnTo>
                  <a:lnTo>
                    <a:pt x="40" y="78"/>
                  </a:lnTo>
                  <a:lnTo>
                    <a:pt x="42" y="78"/>
                  </a:lnTo>
                  <a:lnTo>
                    <a:pt x="42" y="78"/>
                  </a:lnTo>
                  <a:lnTo>
                    <a:pt x="42" y="80"/>
                  </a:lnTo>
                  <a:lnTo>
                    <a:pt x="44" y="82"/>
                  </a:lnTo>
                  <a:lnTo>
                    <a:pt x="46" y="86"/>
                  </a:lnTo>
                  <a:lnTo>
                    <a:pt x="48" y="88"/>
                  </a:lnTo>
                  <a:lnTo>
                    <a:pt x="48" y="88"/>
                  </a:lnTo>
                  <a:lnTo>
                    <a:pt x="48" y="90"/>
                  </a:lnTo>
                  <a:lnTo>
                    <a:pt x="48" y="90"/>
                  </a:lnTo>
                  <a:lnTo>
                    <a:pt x="50" y="90"/>
                  </a:lnTo>
                  <a:lnTo>
                    <a:pt x="50" y="88"/>
                  </a:lnTo>
                  <a:lnTo>
                    <a:pt x="50" y="88"/>
                  </a:lnTo>
                  <a:lnTo>
                    <a:pt x="50" y="86"/>
                  </a:lnTo>
                  <a:lnTo>
                    <a:pt x="50" y="84"/>
                  </a:lnTo>
                  <a:lnTo>
                    <a:pt x="52" y="82"/>
                  </a:lnTo>
                  <a:lnTo>
                    <a:pt x="52" y="78"/>
                  </a:lnTo>
                  <a:lnTo>
                    <a:pt x="54" y="74"/>
                  </a:lnTo>
                  <a:lnTo>
                    <a:pt x="56" y="72"/>
                  </a:lnTo>
                  <a:lnTo>
                    <a:pt x="58" y="70"/>
                  </a:lnTo>
                  <a:lnTo>
                    <a:pt x="58" y="68"/>
                  </a:lnTo>
                  <a:lnTo>
                    <a:pt x="60" y="68"/>
                  </a:lnTo>
                  <a:lnTo>
                    <a:pt x="60" y="66"/>
                  </a:lnTo>
                  <a:lnTo>
                    <a:pt x="62" y="66"/>
                  </a:lnTo>
                  <a:lnTo>
                    <a:pt x="64" y="64"/>
                  </a:lnTo>
                  <a:lnTo>
                    <a:pt x="66" y="64"/>
                  </a:lnTo>
                  <a:lnTo>
                    <a:pt x="68" y="64"/>
                  </a:lnTo>
                  <a:lnTo>
                    <a:pt x="68" y="62"/>
                  </a:lnTo>
                  <a:lnTo>
                    <a:pt x="68" y="62"/>
                  </a:lnTo>
                  <a:lnTo>
                    <a:pt x="70" y="62"/>
                  </a:lnTo>
                  <a:lnTo>
                    <a:pt x="70" y="62"/>
                  </a:lnTo>
                  <a:lnTo>
                    <a:pt x="70" y="60"/>
                  </a:lnTo>
                  <a:lnTo>
                    <a:pt x="70" y="60"/>
                  </a:lnTo>
                  <a:lnTo>
                    <a:pt x="70" y="58"/>
                  </a:lnTo>
                  <a:lnTo>
                    <a:pt x="70" y="56"/>
                  </a:lnTo>
                  <a:lnTo>
                    <a:pt x="70" y="52"/>
                  </a:lnTo>
                  <a:lnTo>
                    <a:pt x="70" y="50"/>
                  </a:lnTo>
                  <a:lnTo>
                    <a:pt x="68" y="48"/>
                  </a:lnTo>
                  <a:lnTo>
                    <a:pt x="68" y="44"/>
                  </a:lnTo>
                  <a:lnTo>
                    <a:pt x="68" y="44"/>
                  </a:lnTo>
                  <a:lnTo>
                    <a:pt x="66" y="44"/>
                  </a:lnTo>
                  <a:lnTo>
                    <a:pt x="66" y="42"/>
                  </a:lnTo>
                  <a:lnTo>
                    <a:pt x="66" y="42"/>
                  </a:lnTo>
                  <a:lnTo>
                    <a:pt x="64" y="42"/>
                  </a:lnTo>
                  <a:lnTo>
                    <a:pt x="62" y="40"/>
                  </a:lnTo>
                  <a:lnTo>
                    <a:pt x="60" y="40"/>
                  </a:lnTo>
                  <a:lnTo>
                    <a:pt x="56" y="38"/>
                  </a:lnTo>
                  <a:lnTo>
                    <a:pt x="54" y="38"/>
                  </a:lnTo>
                  <a:lnTo>
                    <a:pt x="52" y="38"/>
                  </a:lnTo>
                  <a:lnTo>
                    <a:pt x="50" y="38"/>
                  </a:lnTo>
                  <a:lnTo>
                    <a:pt x="46" y="36"/>
                  </a:lnTo>
                  <a:lnTo>
                    <a:pt x="40" y="36"/>
                  </a:lnTo>
                  <a:lnTo>
                    <a:pt x="38" y="34"/>
                  </a:lnTo>
                  <a:lnTo>
                    <a:pt x="34" y="34"/>
                  </a:lnTo>
                  <a:lnTo>
                    <a:pt x="34" y="32"/>
                  </a:lnTo>
                  <a:lnTo>
                    <a:pt x="32" y="32"/>
                  </a:lnTo>
                  <a:lnTo>
                    <a:pt x="30" y="32"/>
                  </a:lnTo>
                  <a:lnTo>
                    <a:pt x="30" y="30"/>
                  </a:lnTo>
                  <a:lnTo>
                    <a:pt x="30" y="30"/>
                  </a:lnTo>
                  <a:lnTo>
                    <a:pt x="30" y="30"/>
                  </a:lnTo>
                  <a:lnTo>
                    <a:pt x="28" y="28"/>
                  </a:lnTo>
                  <a:lnTo>
                    <a:pt x="28" y="26"/>
                  </a:lnTo>
                  <a:lnTo>
                    <a:pt x="26" y="22"/>
                  </a:lnTo>
                  <a:lnTo>
                    <a:pt x="26" y="18"/>
                  </a:lnTo>
                  <a:lnTo>
                    <a:pt x="24" y="16"/>
                  </a:lnTo>
                  <a:lnTo>
                    <a:pt x="24" y="14"/>
                  </a:lnTo>
                  <a:lnTo>
                    <a:pt x="24" y="12"/>
                  </a:lnTo>
                  <a:lnTo>
                    <a:pt x="22" y="10"/>
                  </a:lnTo>
                  <a:lnTo>
                    <a:pt x="22" y="6"/>
                  </a:lnTo>
                  <a:lnTo>
                    <a:pt x="22" y="4"/>
                  </a:lnTo>
                  <a:lnTo>
                    <a:pt x="20" y="2"/>
                  </a:lnTo>
                  <a:lnTo>
                    <a:pt x="20" y="2"/>
                  </a:lnTo>
                  <a:lnTo>
                    <a:pt x="20" y="0"/>
                  </a:lnTo>
                  <a:lnTo>
                    <a:pt x="18" y="0"/>
                  </a:lnTo>
                  <a:lnTo>
                    <a:pt x="18" y="0"/>
                  </a:lnTo>
                  <a:lnTo>
                    <a:pt x="18" y="0"/>
                  </a:lnTo>
                  <a:lnTo>
                    <a:pt x="16" y="0"/>
                  </a:lnTo>
                  <a:lnTo>
                    <a:pt x="16" y="2"/>
                  </a:lnTo>
                  <a:lnTo>
                    <a:pt x="14" y="2"/>
                  </a:lnTo>
                  <a:lnTo>
                    <a:pt x="14" y="4"/>
                  </a:lnTo>
                  <a:lnTo>
                    <a:pt x="14" y="4"/>
                  </a:lnTo>
                  <a:lnTo>
                    <a:pt x="12" y="6"/>
                  </a:lnTo>
                  <a:lnTo>
                    <a:pt x="12" y="6"/>
                  </a:lnTo>
                  <a:lnTo>
                    <a:pt x="12"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7" name="Freeform 57"/>
            <p:cNvSpPr>
              <a:spLocks/>
            </p:cNvSpPr>
            <p:nvPr/>
          </p:nvSpPr>
          <p:spPr bwMode="auto">
            <a:xfrm>
              <a:off x="7269453" y="3648242"/>
              <a:ext cx="215900" cy="228600"/>
            </a:xfrm>
            <a:custGeom>
              <a:avLst/>
              <a:gdLst>
                <a:gd name="T0" fmla="*/ 108 w 136"/>
                <a:gd name="T1" fmla="*/ 0 h 144"/>
                <a:gd name="T2" fmla="*/ 116 w 136"/>
                <a:gd name="T3" fmla="*/ 2 h 144"/>
                <a:gd name="T4" fmla="*/ 120 w 136"/>
                <a:gd name="T5" fmla="*/ 12 h 144"/>
                <a:gd name="T6" fmla="*/ 122 w 136"/>
                <a:gd name="T7" fmla="*/ 30 h 144"/>
                <a:gd name="T8" fmla="*/ 134 w 136"/>
                <a:gd name="T9" fmla="*/ 42 h 144"/>
                <a:gd name="T10" fmla="*/ 136 w 136"/>
                <a:gd name="T11" fmla="*/ 48 h 144"/>
                <a:gd name="T12" fmla="*/ 128 w 136"/>
                <a:gd name="T13" fmla="*/ 54 h 144"/>
                <a:gd name="T14" fmla="*/ 120 w 136"/>
                <a:gd name="T15" fmla="*/ 62 h 144"/>
                <a:gd name="T16" fmla="*/ 120 w 136"/>
                <a:gd name="T17" fmla="*/ 72 h 144"/>
                <a:gd name="T18" fmla="*/ 126 w 136"/>
                <a:gd name="T19" fmla="*/ 88 h 144"/>
                <a:gd name="T20" fmla="*/ 124 w 136"/>
                <a:gd name="T21" fmla="*/ 100 h 144"/>
                <a:gd name="T22" fmla="*/ 120 w 136"/>
                <a:gd name="T23" fmla="*/ 110 h 144"/>
                <a:gd name="T24" fmla="*/ 112 w 136"/>
                <a:gd name="T25" fmla="*/ 114 h 144"/>
                <a:gd name="T26" fmla="*/ 106 w 136"/>
                <a:gd name="T27" fmla="*/ 120 h 144"/>
                <a:gd name="T28" fmla="*/ 104 w 136"/>
                <a:gd name="T29" fmla="*/ 128 h 144"/>
                <a:gd name="T30" fmla="*/ 100 w 136"/>
                <a:gd name="T31" fmla="*/ 128 h 144"/>
                <a:gd name="T32" fmla="*/ 94 w 136"/>
                <a:gd name="T33" fmla="*/ 118 h 144"/>
                <a:gd name="T34" fmla="*/ 90 w 136"/>
                <a:gd name="T35" fmla="*/ 120 h 144"/>
                <a:gd name="T36" fmla="*/ 84 w 136"/>
                <a:gd name="T37" fmla="*/ 126 h 144"/>
                <a:gd name="T38" fmla="*/ 70 w 136"/>
                <a:gd name="T39" fmla="*/ 126 h 144"/>
                <a:gd name="T40" fmla="*/ 68 w 136"/>
                <a:gd name="T41" fmla="*/ 122 h 144"/>
                <a:gd name="T42" fmla="*/ 64 w 136"/>
                <a:gd name="T43" fmla="*/ 116 h 144"/>
                <a:gd name="T44" fmla="*/ 58 w 136"/>
                <a:gd name="T45" fmla="*/ 118 h 144"/>
                <a:gd name="T46" fmla="*/ 56 w 136"/>
                <a:gd name="T47" fmla="*/ 124 h 144"/>
                <a:gd name="T48" fmla="*/ 60 w 136"/>
                <a:gd name="T49" fmla="*/ 138 h 144"/>
                <a:gd name="T50" fmla="*/ 56 w 136"/>
                <a:gd name="T51" fmla="*/ 142 h 144"/>
                <a:gd name="T52" fmla="*/ 50 w 136"/>
                <a:gd name="T53" fmla="*/ 138 h 144"/>
                <a:gd name="T54" fmla="*/ 42 w 136"/>
                <a:gd name="T55" fmla="*/ 128 h 144"/>
                <a:gd name="T56" fmla="*/ 40 w 136"/>
                <a:gd name="T57" fmla="*/ 128 h 144"/>
                <a:gd name="T58" fmla="*/ 38 w 136"/>
                <a:gd name="T59" fmla="*/ 138 h 144"/>
                <a:gd name="T60" fmla="*/ 36 w 136"/>
                <a:gd name="T61" fmla="*/ 142 h 144"/>
                <a:gd name="T62" fmla="*/ 28 w 136"/>
                <a:gd name="T63" fmla="*/ 144 h 144"/>
                <a:gd name="T64" fmla="*/ 22 w 136"/>
                <a:gd name="T65" fmla="*/ 136 h 144"/>
                <a:gd name="T66" fmla="*/ 18 w 136"/>
                <a:gd name="T67" fmla="*/ 132 h 144"/>
                <a:gd name="T68" fmla="*/ 6 w 136"/>
                <a:gd name="T69" fmla="*/ 130 h 144"/>
                <a:gd name="T70" fmla="*/ 0 w 136"/>
                <a:gd name="T71" fmla="*/ 126 h 144"/>
                <a:gd name="T72" fmla="*/ 4 w 136"/>
                <a:gd name="T73" fmla="*/ 120 h 144"/>
                <a:gd name="T74" fmla="*/ 14 w 136"/>
                <a:gd name="T75" fmla="*/ 112 h 144"/>
                <a:gd name="T76" fmla="*/ 28 w 136"/>
                <a:gd name="T77" fmla="*/ 102 h 144"/>
                <a:gd name="T78" fmla="*/ 36 w 136"/>
                <a:gd name="T79" fmla="*/ 98 h 144"/>
                <a:gd name="T80" fmla="*/ 50 w 136"/>
                <a:gd name="T81" fmla="*/ 102 h 144"/>
                <a:gd name="T82" fmla="*/ 56 w 136"/>
                <a:gd name="T83" fmla="*/ 100 h 144"/>
                <a:gd name="T84" fmla="*/ 58 w 136"/>
                <a:gd name="T85" fmla="*/ 90 h 144"/>
                <a:gd name="T86" fmla="*/ 60 w 136"/>
                <a:gd name="T87" fmla="*/ 76 h 144"/>
                <a:gd name="T88" fmla="*/ 62 w 136"/>
                <a:gd name="T89" fmla="*/ 74 h 144"/>
                <a:gd name="T90" fmla="*/ 70 w 136"/>
                <a:gd name="T91" fmla="*/ 76 h 144"/>
                <a:gd name="T92" fmla="*/ 84 w 136"/>
                <a:gd name="T93" fmla="*/ 78 h 144"/>
                <a:gd name="T94" fmla="*/ 90 w 136"/>
                <a:gd name="T95" fmla="*/ 74 h 144"/>
                <a:gd name="T96" fmla="*/ 92 w 136"/>
                <a:gd name="T97" fmla="*/ 64 h 144"/>
                <a:gd name="T98" fmla="*/ 92 w 136"/>
                <a:gd name="T99" fmla="*/ 48 h 144"/>
                <a:gd name="T100" fmla="*/ 98 w 136"/>
                <a:gd name="T101" fmla="*/ 38 h 144"/>
                <a:gd name="T102" fmla="*/ 98 w 136"/>
                <a:gd name="T103" fmla="*/ 30 h 144"/>
                <a:gd name="T104" fmla="*/ 94 w 136"/>
                <a:gd name="T105" fmla="*/ 14 h 144"/>
                <a:gd name="T106" fmla="*/ 96 w 136"/>
                <a:gd name="T107"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44">
                  <a:moveTo>
                    <a:pt x="102" y="2"/>
                  </a:moveTo>
                  <a:lnTo>
                    <a:pt x="102" y="2"/>
                  </a:lnTo>
                  <a:lnTo>
                    <a:pt x="102" y="0"/>
                  </a:lnTo>
                  <a:lnTo>
                    <a:pt x="104" y="0"/>
                  </a:lnTo>
                  <a:lnTo>
                    <a:pt x="106" y="0"/>
                  </a:lnTo>
                  <a:lnTo>
                    <a:pt x="108" y="0"/>
                  </a:lnTo>
                  <a:lnTo>
                    <a:pt x="110" y="0"/>
                  </a:lnTo>
                  <a:lnTo>
                    <a:pt x="112" y="0"/>
                  </a:lnTo>
                  <a:lnTo>
                    <a:pt x="114" y="0"/>
                  </a:lnTo>
                  <a:lnTo>
                    <a:pt x="114" y="0"/>
                  </a:lnTo>
                  <a:lnTo>
                    <a:pt x="116" y="2"/>
                  </a:lnTo>
                  <a:lnTo>
                    <a:pt x="116" y="2"/>
                  </a:lnTo>
                  <a:lnTo>
                    <a:pt x="116" y="4"/>
                  </a:lnTo>
                  <a:lnTo>
                    <a:pt x="118" y="4"/>
                  </a:lnTo>
                  <a:lnTo>
                    <a:pt x="118" y="6"/>
                  </a:lnTo>
                  <a:lnTo>
                    <a:pt x="118" y="8"/>
                  </a:lnTo>
                  <a:lnTo>
                    <a:pt x="118" y="10"/>
                  </a:lnTo>
                  <a:lnTo>
                    <a:pt x="120" y="12"/>
                  </a:lnTo>
                  <a:lnTo>
                    <a:pt x="120" y="20"/>
                  </a:lnTo>
                  <a:lnTo>
                    <a:pt x="120" y="22"/>
                  </a:lnTo>
                  <a:lnTo>
                    <a:pt x="120" y="24"/>
                  </a:lnTo>
                  <a:lnTo>
                    <a:pt x="120" y="26"/>
                  </a:lnTo>
                  <a:lnTo>
                    <a:pt x="122" y="28"/>
                  </a:lnTo>
                  <a:lnTo>
                    <a:pt x="122" y="30"/>
                  </a:lnTo>
                  <a:lnTo>
                    <a:pt x="124" y="34"/>
                  </a:lnTo>
                  <a:lnTo>
                    <a:pt x="126" y="36"/>
                  </a:lnTo>
                  <a:lnTo>
                    <a:pt x="126" y="36"/>
                  </a:lnTo>
                  <a:lnTo>
                    <a:pt x="128" y="38"/>
                  </a:lnTo>
                  <a:lnTo>
                    <a:pt x="132" y="40"/>
                  </a:lnTo>
                  <a:lnTo>
                    <a:pt x="134" y="42"/>
                  </a:lnTo>
                  <a:lnTo>
                    <a:pt x="136" y="44"/>
                  </a:lnTo>
                  <a:lnTo>
                    <a:pt x="136" y="44"/>
                  </a:lnTo>
                  <a:lnTo>
                    <a:pt x="136" y="46"/>
                  </a:lnTo>
                  <a:lnTo>
                    <a:pt x="136" y="46"/>
                  </a:lnTo>
                  <a:lnTo>
                    <a:pt x="136" y="46"/>
                  </a:lnTo>
                  <a:lnTo>
                    <a:pt x="136" y="48"/>
                  </a:lnTo>
                  <a:lnTo>
                    <a:pt x="136" y="48"/>
                  </a:lnTo>
                  <a:lnTo>
                    <a:pt x="136" y="50"/>
                  </a:lnTo>
                  <a:lnTo>
                    <a:pt x="134" y="50"/>
                  </a:lnTo>
                  <a:lnTo>
                    <a:pt x="132" y="52"/>
                  </a:lnTo>
                  <a:lnTo>
                    <a:pt x="132" y="52"/>
                  </a:lnTo>
                  <a:lnTo>
                    <a:pt x="128" y="54"/>
                  </a:lnTo>
                  <a:lnTo>
                    <a:pt x="126" y="56"/>
                  </a:lnTo>
                  <a:lnTo>
                    <a:pt x="122" y="58"/>
                  </a:lnTo>
                  <a:lnTo>
                    <a:pt x="122" y="58"/>
                  </a:lnTo>
                  <a:lnTo>
                    <a:pt x="120" y="60"/>
                  </a:lnTo>
                  <a:lnTo>
                    <a:pt x="120" y="60"/>
                  </a:lnTo>
                  <a:lnTo>
                    <a:pt x="120" y="62"/>
                  </a:lnTo>
                  <a:lnTo>
                    <a:pt x="120" y="64"/>
                  </a:lnTo>
                  <a:lnTo>
                    <a:pt x="118" y="64"/>
                  </a:lnTo>
                  <a:lnTo>
                    <a:pt x="120" y="66"/>
                  </a:lnTo>
                  <a:lnTo>
                    <a:pt x="120" y="68"/>
                  </a:lnTo>
                  <a:lnTo>
                    <a:pt x="120" y="70"/>
                  </a:lnTo>
                  <a:lnTo>
                    <a:pt x="120" y="72"/>
                  </a:lnTo>
                  <a:lnTo>
                    <a:pt x="122" y="74"/>
                  </a:lnTo>
                  <a:lnTo>
                    <a:pt x="124" y="78"/>
                  </a:lnTo>
                  <a:lnTo>
                    <a:pt x="126" y="82"/>
                  </a:lnTo>
                  <a:lnTo>
                    <a:pt x="126" y="84"/>
                  </a:lnTo>
                  <a:lnTo>
                    <a:pt x="126" y="86"/>
                  </a:lnTo>
                  <a:lnTo>
                    <a:pt x="126" y="88"/>
                  </a:lnTo>
                  <a:lnTo>
                    <a:pt x="126" y="88"/>
                  </a:lnTo>
                  <a:lnTo>
                    <a:pt x="126" y="90"/>
                  </a:lnTo>
                  <a:lnTo>
                    <a:pt x="126" y="92"/>
                  </a:lnTo>
                  <a:lnTo>
                    <a:pt x="126" y="94"/>
                  </a:lnTo>
                  <a:lnTo>
                    <a:pt x="126" y="96"/>
                  </a:lnTo>
                  <a:lnTo>
                    <a:pt x="124" y="100"/>
                  </a:lnTo>
                  <a:lnTo>
                    <a:pt x="124" y="102"/>
                  </a:lnTo>
                  <a:lnTo>
                    <a:pt x="124" y="104"/>
                  </a:lnTo>
                  <a:lnTo>
                    <a:pt x="122" y="104"/>
                  </a:lnTo>
                  <a:lnTo>
                    <a:pt x="122" y="106"/>
                  </a:lnTo>
                  <a:lnTo>
                    <a:pt x="122" y="108"/>
                  </a:lnTo>
                  <a:lnTo>
                    <a:pt x="120" y="110"/>
                  </a:lnTo>
                  <a:lnTo>
                    <a:pt x="118" y="112"/>
                  </a:lnTo>
                  <a:lnTo>
                    <a:pt x="116" y="112"/>
                  </a:lnTo>
                  <a:lnTo>
                    <a:pt x="116" y="114"/>
                  </a:lnTo>
                  <a:lnTo>
                    <a:pt x="114" y="114"/>
                  </a:lnTo>
                  <a:lnTo>
                    <a:pt x="114" y="114"/>
                  </a:lnTo>
                  <a:lnTo>
                    <a:pt x="112" y="114"/>
                  </a:lnTo>
                  <a:lnTo>
                    <a:pt x="110" y="116"/>
                  </a:lnTo>
                  <a:lnTo>
                    <a:pt x="108" y="116"/>
                  </a:lnTo>
                  <a:lnTo>
                    <a:pt x="108" y="116"/>
                  </a:lnTo>
                  <a:lnTo>
                    <a:pt x="108" y="116"/>
                  </a:lnTo>
                  <a:lnTo>
                    <a:pt x="108" y="118"/>
                  </a:lnTo>
                  <a:lnTo>
                    <a:pt x="106" y="120"/>
                  </a:lnTo>
                  <a:lnTo>
                    <a:pt x="106" y="122"/>
                  </a:lnTo>
                  <a:lnTo>
                    <a:pt x="106" y="124"/>
                  </a:lnTo>
                  <a:lnTo>
                    <a:pt x="106" y="126"/>
                  </a:lnTo>
                  <a:lnTo>
                    <a:pt x="104" y="128"/>
                  </a:lnTo>
                  <a:lnTo>
                    <a:pt x="104" y="128"/>
                  </a:lnTo>
                  <a:lnTo>
                    <a:pt x="104" y="128"/>
                  </a:lnTo>
                  <a:lnTo>
                    <a:pt x="104" y="128"/>
                  </a:lnTo>
                  <a:lnTo>
                    <a:pt x="102" y="128"/>
                  </a:lnTo>
                  <a:lnTo>
                    <a:pt x="102" y="128"/>
                  </a:lnTo>
                  <a:lnTo>
                    <a:pt x="102" y="128"/>
                  </a:lnTo>
                  <a:lnTo>
                    <a:pt x="100" y="128"/>
                  </a:lnTo>
                  <a:lnTo>
                    <a:pt x="100" y="128"/>
                  </a:lnTo>
                  <a:lnTo>
                    <a:pt x="98" y="126"/>
                  </a:lnTo>
                  <a:lnTo>
                    <a:pt x="98" y="124"/>
                  </a:lnTo>
                  <a:lnTo>
                    <a:pt x="96" y="122"/>
                  </a:lnTo>
                  <a:lnTo>
                    <a:pt x="96" y="120"/>
                  </a:lnTo>
                  <a:lnTo>
                    <a:pt x="94" y="118"/>
                  </a:lnTo>
                  <a:lnTo>
                    <a:pt x="94" y="118"/>
                  </a:lnTo>
                  <a:lnTo>
                    <a:pt x="94" y="118"/>
                  </a:lnTo>
                  <a:lnTo>
                    <a:pt x="92" y="118"/>
                  </a:lnTo>
                  <a:lnTo>
                    <a:pt x="92" y="118"/>
                  </a:lnTo>
                  <a:lnTo>
                    <a:pt x="92" y="118"/>
                  </a:lnTo>
                  <a:lnTo>
                    <a:pt x="92" y="118"/>
                  </a:lnTo>
                  <a:lnTo>
                    <a:pt x="90" y="120"/>
                  </a:lnTo>
                  <a:lnTo>
                    <a:pt x="90" y="120"/>
                  </a:lnTo>
                  <a:lnTo>
                    <a:pt x="88" y="122"/>
                  </a:lnTo>
                  <a:lnTo>
                    <a:pt x="88" y="124"/>
                  </a:lnTo>
                  <a:lnTo>
                    <a:pt x="88" y="124"/>
                  </a:lnTo>
                  <a:lnTo>
                    <a:pt x="86" y="124"/>
                  </a:lnTo>
                  <a:lnTo>
                    <a:pt x="84" y="126"/>
                  </a:lnTo>
                  <a:lnTo>
                    <a:pt x="80" y="126"/>
                  </a:lnTo>
                  <a:lnTo>
                    <a:pt x="78" y="126"/>
                  </a:lnTo>
                  <a:lnTo>
                    <a:pt x="76" y="126"/>
                  </a:lnTo>
                  <a:lnTo>
                    <a:pt x="72" y="126"/>
                  </a:lnTo>
                  <a:lnTo>
                    <a:pt x="72" y="126"/>
                  </a:lnTo>
                  <a:lnTo>
                    <a:pt x="70" y="126"/>
                  </a:lnTo>
                  <a:lnTo>
                    <a:pt x="70" y="126"/>
                  </a:lnTo>
                  <a:lnTo>
                    <a:pt x="68" y="126"/>
                  </a:lnTo>
                  <a:lnTo>
                    <a:pt x="68" y="124"/>
                  </a:lnTo>
                  <a:lnTo>
                    <a:pt x="68" y="124"/>
                  </a:lnTo>
                  <a:lnTo>
                    <a:pt x="68" y="124"/>
                  </a:lnTo>
                  <a:lnTo>
                    <a:pt x="68" y="122"/>
                  </a:lnTo>
                  <a:lnTo>
                    <a:pt x="66" y="120"/>
                  </a:lnTo>
                  <a:lnTo>
                    <a:pt x="66" y="120"/>
                  </a:lnTo>
                  <a:lnTo>
                    <a:pt x="66" y="118"/>
                  </a:lnTo>
                  <a:lnTo>
                    <a:pt x="66" y="116"/>
                  </a:lnTo>
                  <a:lnTo>
                    <a:pt x="66" y="116"/>
                  </a:lnTo>
                  <a:lnTo>
                    <a:pt x="64" y="116"/>
                  </a:lnTo>
                  <a:lnTo>
                    <a:pt x="64" y="116"/>
                  </a:lnTo>
                  <a:lnTo>
                    <a:pt x="64" y="116"/>
                  </a:lnTo>
                  <a:lnTo>
                    <a:pt x="62" y="116"/>
                  </a:lnTo>
                  <a:lnTo>
                    <a:pt x="60" y="116"/>
                  </a:lnTo>
                  <a:lnTo>
                    <a:pt x="60" y="116"/>
                  </a:lnTo>
                  <a:lnTo>
                    <a:pt x="58" y="118"/>
                  </a:lnTo>
                  <a:lnTo>
                    <a:pt x="58" y="118"/>
                  </a:lnTo>
                  <a:lnTo>
                    <a:pt x="58" y="118"/>
                  </a:lnTo>
                  <a:lnTo>
                    <a:pt x="56" y="120"/>
                  </a:lnTo>
                  <a:lnTo>
                    <a:pt x="56" y="120"/>
                  </a:lnTo>
                  <a:lnTo>
                    <a:pt x="56" y="122"/>
                  </a:lnTo>
                  <a:lnTo>
                    <a:pt x="56" y="124"/>
                  </a:lnTo>
                  <a:lnTo>
                    <a:pt x="58" y="128"/>
                  </a:lnTo>
                  <a:lnTo>
                    <a:pt x="58" y="130"/>
                  </a:lnTo>
                  <a:lnTo>
                    <a:pt x="58" y="134"/>
                  </a:lnTo>
                  <a:lnTo>
                    <a:pt x="58" y="136"/>
                  </a:lnTo>
                  <a:lnTo>
                    <a:pt x="60" y="138"/>
                  </a:lnTo>
                  <a:lnTo>
                    <a:pt x="60" y="138"/>
                  </a:lnTo>
                  <a:lnTo>
                    <a:pt x="58" y="140"/>
                  </a:lnTo>
                  <a:lnTo>
                    <a:pt x="58" y="140"/>
                  </a:lnTo>
                  <a:lnTo>
                    <a:pt x="58" y="142"/>
                  </a:lnTo>
                  <a:lnTo>
                    <a:pt x="58" y="142"/>
                  </a:lnTo>
                  <a:lnTo>
                    <a:pt x="56" y="142"/>
                  </a:lnTo>
                  <a:lnTo>
                    <a:pt x="56" y="142"/>
                  </a:lnTo>
                  <a:lnTo>
                    <a:pt x="56" y="142"/>
                  </a:lnTo>
                  <a:lnTo>
                    <a:pt x="56" y="142"/>
                  </a:lnTo>
                  <a:lnTo>
                    <a:pt x="54" y="140"/>
                  </a:lnTo>
                  <a:lnTo>
                    <a:pt x="52" y="140"/>
                  </a:lnTo>
                  <a:lnTo>
                    <a:pt x="50" y="138"/>
                  </a:lnTo>
                  <a:lnTo>
                    <a:pt x="50" y="138"/>
                  </a:lnTo>
                  <a:lnTo>
                    <a:pt x="48" y="136"/>
                  </a:lnTo>
                  <a:lnTo>
                    <a:pt x="46" y="134"/>
                  </a:lnTo>
                  <a:lnTo>
                    <a:pt x="46" y="132"/>
                  </a:lnTo>
                  <a:lnTo>
                    <a:pt x="44" y="130"/>
                  </a:lnTo>
                  <a:lnTo>
                    <a:pt x="44" y="128"/>
                  </a:lnTo>
                  <a:lnTo>
                    <a:pt x="42" y="128"/>
                  </a:lnTo>
                  <a:lnTo>
                    <a:pt x="42" y="126"/>
                  </a:lnTo>
                  <a:lnTo>
                    <a:pt x="42" y="126"/>
                  </a:lnTo>
                  <a:lnTo>
                    <a:pt x="42" y="126"/>
                  </a:lnTo>
                  <a:lnTo>
                    <a:pt x="42" y="126"/>
                  </a:lnTo>
                  <a:lnTo>
                    <a:pt x="40" y="126"/>
                  </a:lnTo>
                  <a:lnTo>
                    <a:pt x="40" y="128"/>
                  </a:lnTo>
                  <a:lnTo>
                    <a:pt x="40" y="128"/>
                  </a:lnTo>
                  <a:lnTo>
                    <a:pt x="40" y="128"/>
                  </a:lnTo>
                  <a:lnTo>
                    <a:pt x="38" y="130"/>
                  </a:lnTo>
                  <a:lnTo>
                    <a:pt x="38" y="134"/>
                  </a:lnTo>
                  <a:lnTo>
                    <a:pt x="38" y="136"/>
                  </a:lnTo>
                  <a:lnTo>
                    <a:pt x="38" y="138"/>
                  </a:lnTo>
                  <a:lnTo>
                    <a:pt x="38" y="140"/>
                  </a:lnTo>
                  <a:lnTo>
                    <a:pt x="38" y="140"/>
                  </a:lnTo>
                  <a:lnTo>
                    <a:pt x="38" y="140"/>
                  </a:lnTo>
                  <a:lnTo>
                    <a:pt x="38" y="142"/>
                  </a:lnTo>
                  <a:lnTo>
                    <a:pt x="36" y="142"/>
                  </a:lnTo>
                  <a:lnTo>
                    <a:pt x="36" y="142"/>
                  </a:lnTo>
                  <a:lnTo>
                    <a:pt x="34" y="144"/>
                  </a:lnTo>
                  <a:lnTo>
                    <a:pt x="32" y="144"/>
                  </a:lnTo>
                  <a:lnTo>
                    <a:pt x="32" y="144"/>
                  </a:lnTo>
                  <a:lnTo>
                    <a:pt x="30" y="144"/>
                  </a:lnTo>
                  <a:lnTo>
                    <a:pt x="30" y="144"/>
                  </a:lnTo>
                  <a:lnTo>
                    <a:pt x="28" y="144"/>
                  </a:lnTo>
                  <a:lnTo>
                    <a:pt x="28" y="144"/>
                  </a:lnTo>
                  <a:lnTo>
                    <a:pt x="28" y="144"/>
                  </a:lnTo>
                  <a:lnTo>
                    <a:pt x="26" y="142"/>
                  </a:lnTo>
                  <a:lnTo>
                    <a:pt x="26" y="140"/>
                  </a:lnTo>
                  <a:lnTo>
                    <a:pt x="24" y="138"/>
                  </a:lnTo>
                  <a:lnTo>
                    <a:pt x="22" y="136"/>
                  </a:lnTo>
                  <a:lnTo>
                    <a:pt x="22" y="134"/>
                  </a:lnTo>
                  <a:lnTo>
                    <a:pt x="20" y="134"/>
                  </a:lnTo>
                  <a:lnTo>
                    <a:pt x="20" y="132"/>
                  </a:lnTo>
                  <a:lnTo>
                    <a:pt x="20" y="132"/>
                  </a:lnTo>
                  <a:lnTo>
                    <a:pt x="18" y="132"/>
                  </a:lnTo>
                  <a:lnTo>
                    <a:pt x="18" y="132"/>
                  </a:lnTo>
                  <a:lnTo>
                    <a:pt x="16" y="132"/>
                  </a:lnTo>
                  <a:lnTo>
                    <a:pt x="14" y="132"/>
                  </a:lnTo>
                  <a:lnTo>
                    <a:pt x="10" y="132"/>
                  </a:lnTo>
                  <a:lnTo>
                    <a:pt x="10" y="132"/>
                  </a:lnTo>
                  <a:lnTo>
                    <a:pt x="8" y="132"/>
                  </a:lnTo>
                  <a:lnTo>
                    <a:pt x="6" y="130"/>
                  </a:lnTo>
                  <a:lnTo>
                    <a:pt x="4" y="130"/>
                  </a:lnTo>
                  <a:lnTo>
                    <a:pt x="4" y="128"/>
                  </a:lnTo>
                  <a:lnTo>
                    <a:pt x="2" y="128"/>
                  </a:lnTo>
                  <a:lnTo>
                    <a:pt x="2" y="128"/>
                  </a:lnTo>
                  <a:lnTo>
                    <a:pt x="0" y="126"/>
                  </a:lnTo>
                  <a:lnTo>
                    <a:pt x="0" y="126"/>
                  </a:lnTo>
                  <a:lnTo>
                    <a:pt x="0" y="126"/>
                  </a:lnTo>
                  <a:lnTo>
                    <a:pt x="0" y="124"/>
                  </a:lnTo>
                  <a:lnTo>
                    <a:pt x="0" y="124"/>
                  </a:lnTo>
                  <a:lnTo>
                    <a:pt x="2" y="122"/>
                  </a:lnTo>
                  <a:lnTo>
                    <a:pt x="2" y="122"/>
                  </a:lnTo>
                  <a:lnTo>
                    <a:pt x="4" y="120"/>
                  </a:lnTo>
                  <a:lnTo>
                    <a:pt x="4" y="118"/>
                  </a:lnTo>
                  <a:lnTo>
                    <a:pt x="8" y="118"/>
                  </a:lnTo>
                  <a:lnTo>
                    <a:pt x="8" y="116"/>
                  </a:lnTo>
                  <a:lnTo>
                    <a:pt x="12" y="114"/>
                  </a:lnTo>
                  <a:lnTo>
                    <a:pt x="14" y="112"/>
                  </a:lnTo>
                  <a:lnTo>
                    <a:pt x="14" y="112"/>
                  </a:lnTo>
                  <a:lnTo>
                    <a:pt x="18" y="110"/>
                  </a:lnTo>
                  <a:lnTo>
                    <a:pt x="22" y="108"/>
                  </a:lnTo>
                  <a:lnTo>
                    <a:pt x="24" y="106"/>
                  </a:lnTo>
                  <a:lnTo>
                    <a:pt x="26" y="106"/>
                  </a:lnTo>
                  <a:lnTo>
                    <a:pt x="26" y="104"/>
                  </a:lnTo>
                  <a:lnTo>
                    <a:pt x="28" y="102"/>
                  </a:lnTo>
                  <a:lnTo>
                    <a:pt x="30" y="100"/>
                  </a:lnTo>
                  <a:lnTo>
                    <a:pt x="32" y="100"/>
                  </a:lnTo>
                  <a:lnTo>
                    <a:pt x="32" y="100"/>
                  </a:lnTo>
                  <a:lnTo>
                    <a:pt x="34" y="98"/>
                  </a:lnTo>
                  <a:lnTo>
                    <a:pt x="34" y="98"/>
                  </a:lnTo>
                  <a:lnTo>
                    <a:pt x="36" y="98"/>
                  </a:lnTo>
                  <a:lnTo>
                    <a:pt x="38" y="98"/>
                  </a:lnTo>
                  <a:lnTo>
                    <a:pt x="38" y="98"/>
                  </a:lnTo>
                  <a:lnTo>
                    <a:pt x="42" y="100"/>
                  </a:lnTo>
                  <a:lnTo>
                    <a:pt x="46" y="100"/>
                  </a:lnTo>
                  <a:lnTo>
                    <a:pt x="48" y="102"/>
                  </a:lnTo>
                  <a:lnTo>
                    <a:pt x="50" y="102"/>
                  </a:lnTo>
                  <a:lnTo>
                    <a:pt x="52" y="102"/>
                  </a:lnTo>
                  <a:lnTo>
                    <a:pt x="52" y="102"/>
                  </a:lnTo>
                  <a:lnTo>
                    <a:pt x="54" y="102"/>
                  </a:lnTo>
                  <a:lnTo>
                    <a:pt x="56" y="102"/>
                  </a:lnTo>
                  <a:lnTo>
                    <a:pt x="56" y="100"/>
                  </a:lnTo>
                  <a:lnTo>
                    <a:pt x="56" y="100"/>
                  </a:lnTo>
                  <a:lnTo>
                    <a:pt x="56" y="100"/>
                  </a:lnTo>
                  <a:lnTo>
                    <a:pt x="58" y="100"/>
                  </a:lnTo>
                  <a:lnTo>
                    <a:pt x="58" y="98"/>
                  </a:lnTo>
                  <a:lnTo>
                    <a:pt x="58" y="96"/>
                  </a:lnTo>
                  <a:lnTo>
                    <a:pt x="58" y="94"/>
                  </a:lnTo>
                  <a:lnTo>
                    <a:pt x="58" y="90"/>
                  </a:lnTo>
                  <a:lnTo>
                    <a:pt x="58" y="88"/>
                  </a:lnTo>
                  <a:lnTo>
                    <a:pt x="58" y="86"/>
                  </a:lnTo>
                  <a:lnTo>
                    <a:pt x="58" y="82"/>
                  </a:lnTo>
                  <a:lnTo>
                    <a:pt x="58" y="80"/>
                  </a:lnTo>
                  <a:lnTo>
                    <a:pt x="60" y="78"/>
                  </a:lnTo>
                  <a:lnTo>
                    <a:pt x="60" y="76"/>
                  </a:lnTo>
                  <a:lnTo>
                    <a:pt x="60" y="76"/>
                  </a:lnTo>
                  <a:lnTo>
                    <a:pt x="60" y="74"/>
                  </a:lnTo>
                  <a:lnTo>
                    <a:pt x="62" y="74"/>
                  </a:lnTo>
                  <a:lnTo>
                    <a:pt x="62" y="74"/>
                  </a:lnTo>
                  <a:lnTo>
                    <a:pt x="62" y="74"/>
                  </a:lnTo>
                  <a:lnTo>
                    <a:pt x="62" y="74"/>
                  </a:lnTo>
                  <a:lnTo>
                    <a:pt x="64" y="74"/>
                  </a:lnTo>
                  <a:lnTo>
                    <a:pt x="64" y="74"/>
                  </a:lnTo>
                  <a:lnTo>
                    <a:pt x="66" y="74"/>
                  </a:lnTo>
                  <a:lnTo>
                    <a:pt x="66" y="74"/>
                  </a:lnTo>
                  <a:lnTo>
                    <a:pt x="68" y="76"/>
                  </a:lnTo>
                  <a:lnTo>
                    <a:pt x="70" y="76"/>
                  </a:lnTo>
                  <a:lnTo>
                    <a:pt x="70" y="78"/>
                  </a:lnTo>
                  <a:lnTo>
                    <a:pt x="72" y="78"/>
                  </a:lnTo>
                  <a:lnTo>
                    <a:pt x="74" y="78"/>
                  </a:lnTo>
                  <a:lnTo>
                    <a:pt x="78" y="78"/>
                  </a:lnTo>
                  <a:lnTo>
                    <a:pt x="80" y="78"/>
                  </a:lnTo>
                  <a:lnTo>
                    <a:pt x="84" y="78"/>
                  </a:lnTo>
                  <a:lnTo>
                    <a:pt x="86" y="76"/>
                  </a:lnTo>
                  <a:lnTo>
                    <a:pt x="88" y="76"/>
                  </a:lnTo>
                  <a:lnTo>
                    <a:pt x="88" y="76"/>
                  </a:lnTo>
                  <a:lnTo>
                    <a:pt x="90" y="76"/>
                  </a:lnTo>
                  <a:lnTo>
                    <a:pt x="90" y="74"/>
                  </a:lnTo>
                  <a:lnTo>
                    <a:pt x="90" y="74"/>
                  </a:lnTo>
                  <a:lnTo>
                    <a:pt x="90" y="74"/>
                  </a:lnTo>
                  <a:lnTo>
                    <a:pt x="92" y="72"/>
                  </a:lnTo>
                  <a:lnTo>
                    <a:pt x="92" y="70"/>
                  </a:lnTo>
                  <a:lnTo>
                    <a:pt x="92" y="70"/>
                  </a:lnTo>
                  <a:lnTo>
                    <a:pt x="92" y="66"/>
                  </a:lnTo>
                  <a:lnTo>
                    <a:pt x="92" y="64"/>
                  </a:lnTo>
                  <a:lnTo>
                    <a:pt x="92" y="62"/>
                  </a:lnTo>
                  <a:lnTo>
                    <a:pt x="92" y="60"/>
                  </a:lnTo>
                  <a:lnTo>
                    <a:pt x="92" y="54"/>
                  </a:lnTo>
                  <a:lnTo>
                    <a:pt x="92" y="52"/>
                  </a:lnTo>
                  <a:lnTo>
                    <a:pt x="92" y="50"/>
                  </a:lnTo>
                  <a:lnTo>
                    <a:pt x="92" y="48"/>
                  </a:lnTo>
                  <a:lnTo>
                    <a:pt x="92" y="46"/>
                  </a:lnTo>
                  <a:lnTo>
                    <a:pt x="94" y="44"/>
                  </a:lnTo>
                  <a:lnTo>
                    <a:pt x="94" y="44"/>
                  </a:lnTo>
                  <a:lnTo>
                    <a:pt x="96" y="40"/>
                  </a:lnTo>
                  <a:lnTo>
                    <a:pt x="96" y="40"/>
                  </a:lnTo>
                  <a:lnTo>
                    <a:pt x="98" y="38"/>
                  </a:lnTo>
                  <a:lnTo>
                    <a:pt x="98" y="36"/>
                  </a:lnTo>
                  <a:lnTo>
                    <a:pt x="98" y="36"/>
                  </a:lnTo>
                  <a:lnTo>
                    <a:pt x="100" y="34"/>
                  </a:lnTo>
                  <a:lnTo>
                    <a:pt x="98" y="32"/>
                  </a:lnTo>
                  <a:lnTo>
                    <a:pt x="98" y="32"/>
                  </a:lnTo>
                  <a:lnTo>
                    <a:pt x="98" y="30"/>
                  </a:lnTo>
                  <a:lnTo>
                    <a:pt x="98" y="26"/>
                  </a:lnTo>
                  <a:lnTo>
                    <a:pt x="96" y="24"/>
                  </a:lnTo>
                  <a:lnTo>
                    <a:pt x="96" y="20"/>
                  </a:lnTo>
                  <a:lnTo>
                    <a:pt x="94" y="16"/>
                  </a:lnTo>
                  <a:lnTo>
                    <a:pt x="94" y="16"/>
                  </a:lnTo>
                  <a:lnTo>
                    <a:pt x="94" y="14"/>
                  </a:lnTo>
                  <a:lnTo>
                    <a:pt x="94" y="12"/>
                  </a:lnTo>
                  <a:lnTo>
                    <a:pt x="94" y="12"/>
                  </a:lnTo>
                  <a:lnTo>
                    <a:pt x="94" y="10"/>
                  </a:lnTo>
                  <a:lnTo>
                    <a:pt x="96" y="8"/>
                  </a:lnTo>
                  <a:lnTo>
                    <a:pt x="96" y="8"/>
                  </a:lnTo>
                  <a:lnTo>
                    <a:pt x="96" y="6"/>
                  </a:lnTo>
                  <a:lnTo>
                    <a:pt x="98" y="4"/>
                  </a:lnTo>
                  <a:lnTo>
                    <a:pt x="100" y="4"/>
                  </a:lnTo>
                  <a:lnTo>
                    <a:pt x="100" y="2"/>
                  </a:lnTo>
                  <a:lnTo>
                    <a:pt x="102" y="2"/>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8" name="Freeform 61"/>
            <p:cNvSpPr>
              <a:spLocks/>
            </p:cNvSpPr>
            <p:nvPr/>
          </p:nvSpPr>
          <p:spPr bwMode="auto">
            <a:xfrm>
              <a:off x="7291678" y="3886367"/>
              <a:ext cx="28575" cy="28575"/>
            </a:xfrm>
            <a:custGeom>
              <a:avLst/>
              <a:gdLst>
                <a:gd name="T0" fmla="*/ 2 w 18"/>
                <a:gd name="T1" fmla="*/ 6 h 18"/>
                <a:gd name="T2" fmla="*/ 2 w 18"/>
                <a:gd name="T3" fmla="*/ 6 h 18"/>
                <a:gd name="T4" fmla="*/ 2 w 18"/>
                <a:gd name="T5" fmla="*/ 8 h 18"/>
                <a:gd name="T6" fmla="*/ 2 w 18"/>
                <a:gd name="T7" fmla="*/ 8 h 18"/>
                <a:gd name="T8" fmla="*/ 0 w 18"/>
                <a:gd name="T9" fmla="*/ 12 h 18"/>
                <a:gd name="T10" fmla="*/ 0 w 18"/>
                <a:gd name="T11" fmla="*/ 12 h 18"/>
                <a:gd name="T12" fmla="*/ 0 w 18"/>
                <a:gd name="T13" fmla="*/ 14 h 18"/>
                <a:gd name="T14" fmla="*/ 0 w 18"/>
                <a:gd name="T15" fmla="*/ 16 h 18"/>
                <a:gd name="T16" fmla="*/ 0 w 18"/>
                <a:gd name="T17" fmla="*/ 16 h 18"/>
                <a:gd name="T18" fmla="*/ 0 w 18"/>
                <a:gd name="T19" fmla="*/ 16 h 18"/>
                <a:gd name="T20" fmla="*/ 2 w 18"/>
                <a:gd name="T21" fmla="*/ 16 h 18"/>
                <a:gd name="T22" fmla="*/ 2 w 18"/>
                <a:gd name="T23" fmla="*/ 16 h 18"/>
                <a:gd name="T24" fmla="*/ 4 w 18"/>
                <a:gd name="T25" fmla="*/ 18 h 18"/>
                <a:gd name="T26" fmla="*/ 4 w 18"/>
                <a:gd name="T27" fmla="*/ 18 h 18"/>
                <a:gd name="T28" fmla="*/ 6 w 18"/>
                <a:gd name="T29" fmla="*/ 16 h 18"/>
                <a:gd name="T30" fmla="*/ 8 w 18"/>
                <a:gd name="T31" fmla="*/ 16 h 18"/>
                <a:gd name="T32" fmla="*/ 8 w 18"/>
                <a:gd name="T33" fmla="*/ 16 h 18"/>
                <a:gd name="T34" fmla="*/ 10 w 18"/>
                <a:gd name="T35" fmla="*/ 16 h 18"/>
                <a:gd name="T36" fmla="*/ 10 w 18"/>
                <a:gd name="T37" fmla="*/ 16 h 18"/>
                <a:gd name="T38" fmla="*/ 12 w 18"/>
                <a:gd name="T39" fmla="*/ 14 h 18"/>
                <a:gd name="T40" fmla="*/ 14 w 18"/>
                <a:gd name="T41" fmla="*/ 14 h 18"/>
                <a:gd name="T42" fmla="*/ 14 w 18"/>
                <a:gd name="T43" fmla="*/ 12 h 18"/>
                <a:gd name="T44" fmla="*/ 16 w 18"/>
                <a:gd name="T45" fmla="*/ 10 h 18"/>
                <a:gd name="T46" fmla="*/ 16 w 18"/>
                <a:gd name="T47" fmla="*/ 8 h 18"/>
                <a:gd name="T48" fmla="*/ 18 w 18"/>
                <a:gd name="T49" fmla="*/ 8 h 18"/>
                <a:gd name="T50" fmla="*/ 18 w 18"/>
                <a:gd name="T51" fmla="*/ 6 h 18"/>
                <a:gd name="T52" fmla="*/ 18 w 18"/>
                <a:gd name="T53" fmla="*/ 6 h 18"/>
                <a:gd name="T54" fmla="*/ 18 w 18"/>
                <a:gd name="T55" fmla="*/ 6 h 18"/>
                <a:gd name="T56" fmla="*/ 16 w 18"/>
                <a:gd name="T57" fmla="*/ 6 h 18"/>
                <a:gd name="T58" fmla="*/ 16 w 18"/>
                <a:gd name="T59" fmla="*/ 4 h 18"/>
                <a:gd name="T60" fmla="*/ 16 w 18"/>
                <a:gd name="T61" fmla="*/ 4 h 18"/>
                <a:gd name="T62" fmla="*/ 14 w 18"/>
                <a:gd name="T63" fmla="*/ 2 h 18"/>
                <a:gd name="T64" fmla="*/ 12 w 18"/>
                <a:gd name="T65" fmla="*/ 2 h 18"/>
                <a:gd name="T66" fmla="*/ 10 w 18"/>
                <a:gd name="T67" fmla="*/ 2 h 18"/>
                <a:gd name="T68" fmla="*/ 8 w 18"/>
                <a:gd name="T69" fmla="*/ 0 h 18"/>
                <a:gd name="T70" fmla="*/ 6 w 18"/>
                <a:gd name="T71" fmla="*/ 0 h 18"/>
                <a:gd name="T72" fmla="*/ 4 w 18"/>
                <a:gd name="T73" fmla="*/ 0 h 18"/>
                <a:gd name="T74" fmla="*/ 4 w 18"/>
                <a:gd name="T75" fmla="*/ 0 h 18"/>
                <a:gd name="T76" fmla="*/ 2 w 18"/>
                <a:gd name="T77" fmla="*/ 2 h 18"/>
                <a:gd name="T78" fmla="*/ 2 w 18"/>
                <a:gd name="T79" fmla="*/ 2 h 18"/>
                <a:gd name="T80" fmla="*/ 2 w 18"/>
                <a:gd name="T81" fmla="*/ 2 h 18"/>
                <a:gd name="T82" fmla="*/ 2 w 18"/>
                <a:gd name="T8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8">
                  <a:moveTo>
                    <a:pt x="2" y="6"/>
                  </a:moveTo>
                  <a:lnTo>
                    <a:pt x="2" y="6"/>
                  </a:lnTo>
                  <a:lnTo>
                    <a:pt x="2" y="8"/>
                  </a:lnTo>
                  <a:lnTo>
                    <a:pt x="2" y="8"/>
                  </a:lnTo>
                  <a:lnTo>
                    <a:pt x="0" y="12"/>
                  </a:lnTo>
                  <a:lnTo>
                    <a:pt x="0" y="12"/>
                  </a:lnTo>
                  <a:lnTo>
                    <a:pt x="0" y="14"/>
                  </a:lnTo>
                  <a:lnTo>
                    <a:pt x="0" y="16"/>
                  </a:lnTo>
                  <a:lnTo>
                    <a:pt x="0" y="16"/>
                  </a:lnTo>
                  <a:lnTo>
                    <a:pt x="0" y="16"/>
                  </a:lnTo>
                  <a:lnTo>
                    <a:pt x="2" y="16"/>
                  </a:lnTo>
                  <a:lnTo>
                    <a:pt x="2" y="16"/>
                  </a:lnTo>
                  <a:lnTo>
                    <a:pt x="4" y="18"/>
                  </a:lnTo>
                  <a:lnTo>
                    <a:pt x="4" y="18"/>
                  </a:lnTo>
                  <a:lnTo>
                    <a:pt x="6" y="16"/>
                  </a:lnTo>
                  <a:lnTo>
                    <a:pt x="8" y="16"/>
                  </a:lnTo>
                  <a:lnTo>
                    <a:pt x="8" y="16"/>
                  </a:lnTo>
                  <a:lnTo>
                    <a:pt x="10" y="16"/>
                  </a:lnTo>
                  <a:lnTo>
                    <a:pt x="10" y="16"/>
                  </a:lnTo>
                  <a:lnTo>
                    <a:pt x="12" y="14"/>
                  </a:lnTo>
                  <a:lnTo>
                    <a:pt x="14" y="14"/>
                  </a:lnTo>
                  <a:lnTo>
                    <a:pt x="14" y="12"/>
                  </a:lnTo>
                  <a:lnTo>
                    <a:pt x="16" y="10"/>
                  </a:lnTo>
                  <a:lnTo>
                    <a:pt x="16" y="8"/>
                  </a:lnTo>
                  <a:lnTo>
                    <a:pt x="18" y="8"/>
                  </a:lnTo>
                  <a:lnTo>
                    <a:pt x="18" y="6"/>
                  </a:lnTo>
                  <a:lnTo>
                    <a:pt x="18" y="6"/>
                  </a:lnTo>
                  <a:lnTo>
                    <a:pt x="18" y="6"/>
                  </a:lnTo>
                  <a:lnTo>
                    <a:pt x="16" y="6"/>
                  </a:lnTo>
                  <a:lnTo>
                    <a:pt x="16" y="4"/>
                  </a:lnTo>
                  <a:lnTo>
                    <a:pt x="16" y="4"/>
                  </a:lnTo>
                  <a:lnTo>
                    <a:pt x="14" y="2"/>
                  </a:lnTo>
                  <a:lnTo>
                    <a:pt x="12" y="2"/>
                  </a:lnTo>
                  <a:lnTo>
                    <a:pt x="10" y="2"/>
                  </a:lnTo>
                  <a:lnTo>
                    <a:pt x="8" y="0"/>
                  </a:lnTo>
                  <a:lnTo>
                    <a:pt x="6" y="0"/>
                  </a:lnTo>
                  <a:lnTo>
                    <a:pt x="4" y="0"/>
                  </a:lnTo>
                  <a:lnTo>
                    <a:pt x="4" y="0"/>
                  </a:lnTo>
                  <a:lnTo>
                    <a:pt x="2" y="2"/>
                  </a:lnTo>
                  <a:lnTo>
                    <a:pt x="2" y="2"/>
                  </a:lnTo>
                  <a:lnTo>
                    <a:pt x="2" y="2"/>
                  </a:lnTo>
                  <a:lnTo>
                    <a:pt x="2" y="2"/>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9" name="Freeform 63"/>
            <p:cNvSpPr>
              <a:spLocks/>
            </p:cNvSpPr>
            <p:nvPr/>
          </p:nvSpPr>
          <p:spPr bwMode="auto">
            <a:xfrm>
              <a:off x="7218653" y="3867317"/>
              <a:ext cx="57150" cy="85725"/>
            </a:xfrm>
            <a:custGeom>
              <a:avLst/>
              <a:gdLst>
                <a:gd name="T0" fmla="*/ 16 w 36"/>
                <a:gd name="T1" fmla="*/ 4 h 54"/>
                <a:gd name="T2" fmla="*/ 14 w 36"/>
                <a:gd name="T3" fmla="*/ 6 h 54"/>
                <a:gd name="T4" fmla="*/ 10 w 36"/>
                <a:gd name="T5" fmla="*/ 12 h 54"/>
                <a:gd name="T6" fmla="*/ 10 w 36"/>
                <a:gd name="T7" fmla="*/ 14 h 54"/>
                <a:gd name="T8" fmla="*/ 8 w 36"/>
                <a:gd name="T9" fmla="*/ 16 h 54"/>
                <a:gd name="T10" fmla="*/ 4 w 36"/>
                <a:gd name="T11" fmla="*/ 18 h 54"/>
                <a:gd name="T12" fmla="*/ 2 w 36"/>
                <a:gd name="T13" fmla="*/ 20 h 54"/>
                <a:gd name="T14" fmla="*/ 0 w 36"/>
                <a:gd name="T15" fmla="*/ 20 h 54"/>
                <a:gd name="T16" fmla="*/ 0 w 36"/>
                <a:gd name="T17" fmla="*/ 22 h 54"/>
                <a:gd name="T18" fmla="*/ 0 w 36"/>
                <a:gd name="T19" fmla="*/ 24 h 54"/>
                <a:gd name="T20" fmla="*/ 2 w 36"/>
                <a:gd name="T21" fmla="*/ 28 h 54"/>
                <a:gd name="T22" fmla="*/ 4 w 36"/>
                <a:gd name="T23" fmla="*/ 32 h 54"/>
                <a:gd name="T24" fmla="*/ 6 w 36"/>
                <a:gd name="T25" fmla="*/ 34 h 54"/>
                <a:gd name="T26" fmla="*/ 8 w 36"/>
                <a:gd name="T27" fmla="*/ 34 h 54"/>
                <a:gd name="T28" fmla="*/ 8 w 36"/>
                <a:gd name="T29" fmla="*/ 36 h 54"/>
                <a:gd name="T30" fmla="*/ 10 w 36"/>
                <a:gd name="T31" fmla="*/ 34 h 54"/>
                <a:gd name="T32" fmla="*/ 12 w 36"/>
                <a:gd name="T33" fmla="*/ 34 h 54"/>
                <a:gd name="T34" fmla="*/ 12 w 36"/>
                <a:gd name="T35" fmla="*/ 30 h 54"/>
                <a:gd name="T36" fmla="*/ 14 w 36"/>
                <a:gd name="T37" fmla="*/ 28 h 54"/>
                <a:gd name="T38" fmla="*/ 16 w 36"/>
                <a:gd name="T39" fmla="*/ 28 h 54"/>
                <a:gd name="T40" fmla="*/ 18 w 36"/>
                <a:gd name="T41" fmla="*/ 28 h 54"/>
                <a:gd name="T42" fmla="*/ 18 w 36"/>
                <a:gd name="T43" fmla="*/ 28 h 54"/>
                <a:gd name="T44" fmla="*/ 20 w 36"/>
                <a:gd name="T45" fmla="*/ 30 h 54"/>
                <a:gd name="T46" fmla="*/ 22 w 36"/>
                <a:gd name="T47" fmla="*/ 30 h 54"/>
                <a:gd name="T48" fmla="*/ 22 w 36"/>
                <a:gd name="T49" fmla="*/ 32 h 54"/>
                <a:gd name="T50" fmla="*/ 22 w 36"/>
                <a:gd name="T51" fmla="*/ 34 h 54"/>
                <a:gd name="T52" fmla="*/ 20 w 36"/>
                <a:gd name="T53" fmla="*/ 38 h 54"/>
                <a:gd name="T54" fmla="*/ 20 w 36"/>
                <a:gd name="T55" fmla="*/ 40 h 54"/>
                <a:gd name="T56" fmla="*/ 20 w 36"/>
                <a:gd name="T57" fmla="*/ 44 h 54"/>
                <a:gd name="T58" fmla="*/ 22 w 36"/>
                <a:gd name="T59" fmla="*/ 48 h 54"/>
                <a:gd name="T60" fmla="*/ 24 w 36"/>
                <a:gd name="T61" fmla="*/ 52 h 54"/>
                <a:gd name="T62" fmla="*/ 24 w 36"/>
                <a:gd name="T63" fmla="*/ 52 h 54"/>
                <a:gd name="T64" fmla="*/ 26 w 36"/>
                <a:gd name="T65" fmla="*/ 54 h 54"/>
                <a:gd name="T66" fmla="*/ 26 w 36"/>
                <a:gd name="T67" fmla="*/ 54 h 54"/>
                <a:gd name="T68" fmla="*/ 30 w 36"/>
                <a:gd name="T69" fmla="*/ 52 h 54"/>
                <a:gd name="T70" fmla="*/ 32 w 36"/>
                <a:gd name="T71" fmla="*/ 50 h 54"/>
                <a:gd name="T72" fmla="*/ 34 w 36"/>
                <a:gd name="T73" fmla="*/ 48 h 54"/>
                <a:gd name="T74" fmla="*/ 34 w 36"/>
                <a:gd name="T75" fmla="*/ 46 h 54"/>
                <a:gd name="T76" fmla="*/ 36 w 36"/>
                <a:gd name="T77" fmla="*/ 44 h 54"/>
                <a:gd name="T78" fmla="*/ 36 w 36"/>
                <a:gd name="T79" fmla="*/ 40 h 54"/>
                <a:gd name="T80" fmla="*/ 34 w 36"/>
                <a:gd name="T81" fmla="*/ 32 h 54"/>
                <a:gd name="T82" fmla="*/ 34 w 36"/>
                <a:gd name="T83" fmla="*/ 20 h 54"/>
                <a:gd name="T84" fmla="*/ 34 w 36"/>
                <a:gd name="T85" fmla="*/ 12 h 54"/>
                <a:gd name="T86" fmla="*/ 32 w 36"/>
                <a:gd name="T87" fmla="*/ 8 h 54"/>
                <a:gd name="T88" fmla="*/ 30 w 36"/>
                <a:gd name="T89" fmla="*/ 2 h 54"/>
                <a:gd name="T90" fmla="*/ 28 w 36"/>
                <a:gd name="T91" fmla="*/ 0 h 54"/>
                <a:gd name="T92" fmla="*/ 26 w 36"/>
                <a:gd name="T93" fmla="*/ 0 h 54"/>
                <a:gd name="T94" fmla="*/ 26 w 36"/>
                <a:gd name="T95" fmla="*/ 0 h 54"/>
                <a:gd name="T96" fmla="*/ 22 w 36"/>
                <a:gd name="T97" fmla="*/ 0 h 54"/>
                <a:gd name="T98" fmla="*/ 20 w 36"/>
                <a:gd name="T99" fmla="*/ 2 h 54"/>
                <a:gd name="T100" fmla="*/ 16 w 36"/>
                <a:gd name="T101"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54">
                  <a:moveTo>
                    <a:pt x="16" y="4"/>
                  </a:moveTo>
                  <a:lnTo>
                    <a:pt x="16" y="4"/>
                  </a:lnTo>
                  <a:lnTo>
                    <a:pt x="14" y="6"/>
                  </a:lnTo>
                  <a:lnTo>
                    <a:pt x="14" y="6"/>
                  </a:lnTo>
                  <a:lnTo>
                    <a:pt x="12" y="10"/>
                  </a:lnTo>
                  <a:lnTo>
                    <a:pt x="10" y="12"/>
                  </a:lnTo>
                  <a:lnTo>
                    <a:pt x="10" y="14"/>
                  </a:lnTo>
                  <a:lnTo>
                    <a:pt x="10" y="14"/>
                  </a:lnTo>
                  <a:lnTo>
                    <a:pt x="8" y="16"/>
                  </a:lnTo>
                  <a:lnTo>
                    <a:pt x="8" y="16"/>
                  </a:lnTo>
                  <a:lnTo>
                    <a:pt x="4" y="18"/>
                  </a:lnTo>
                  <a:lnTo>
                    <a:pt x="4" y="18"/>
                  </a:lnTo>
                  <a:lnTo>
                    <a:pt x="2" y="18"/>
                  </a:lnTo>
                  <a:lnTo>
                    <a:pt x="2" y="20"/>
                  </a:lnTo>
                  <a:lnTo>
                    <a:pt x="0" y="20"/>
                  </a:lnTo>
                  <a:lnTo>
                    <a:pt x="0" y="20"/>
                  </a:lnTo>
                  <a:lnTo>
                    <a:pt x="0" y="20"/>
                  </a:lnTo>
                  <a:lnTo>
                    <a:pt x="0" y="22"/>
                  </a:lnTo>
                  <a:lnTo>
                    <a:pt x="0" y="22"/>
                  </a:lnTo>
                  <a:lnTo>
                    <a:pt x="0" y="24"/>
                  </a:lnTo>
                  <a:lnTo>
                    <a:pt x="2" y="26"/>
                  </a:lnTo>
                  <a:lnTo>
                    <a:pt x="2" y="28"/>
                  </a:lnTo>
                  <a:lnTo>
                    <a:pt x="4" y="32"/>
                  </a:lnTo>
                  <a:lnTo>
                    <a:pt x="4" y="32"/>
                  </a:lnTo>
                  <a:lnTo>
                    <a:pt x="6" y="34"/>
                  </a:lnTo>
                  <a:lnTo>
                    <a:pt x="6" y="34"/>
                  </a:lnTo>
                  <a:lnTo>
                    <a:pt x="6" y="34"/>
                  </a:lnTo>
                  <a:lnTo>
                    <a:pt x="8" y="34"/>
                  </a:lnTo>
                  <a:lnTo>
                    <a:pt x="8" y="36"/>
                  </a:lnTo>
                  <a:lnTo>
                    <a:pt x="8" y="36"/>
                  </a:lnTo>
                  <a:lnTo>
                    <a:pt x="10" y="36"/>
                  </a:lnTo>
                  <a:lnTo>
                    <a:pt x="10" y="34"/>
                  </a:lnTo>
                  <a:lnTo>
                    <a:pt x="10" y="34"/>
                  </a:lnTo>
                  <a:lnTo>
                    <a:pt x="12" y="34"/>
                  </a:lnTo>
                  <a:lnTo>
                    <a:pt x="12" y="32"/>
                  </a:lnTo>
                  <a:lnTo>
                    <a:pt x="12" y="30"/>
                  </a:lnTo>
                  <a:lnTo>
                    <a:pt x="14" y="30"/>
                  </a:lnTo>
                  <a:lnTo>
                    <a:pt x="14" y="28"/>
                  </a:lnTo>
                  <a:lnTo>
                    <a:pt x="16" y="28"/>
                  </a:lnTo>
                  <a:lnTo>
                    <a:pt x="16" y="28"/>
                  </a:lnTo>
                  <a:lnTo>
                    <a:pt x="16" y="28"/>
                  </a:lnTo>
                  <a:lnTo>
                    <a:pt x="18" y="28"/>
                  </a:lnTo>
                  <a:lnTo>
                    <a:pt x="18" y="28"/>
                  </a:lnTo>
                  <a:lnTo>
                    <a:pt x="18" y="28"/>
                  </a:lnTo>
                  <a:lnTo>
                    <a:pt x="20" y="28"/>
                  </a:lnTo>
                  <a:lnTo>
                    <a:pt x="20" y="30"/>
                  </a:lnTo>
                  <a:lnTo>
                    <a:pt x="22" y="30"/>
                  </a:lnTo>
                  <a:lnTo>
                    <a:pt x="22" y="30"/>
                  </a:lnTo>
                  <a:lnTo>
                    <a:pt x="22" y="30"/>
                  </a:lnTo>
                  <a:lnTo>
                    <a:pt x="22" y="32"/>
                  </a:lnTo>
                  <a:lnTo>
                    <a:pt x="22" y="32"/>
                  </a:lnTo>
                  <a:lnTo>
                    <a:pt x="22" y="34"/>
                  </a:lnTo>
                  <a:lnTo>
                    <a:pt x="22" y="36"/>
                  </a:lnTo>
                  <a:lnTo>
                    <a:pt x="20" y="38"/>
                  </a:lnTo>
                  <a:lnTo>
                    <a:pt x="20" y="40"/>
                  </a:lnTo>
                  <a:lnTo>
                    <a:pt x="20" y="40"/>
                  </a:lnTo>
                  <a:lnTo>
                    <a:pt x="20" y="42"/>
                  </a:lnTo>
                  <a:lnTo>
                    <a:pt x="20" y="44"/>
                  </a:lnTo>
                  <a:lnTo>
                    <a:pt x="20" y="46"/>
                  </a:lnTo>
                  <a:lnTo>
                    <a:pt x="22" y="48"/>
                  </a:lnTo>
                  <a:lnTo>
                    <a:pt x="22" y="50"/>
                  </a:lnTo>
                  <a:lnTo>
                    <a:pt x="24" y="52"/>
                  </a:lnTo>
                  <a:lnTo>
                    <a:pt x="24" y="52"/>
                  </a:lnTo>
                  <a:lnTo>
                    <a:pt x="24" y="52"/>
                  </a:lnTo>
                  <a:lnTo>
                    <a:pt x="24" y="52"/>
                  </a:lnTo>
                  <a:lnTo>
                    <a:pt x="26" y="54"/>
                  </a:lnTo>
                  <a:lnTo>
                    <a:pt x="26" y="54"/>
                  </a:lnTo>
                  <a:lnTo>
                    <a:pt x="26" y="54"/>
                  </a:lnTo>
                  <a:lnTo>
                    <a:pt x="28" y="52"/>
                  </a:lnTo>
                  <a:lnTo>
                    <a:pt x="30" y="52"/>
                  </a:lnTo>
                  <a:lnTo>
                    <a:pt x="30" y="52"/>
                  </a:lnTo>
                  <a:lnTo>
                    <a:pt x="32" y="50"/>
                  </a:lnTo>
                  <a:lnTo>
                    <a:pt x="34" y="48"/>
                  </a:lnTo>
                  <a:lnTo>
                    <a:pt x="34" y="48"/>
                  </a:lnTo>
                  <a:lnTo>
                    <a:pt x="34" y="46"/>
                  </a:lnTo>
                  <a:lnTo>
                    <a:pt x="34" y="46"/>
                  </a:lnTo>
                  <a:lnTo>
                    <a:pt x="34" y="46"/>
                  </a:lnTo>
                  <a:lnTo>
                    <a:pt x="36" y="44"/>
                  </a:lnTo>
                  <a:lnTo>
                    <a:pt x="36" y="42"/>
                  </a:lnTo>
                  <a:lnTo>
                    <a:pt x="36" y="40"/>
                  </a:lnTo>
                  <a:lnTo>
                    <a:pt x="34" y="34"/>
                  </a:lnTo>
                  <a:lnTo>
                    <a:pt x="34" y="32"/>
                  </a:lnTo>
                  <a:lnTo>
                    <a:pt x="34" y="26"/>
                  </a:lnTo>
                  <a:lnTo>
                    <a:pt x="34" y="20"/>
                  </a:lnTo>
                  <a:lnTo>
                    <a:pt x="34" y="16"/>
                  </a:lnTo>
                  <a:lnTo>
                    <a:pt x="34" y="12"/>
                  </a:lnTo>
                  <a:lnTo>
                    <a:pt x="32" y="10"/>
                  </a:lnTo>
                  <a:lnTo>
                    <a:pt x="32" y="8"/>
                  </a:lnTo>
                  <a:lnTo>
                    <a:pt x="32" y="6"/>
                  </a:lnTo>
                  <a:lnTo>
                    <a:pt x="30" y="2"/>
                  </a:lnTo>
                  <a:lnTo>
                    <a:pt x="30" y="2"/>
                  </a:lnTo>
                  <a:lnTo>
                    <a:pt x="28" y="0"/>
                  </a:lnTo>
                  <a:lnTo>
                    <a:pt x="28" y="0"/>
                  </a:lnTo>
                  <a:lnTo>
                    <a:pt x="26" y="0"/>
                  </a:lnTo>
                  <a:lnTo>
                    <a:pt x="26" y="0"/>
                  </a:lnTo>
                  <a:lnTo>
                    <a:pt x="26" y="0"/>
                  </a:lnTo>
                  <a:lnTo>
                    <a:pt x="24" y="0"/>
                  </a:lnTo>
                  <a:lnTo>
                    <a:pt x="22" y="0"/>
                  </a:lnTo>
                  <a:lnTo>
                    <a:pt x="22" y="0"/>
                  </a:lnTo>
                  <a:lnTo>
                    <a:pt x="20" y="2"/>
                  </a:lnTo>
                  <a:lnTo>
                    <a:pt x="18" y="2"/>
                  </a:lnTo>
                  <a:lnTo>
                    <a:pt x="1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444" name="Gruppieren 713"/>
          <p:cNvGrpSpPr/>
          <p:nvPr/>
        </p:nvGrpSpPr>
        <p:grpSpPr>
          <a:xfrm>
            <a:off x="6715238" y="3795994"/>
            <a:ext cx="283286" cy="517000"/>
            <a:chOff x="7009103" y="4286417"/>
            <a:chExt cx="219075" cy="352425"/>
          </a:xfrm>
          <a:solidFill>
            <a:schemeClr val="accent1"/>
          </a:solidFill>
        </p:grpSpPr>
        <p:sp>
          <p:nvSpPr>
            <p:cNvPr id="467" name="Freeform 95"/>
            <p:cNvSpPr>
              <a:spLocks/>
            </p:cNvSpPr>
            <p:nvPr/>
          </p:nvSpPr>
          <p:spPr bwMode="auto">
            <a:xfrm>
              <a:off x="7009103" y="4483267"/>
              <a:ext cx="53975" cy="92075"/>
            </a:xfrm>
            <a:custGeom>
              <a:avLst/>
              <a:gdLst>
                <a:gd name="T0" fmla="*/ 26 w 34"/>
                <a:gd name="T1" fmla="*/ 6 h 58"/>
                <a:gd name="T2" fmla="*/ 24 w 34"/>
                <a:gd name="T3" fmla="*/ 8 h 58"/>
                <a:gd name="T4" fmla="*/ 24 w 34"/>
                <a:gd name="T5" fmla="*/ 14 h 58"/>
                <a:gd name="T6" fmla="*/ 22 w 34"/>
                <a:gd name="T7" fmla="*/ 16 h 58"/>
                <a:gd name="T8" fmla="*/ 22 w 34"/>
                <a:gd name="T9" fmla="*/ 18 h 58"/>
                <a:gd name="T10" fmla="*/ 18 w 34"/>
                <a:gd name="T11" fmla="*/ 20 h 58"/>
                <a:gd name="T12" fmla="*/ 12 w 34"/>
                <a:gd name="T13" fmla="*/ 24 h 58"/>
                <a:gd name="T14" fmla="*/ 8 w 34"/>
                <a:gd name="T15" fmla="*/ 26 h 58"/>
                <a:gd name="T16" fmla="*/ 4 w 34"/>
                <a:gd name="T17" fmla="*/ 32 h 58"/>
                <a:gd name="T18" fmla="*/ 2 w 34"/>
                <a:gd name="T19" fmla="*/ 36 h 58"/>
                <a:gd name="T20" fmla="*/ 2 w 34"/>
                <a:gd name="T21" fmla="*/ 38 h 58"/>
                <a:gd name="T22" fmla="*/ 0 w 34"/>
                <a:gd name="T23" fmla="*/ 44 h 58"/>
                <a:gd name="T24" fmla="*/ 0 w 34"/>
                <a:gd name="T25" fmla="*/ 50 h 58"/>
                <a:gd name="T26" fmla="*/ 0 w 34"/>
                <a:gd name="T27" fmla="*/ 54 h 58"/>
                <a:gd name="T28" fmla="*/ 2 w 34"/>
                <a:gd name="T29" fmla="*/ 56 h 58"/>
                <a:gd name="T30" fmla="*/ 2 w 34"/>
                <a:gd name="T31" fmla="*/ 58 h 58"/>
                <a:gd name="T32" fmla="*/ 4 w 34"/>
                <a:gd name="T33" fmla="*/ 58 h 58"/>
                <a:gd name="T34" fmla="*/ 6 w 34"/>
                <a:gd name="T35" fmla="*/ 58 h 58"/>
                <a:gd name="T36" fmla="*/ 8 w 34"/>
                <a:gd name="T37" fmla="*/ 56 h 58"/>
                <a:gd name="T38" fmla="*/ 12 w 34"/>
                <a:gd name="T39" fmla="*/ 54 h 58"/>
                <a:gd name="T40" fmla="*/ 16 w 34"/>
                <a:gd name="T41" fmla="*/ 48 h 58"/>
                <a:gd name="T42" fmla="*/ 20 w 34"/>
                <a:gd name="T43" fmla="*/ 42 h 58"/>
                <a:gd name="T44" fmla="*/ 24 w 34"/>
                <a:gd name="T45" fmla="*/ 34 h 58"/>
                <a:gd name="T46" fmla="*/ 28 w 34"/>
                <a:gd name="T47" fmla="*/ 24 h 58"/>
                <a:gd name="T48" fmla="*/ 32 w 34"/>
                <a:gd name="T49" fmla="*/ 18 h 58"/>
                <a:gd name="T50" fmla="*/ 34 w 34"/>
                <a:gd name="T51" fmla="*/ 14 h 58"/>
                <a:gd name="T52" fmla="*/ 34 w 34"/>
                <a:gd name="T53" fmla="*/ 10 h 58"/>
                <a:gd name="T54" fmla="*/ 34 w 34"/>
                <a:gd name="T55" fmla="*/ 8 h 58"/>
                <a:gd name="T56" fmla="*/ 32 w 34"/>
                <a:gd name="T57" fmla="*/ 4 h 58"/>
                <a:gd name="T58" fmla="*/ 30 w 34"/>
                <a:gd name="T59" fmla="*/ 0 h 58"/>
                <a:gd name="T60" fmla="*/ 30 w 34"/>
                <a:gd name="T61" fmla="*/ 0 h 58"/>
                <a:gd name="T62" fmla="*/ 28 w 34"/>
                <a:gd name="T63" fmla="*/ 0 h 58"/>
                <a:gd name="T64" fmla="*/ 28 w 34"/>
                <a:gd name="T65" fmla="*/ 0 h 58"/>
                <a:gd name="T66" fmla="*/ 28 w 34"/>
                <a:gd name="T67" fmla="*/ 2 h 58"/>
                <a:gd name="T68" fmla="*/ 26 w 34"/>
                <a:gd name="T6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58">
                  <a:moveTo>
                    <a:pt x="26" y="6"/>
                  </a:moveTo>
                  <a:lnTo>
                    <a:pt x="26" y="6"/>
                  </a:lnTo>
                  <a:lnTo>
                    <a:pt x="24" y="6"/>
                  </a:lnTo>
                  <a:lnTo>
                    <a:pt x="24" y="8"/>
                  </a:lnTo>
                  <a:lnTo>
                    <a:pt x="24" y="10"/>
                  </a:lnTo>
                  <a:lnTo>
                    <a:pt x="24" y="14"/>
                  </a:lnTo>
                  <a:lnTo>
                    <a:pt x="22" y="14"/>
                  </a:lnTo>
                  <a:lnTo>
                    <a:pt x="22" y="16"/>
                  </a:lnTo>
                  <a:lnTo>
                    <a:pt x="22" y="16"/>
                  </a:lnTo>
                  <a:lnTo>
                    <a:pt x="22" y="18"/>
                  </a:lnTo>
                  <a:lnTo>
                    <a:pt x="20" y="18"/>
                  </a:lnTo>
                  <a:lnTo>
                    <a:pt x="18" y="20"/>
                  </a:lnTo>
                  <a:lnTo>
                    <a:pt x="16" y="20"/>
                  </a:lnTo>
                  <a:lnTo>
                    <a:pt x="12" y="24"/>
                  </a:lnTo>
                  <a:lnTo>
                    <a:pt x="10" y="24"/>
                  </a:lnTo>
                  <a:lnTo>
                    <a:pt x="8" y="26"/>
                  </a:lnTo>
                  <a:lnTo>
                    <a:pt x="6" y="28"/>
                  </a:lnTo>
                  <a:lnTo>
                    <a:pt x="4" y="32"/>
                  </a:lnTo>
                  <a:lnTo>
                    <a:pt x="4" y="34"/>
                  </a:lnTo>
                  <a:lnTo>
                    <a:pt x="2" y="36"/>
                  </a:lnTo>
                  <a:lnTo>
                    <a:pt x="2" y="36"/>
                  </a:lnTo>
                  <a:lnTo>
                    <a:pt x="2" y="38"/>
                  </a:lnTo>
                  <a:lnTo>
                    <a:pt x="0" y="40"/>
                  </a:lnTo>
                  <a:lnTo>
                    <a:pt x="0" y="44"/>
                  </a:lnTo>
                  <a:lnTo>
                    <a:pt x="0" y="46"/>
                  </a:lnTo>
                  <a:lnTo>
                    <a:pt x="0" y="50"/>
                  </a:lnTo>
                  <a:lnTo>
                    <a:pt x="0" y="52"/>
                  </a:lnTo>
                  <a:lnTo>
                    <a:pt x="0" y="54"/>
                  </a:lnTo>
                  <a:lnTo>
                    <a:pt x="0" y="56"/>
                  </a:lnTo>
                  <a:lnTo>
                    <a:pt x="2" y="56"/>
                  </a:lnTo>
                  <a:lnTo>
                    <a:pt x="2" y="58"/>
                  </a:lnTo>
                  <a:lnTo>
                    <a:pt x="2" y="58"/>
                  </a:lnTo>
                  <a:lnTo>
                    <a:pt x="4" y="58"/>
                  </a:lnTo>
                  <a:lnTo>
                    <a:pt x="4" y="58"/>
                  </a:lnTo>
                  <a:lnTo>
                    <a:pt x="6" y="58"/>
                  </a:lnTo>
                  <a:lnTo>
                    <a:pt x="6" y="58"/>
                  </a:lnTo>
                  <a:lnTo>
                    <a:pt x="8" y="58"/>
                  </a:lnTo>
                  <a:lnTo>
                    <a:pt x="8" y="56"/>
                  </a:lnTo>
                  <a:lnTo>
                    <a:pt x="10" y="56"/>
                  </a:lnTo>
                  <a:lnTo>
                    <a:pt x="12" y="54"/>
                  </a:lnTo>
                  <a:lnTo>
                    <a:pt x="14" y="50"/>
                  </a:lnTo>
                  <a:lnTo>
                    <a:pt x="16" y="48"/>
                  </a:lnTo>
                  <a:lnTo>
                    <a:pt x="18" y="44"/>
                  </a:lnTo>
                  <a:lnTo>
                    <a:pt x="20" y="42"/>
                  </a:lnTo>
                  <a:lnTo>
                    <a:pt x="22" y="40"/>
                  </a:lnTo>
                  <a:lnTo>
                    <a:pt x="24" y="34"/>
                  </a:lnTo>
                  <a:lnTo>
                    <a:pt x="26" y="28"/>
                  </a:lnTo>
                  <a:lnTo>
                    <a:pt x="28" y="24"/>
                  </a:lnTo>
                  <a:lnTo>
                    <a:pt x="30" y="20"/>
                  </a:lnTo>
                  <a:lnTo>
                    <a:pt x="32" y="18"/>
                  </a:lnTo>
                  <a:lnTo>
                    <a:pt x="32" y="16"/>
                  </a:lnTo>
                  <a:lnTo>
                    <a:pt x="34" y="14"/>
                  </a:lnTo>
                  <a:lnTo>
                    <a:pt x="34" y="12"/>
                  </a:lnTo>
                  <a:lnTo>
                    <a:pt x="34" y="10"/>
                  </a:lnTo>
                  <a:lnTo>
                    <a:pt x="34" y="10"/>
                  </a:lnTo>
                  <a:lnTo>
                    <a:pt x="34" y="8"/>
                  </a:lnTo>
                  <a:lnTo>
                    <a:pt x="34" y="6"/>
                  </a:lnTo>
                  <a:lnTo>
                    <a:pt x="32" y="4"/>
                  </a:lnTo>
                  <a:lnTo>
                    <a:pt x="32" y="2"/>
                  </a:lnTo>
                  <a:lnTo>
                    <a:pt x="30" y="0"/>
                  </a:lnTo>
                  <a:lnTo>
                    <a:pt x="30" y="0"/>
                  </a:lnTo>
                  <a:lnTo>
                    <a:pt x="30" y="0"/>
                  </a:lnTo>
                  <a:lnTo>
                    <a:pt x="30" y="0"/>
                  </a:lnTo>
                  <a:lnTo>
                    <a:pt x="28" y="0"/>
                  </a:lnTo>
                  <a:lnTo>
                    <a:pt x="28" y="0"/>
                  </a:lnTo>
                  <a:lnTo>
                    <a:pt x="28" y="0"/>
                  </a:lnTo>
                  <a:lnTo>
                    <a:pt x="28" y="0"/>
                  </a:lnTo>
                  <a:lnTo>
                    <a:pt x="28" y="2"/>
                  </a:lnTo>
                  <a:lnTo>
                    <a:pt x="26" y="2"/>
                  </a:lnTo>
                  <a:lnTo>
                    <a:pt x="26" y="4"/>
                  </a:lnTo>
                  <a:lnTo>
                    <a:pt x="26" y="6"/>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8" name="Freeform 97"/>
            <p:cNvSpPr>
              <a:spLocks/>
            </p:cNvSpPr>
            <p:nvPr/>
          </p:nvSpPr>
          <p:spPr bwMode="auto">
            <a:xfrm>
              <a:off x="7040853" y="4286417"/>
              <a:ext cx="82550" cy="123825"/>
            </a:xfrm>
            <a:custGeom>
              <a:avLst/>
              <a:gdLst>
                <a:gd name="T0" fmla="*/ 24 w 52"/>
                <a:gd name="T1" fmla="*/ 0 h 78"/>
                <a:gd name="T2" fmla="*/ 24 w 52"/>
                <a:gd name="T3" fmla="*/ 2 h 78"/>
                <a:gd name="T4" fmla="*/ 22 w 52"/>
                <a:gd name="T5" fmla="*/ 4 h 78"/>
                <a:gd name="T6" fmla="*/ 20 w 52"/>
                <a:gd name="T7" fmla="*/ 8 h 78"/>
                <a:gd name="T8" fmla="*/ 18 w 52"/>
                <a:gd name="T9" fmla="*/ 12 h 78"/>
                <a:gd name="T10" fmla="*/ 16 w 52"/>
                <a:gd name="T11" fmla="*/ 18 h 78"/>
                <a:gd name="T12" fmla="*/ 14 w 52"/>
                <a:gd name="T13" fmla="*/ 28 h 78"/>
                <a:gd name="T14" fmla="*/ 14 w 52"/>
                <a:gd name="T15" fmla="*/ 34 h 78"/>
                <a:gd name="T16" fmla="*/ 12 w 52"/>
                <a:gd name="T17" fmla="*/ 38 h 78"/>
                <a:gd name="T18" fmla="*/ 10 w 52"/>
                <a:gd name="T19" fmla="*/ 40 h 78"/>
                <a:gd name="T20" fmla="*/ 6 w 52"/>
                <a:gd name="T21" fmla="*/ 42 h 78"/>
                <a:gd name="T22" fmla="*/ 4 w 52"/>
                <a:gd name="T23" fmla="*/ 44 h 78"/>
                <a:gd name="T24" fmla="*/ 2 w 52"/>
                <a:gd name="T25" fmla="*/ 46 h 78"/>
                <a:gd name="T26" fmla="*/ 2 w 52"/>
                <a:gd name="T27" fmla="*/ 48 h 78"/>
                <a:gd name="T28" fmla="*/ 0 w 52"/>
                <a:gd name="T29" fmla="*/ 52 h 78"/>
                <a:gd name="T30" fmla="*/ 0 w 52"/>
                <a:gd name="T31" fmla="*/ 58 h 78"/>
                <a:gd name="T32" fmla="*/ 2 w 52"/>
                <a:gd name="T33" fmla="*/ 62 h 78"/>
                <a:gd name="T34" fmla="*/ 2 w 52"/>
                <a:gd name="T35" fmla="*/ 66 h 78"/>
                <a:gd name="T36" fmla="*/ 4 w 52"/>
                <a:gd name="T37" fmla="*/ 68 h 78"/>
                <a:gd name="T38" fmla="*/ 4 w 52"/>
                <a:gd name="T39" fmla="*/ 68 h 78"/>
                <a:gd name="T40" fmla="*/ 8 w 52"/>
                <a:gd name="T41" fmla="*/ 68 h 78"/>
                <a:gd name="T42" fmla="*/ 12 w 52"/>
                <a:gd name="T43" fmla="*/ 68 h 78"/>
                <a:gd name="T44" fmla="*/ 16 w 52"/>
                <a:gd name="T45" fmla="*/ 70 h 78"/>
                <a:gd name="T46" fmla="*/ 16 w 52"/>
                <a:gd name="T47" fmla="*/ 72 h 78"/>
                <a:gd name="T48" fmla="*/ 18 w 52"/>
                <a:gd name="T49" fmla="*/ 76 h 78"/>
                <a:gd name="T50" fmla="*/ 20 w 52"/>
                <a:gd name="T51" fmla="*/ 78 h 78"/>
                <a:gd name="T52" fmla="*/ 22 w 52"/>
                <a:gd name="T53" fmla="*/ 78 h 78"/>
                <a:gd name="T54" fmla="*/ 22 w 52"/>
                <a:gd name="T55" fmla="*/ 78 h 78"/>
                <a:gd name="T56" fmla="*/ 26 w 52"/>
                <a:gd name="T57" fmla="*/ 78 h 78"/>
                <a:gd name="T58" fmla="*/ 32 w 52"/>
                <a:gd name="T59" fmla="*/ 78 h 78"/>
                <a:gd name="T60" fmla="*/ 40 w 52"/>
                <a:gd name="T61" fmla="*/ 76 h 78"/>
                <a:gd name="T62" fmla="*/ 44 w 52"/>
                <a:gd name="T63" fmla="*/ 76 h 78"/>
                <a:gd name="T64" fmla="*/ 48 w 52"/>
                <a:gd name="T65" fmla="*/ 74 h 78"/>
                <a:gd name="T66" fmla="*/ 50 w 52"/>
                <a:gd name="T67" fmla="*/ 74 h 78"/>
                <a:gd name="T68" fmla="*/ 52 w 52"/>
                <a:gd name="T69" fmla="*/ 72 h 78"/>
                <a:gd name="T70" fmla="*/ 52 w 52"/>
                <a:gd name="T71" fmla="*/ 70 h 78"/>
                <a:gd name="T72" fmla="*/ 52 w 52"/>
                <a:gd name="T73" fmla="*/ 68 h 78"/>
                <a:gd name="T74" fmla="*/ 50 w 52"/>
                <a:gd name="T75" fmla="*/ 62 h 78"/>
                <a:gd name="T76" fmla="*/ 46 w 52"/>
                <a:gd name="T77" fmla="*/ 54 h 78"/>
                <a:gd name="T78" fmla="*/ 46 w 52"/>
                <a:gd name="T79" fmla="*/ 52 h 78"/>
                <a:gd name="T80" fmla="*/ 46 w 52"/>
                <a:gd name="T81" fmla="*/ 48 h 78"/>
                <a:gd name="T82" fmla="*/ 48 w 52"/>
                <a:gd name="T83" fmla="*/ 42 h 78"/>
                <a:gd name="T84" fmla="*/ 48 w 52"/>
                <a:gd name="T85" fmla="*/ 38 h 78"/>
                <a:gd name="T86" fmla="*/ 48 w 52"/>
                <a:gd name="T87" fmla="*/ 34 h 78"/>
                <a:gd name="T88" fmla="*/ 48 w 52"/>
                <a:gd name="T89" fmla="*/ 28 h 78"/>
                <a:gd name="T90" fmla="*/ 48 w 52"/>
                <a:gd name="T91" fmla="*/ 24 h 78"/>
                <a:gd name="T92" fmla="*/ 44 w 52"/>
                <a:gd name="T93" fmla="*/ 14 h 78"/>
                <a:gd name="T94" fmla="*/ 42 w 52"/>
                <a:gd name="T95" fmla="*/ 6 h 78"/>
                <a:gd name="T96" fmla="*/ 42 w 52"/>
                <a:gd name="T97" fmla="*/ 4 h 78"/>
                <a:gd name="T98" fmla="*/ 40 w 52"/>
                <a:gd name="T99" fmla="*/ 2 h 78"/>
                <a:gd name="T100" fmla="*/ 36 w 52"/>
                <a:gd name="T101" fmla="*/ 0 h 78"/>
                <a:gd name="T102" fmla="*/ 32 w 52"/>
                <a:gd name="T103" fmla="*/ 0 h 78"/>
                <a:gd name="T104" fmla="*/ 28 w 52"/>
                <a:gd name="T105" fmla="*/ 0 h 78"/>
                <a:gd name="T106" fmla="*/ 26 w 52"/>
                <a:gd name="T10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78">
                  <a:moveTo>
                    <a:pt x="24" y="0"/>
                  </a:moveTo>
                  <a:lnTo>
                    <a:pt x="24" y="0"/>
                  </a:lnTo>
                  <a:lnTo>
                    <a:pt x="24" y="0"/>
                  </a:lnTo>
                  <a:lnTo>
                    <a:pt x="24" y="2"/>
                  </a:lnTo>
                  <a:lnTo>
                    <a:pt x="22" y="2"/>
                  </a:lnTo>
                  <a:lnTo>
                    <a:pt x="22" y="4"/>
                  </a:lnTo>
                  <a:lnTo>
                    <a:pt x="20" y="6"/>
                  </a:lnTo>
                  <a:lnTo>
                    <a:pt x="20" y="8"/>
                  </a:lnTo>
                  <a:lnTo>
                    <a:pt x="18" y="10"/>
                  </a:lnTo>
                  <a:lnTo>
                    <a:pt x="18" y="12"/>
                  </a:lnTo>
                  <a:lnTo>
                    <a:pt x="16" y="16"/>
                  </a:lnTo>
                  <a:lnTo>
                    <a:pt x="16" y="18"/>
                  </a:lnTo>
                  <a:lnTo>
                    <a:pt x="16" y="22"/>
                  </a:lnTo>
                  <a:lnTo>
                    <a:pt x="14" y="28"/>
                  </a:lnTo>
                  <a:lnTo>
                    <a:pt x="14" y="30"/>
                  </a:lnTo>
                  <a:lnTo>
                    <a:pt x="14" y="34"/>
                  </a:lnTo>
                  <a:lnTo>
                    <a:pt x="12" y="36"/>
                  </a:lnTo>
                  <a:lnTo>
                    <a:pt x="12" y="38"/>
                  </a:lnTo>
                  <a:lnTo>
                    <a:pt x="12" y="38"/>
                  </a:lnTo>
                  <a:lnTo>
                    <a:pt x="10" y="40"/>
                  </a:lnTo>
                  <a:lnTo>
                    <a:pt x="10" y="40"/>
                  </a:lnTo>
                  <a:lnTo>
                    <a:pt x="6" y="42"/>
                  </a:lnTo>
                  <a:lnTo>
                    <a:pt x="4" y="44"/>
                  </a:lnTo>
                  <a:lnTo>
                    <a:pt x="4" y="44"/>
                  </a:lnTo>
                  <a:lnTo>
                    <a:pt x="2" y="46"/>
                  </a:lnTo>
                  <a:lnTo>
                    <a:pt x="2" y="46"/>
                  </a:lnTo>
                  <a:lnTo>
                    <a:pt x="2" y="46"/>
                  </a:lnTo>
                  <a:lnTo>
                    <a:pt x="2" y="48"/>
                  </a:lnTo>
                  <a:lnTo>
                    <a:pt x="0" y="50"/>
                  </a:lnTo>
                  <a:lnTo>
                    <a:pt x="0" y="52"/>
                  </a:lnTo>
                  <a:lnTo>
                    <a:pt x="0" y="54"/>
                  </a:lnTo>
                  <a:lnTo>
                    <a:pt x="0" y="58"/>
                  </a:lnTo>
                  <a:lnTo>
                    <a:pt x="2" y="60"/>
                  </a:lnTo>
                  <a:lnTo>
                    <a:pt x="2" y="62"/>
                  </a:lnTo>
                  <a:lnTo>
                    <a:pt x="2" y="64"/>
                  </a:lnTo>
                  <a:lnTo>
                    <a:pt x="2" y="66"/>
                  </a:lnTo>
                  <a:lnTo>
                    <a:pt x="4" y="66"/>
                  </a:lnTo>
                  <a:lnTo>
                    <a:pt x="4" y="68"/>
                  </a:lnTo>
                  <a:lnTo>
                    <a:pt x="4" y="68"/>
                  </a:lnTo>
                  <a:lnTo>
                    <a:pt x="4" y="68"/>
                  </a:lnTo>
                  <a:lnTo>
                    <a:pt x="6" y="68"/>
                  </a:lnTo>
                  <a:lnTo>
                    <a:pt x="8" y="68"/>
                  </a:lnTo>
                  <a:lnTo>
                    <a:pt x="10" y="68"/>
                  </a:lnTo>
                  <a:lnTo>
                    <a:pt x="12" y="68"/>
                  </a:lnTo>
                  <a:lnTo>
                    <a:pt x="14" y="70"/>
                  </a:lnTo>
                  <a:lnTo>
                    <a:pt x="16" y="70"/>
                  </a:lnTo>
                  <a:lnTo>
                    <a:pt x="16" y="70"/>
                  </a:lnTo>
                  <a:lnTo>
                    <a:pt x="16" y="72"/>
                  </a:lnTo>
                  <a:lnTo>
                    <a:pt x="18" y="74"/>
                  </a:lnTo>
                  <a:lnTo>
                    <a:pt x="18" y="76"/>
                  </a:lnTo>
                  <a:lnTo>
                    <a:pt x="20" y="76"/>
                  </a:lnTo>
                  <a:lnTo>
                    <a:pt x="20" y="78"/>
                  </a:lnTo>
                  <a:lnTo>
                    <a:pt x="20" y="78"/>
                  </a:lnTo>
                  <a:lnTo>
                    <a:pt x="22" y="78"/>
                  </a:lnTo>
                  <a:lnTo>
                    <a:pt x="22" y="78"/>
                  </a:lnTo>
                  <a:lnTo>
                    <a:pt x="22" y="78"/>
                  </a:lnTo>
                  <a:lnTo>
                    <a:pt x="24" y="78"/>
                  </a:lnTo>
                  <a:lnTo>
                    <a:pt x="26" y="78"/>
                  </a:lnTo>
                  <a:lnTo>
                    <a:pt x="28" y="78"/>
                  </a:lnTo>
                  <a:lnTo>
                    <a:pt x="32" y="78"/>
                  </a:lnTo>
                  <a:lnTo>
                    <a:pt x="36" y="78"/>
                  </a:lnTo>
                  <a:lnTo>
                    <a:pt x="40" y="76"/>
                  </a:lnTo>
                  <a:lnTo>
                    <a:pt x="42" y="76"/>
                  </a:lnTo>
                  <a:lnTo>
                    <a:pt x="44" y="76"/>
                  </a:lnTo>
                  <a:lnTo>
                    <a:pt x="46" y="74"/>
                  </a:lnTo>
                  <a:lnTo>
                    <a:pt x="48" y="74"/>
                  </a:lnTo>
                  <a:lnTo>
                    <a:pt x="50" y="74"/>
                  </a:lnTo>
                  <a:lnTo>
                    <a:pt x="50" y="74"/>
                  </a:lnTo>
                  <a:lnTo>
                    <a:pt x="50" y="72"/>
                  </a:lnTo>
                  <a:lnTo>
                    <a:pt x="52" y="72"/>
                  </a:lnTo>
                  <a:lnTo>
                    <a:pt x="52" y="72"/>
                  </a:lnTo>
                  <a:lnTo>
                    <a:pt x="52" y="70"/>
                  </a:lnTo>
                  <a:lnTo>
                    <a:pt x="52" y="68"/>
                  </a:lnTo>
                  <a:lnTo>
                    <a:pt x="52" y="68"/>
                  </a:lnTo>
                  <a:lnTo>
                    <a:pt x="50" y="66"/>
                  </a:lnTo>
                  <a:lnTo>
                    <a:pt x="50" y="62"/>
                  </a:lnTo>
                  <a:lnTo>
                    <a:pt x="48" y="56"/>
                  </a:lnTo>
                  <a:lnTo>
                    <a:pt x="46" y="54"/>
                  </a:lnTo>
                  <a:lnTo>
                    <a:pt x="46" y="52"/>
                  </a:lnTo>
                  <a:lnTo>
                    <a:pt x="46" y="52"/>
                  </a:lnTo>
                  <a:lnTo>
                    <a:pt x="46" y="50"/>
                  </a:lnTo>
                  <a:lnTo>
                    <a:pt x="46" y="48"/>
                  </a:lnTo>
                  <a:lnTo>
                    <a:pt x="48" y="46"/>
                  </a:lnTo>
                  <a:lnTo>
                    <a:pt x="48" y="42"/>
                  </a:lnTo>
                  <a:lnTo>
                    <a:pt x="48" y="40"/>
                  </a:lnTo>
                  <a:lnTo>
                    <a:pt x="48" y="38"/>
                  </a:lnTo>
                  <a:lnTo>
                    <a:pt x="48" y="36"/>
                  </a:lnTo>
                  <a:lnTo>
                    <a:pt x="48" y="34"/>
                  </a:lnTo>
                  <a:lnTo>
                    <a:pt x="48" y="30"/>
                  </a:lnTo>
                  <a:lnTo>
                    <a:pt x="48" y="28"/>
                  </a:lnTo>
                  <a:lnTo>
                    <a:pt x="48" y="26"/>
                  </a:lnTo>
                  <a:lnTo>
                    <a:pt x="48" y="24"/>
                  </a:lnTo>
                  <a:lnTo>
                    <a:pt x="46" y="20"/>
                  </a:lnTo>
                  <a:lnTo>
                    <a:pt x="44" y="14"/>
                  </a:lnTo>
                  <a:lnTo>
                    <a:pt x="44" y="10"/>
                  </a:lnTo>
                  <a:lnTo>
                    <a:pt x="42" y="6"/>
                  </a:lnTo>
                  <a:lnTo>
                    <a:pt x="42" y="4"/>
                  </a:lnTo>
                  <a:lnTo>
                    <a:pt x="42" y="4"/>
                  </a:lnTo>
                  <a:lnTo>
                    <a:pt x="40" y="2"/>
                  </a:lnTo>
                  <a:lnTo>
                    <a:pt x="40" y="2"/>
                  </a:lnTo>
                  <a:lnTo>
                    <a:pt x="38" y="0"/>
                  </a:lnTo>
                  <a:lnTo>
                    <a:pt x="36" y="0"/>
                  </a:lnTo>
                  <a:lnTo>
                    <a:pt x="34" y="0"/>
                  </a:lnTo>
                  <a:lnTo>
                    <a:pt x="32" y="0"/>
                  </a:lnTo>
                  <a:lnTo>
                    <a:pt x="30" y="0"/>
                  </a:lnTo>
                  <a:lnTo>
                    <a:pt x="28" y="0"/>
                  </a:lnTo>
                  <a:lnTo>
                    <a:pt x="26" y="0"/>
                  </a:lnTo>
                  <a:lnTo>
                    <a:pt x="26" y="0"/>
                  </a:lnTo>
                  <a:lnTo>
                    <a:pt x="24" y="0"/>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9" name="Freeform 102"/>
            <p:cNvSpPr>
              <a:spLocks/>
            </p:cNvSpPr>
            <p:nvPr/>
          </p:nvSpPr>
          <p:spPr bwMode="auto">
            <a:xfrm>
              <a:off x="7059903" y="4432467"/>
              <a:ext cx="47625" cy="38100"/>
            </a:xfrm>
            <a:custGeom>
              <a:avLst/>
              <a:gdLst>
                <a:gd name="T0" fmla="*/ 18 w 30"/>
                <a:gd name="T1" fmla="*/ 6 h 24"/>
                <a:gd name="T2" fmla="*/ 18 w 30"/>
                <a:gd name="T3" fmla="*/ 4 h 24"/>
                <a:gd name="T4" fmla="*/ 16 w 30"/>
                <a:gd name="T5" fmla="*/ 2 h 24"/>
                <a:gd name="T6" fmla="*/ 14 w 30"/>
                <a:gd name="T7" fmla="*/ 2 h 24"/>
                <a:gd name="T8" fmla="*/ 8 w 30"/>
                <a:gd name="T9" fmla="*/ 0 h 24"/>
                <a:gd name="T10" fmla="*/ 6 w 30"/>
                <a:gd name="T11" fmla="*/ 0 h 24"/>
                <a:gd name="T12" fmla="*/ 4 w 30"/>
                <a:gd name="T13" fmla="*/ 0 h 24"/>
                <a:gd name="T14" fmla="*/ 2 w 30"/>
                <a:gd name="T15" fmla="*/ 0 h 24"/>
                <a:gd name="T16" fmla="*/ 2 w 30"/>
                <a:gd name="T17" fmla="*/ 2 h 24"/>
                <a:gd name="T18" fmla="*/ 0 w 30"/>
                <a:gd name="T19" fmla="*/ 4 h 24"/>
                <a:gd name="T20" fmla="*/ 0 w 30"/>
                <a:gd name="T21" fmla="*/ 8 h 24"/>
                <a:gd name="T22" fmla="*/ 2 w 30"/>
                <a:gd name="T23" fmla="*/ 10 h 24"/>
                <a:gd name="T24" fmla="*/ 2 w 30"/>
                <a:gd name="T25" fmla="*/ 14 h 24"/>
                <a:gd name="T26" fmla="*/ 4 w 30"/>
                <a:gd name="T27" fmla="*/ 16 h 24"/>
                <a:gd name="T28" fmla="*/ 6 w 30"/>
                <a:gd name="T29" fmla="*/ 20 h 24"/>
                <a:gd name="T30" fmla="*/ 8 w 30"/>
                <a:gd name="T31" fmla="*/ 22 h 24"/>
                <a:gd name="T32" fmla="*/ 12 w 30"/>
                <a:gd name="T33" fmla="*/ 22 h 24"/>
                <a:gd name="T34" fmla="*/ 14 w 30"/>
                <a:gd name="T35" fmla="*/ 24 h 24"/>
                <a:gd name="T36" fmla="*/ 20 w 30"/>
                <a:gd name="T37" fmla="*/ 24 h 24"/>
                <a:gd name="T38" fmla="*/ 22 w 30"/>
                <a:gd name="T39" fmla="*/ 24 h 24"/>
                <a:gd name="T40" fmla="*/ 26 w 30"/>
                <a:gd name="T41" fmla="*/ 24 h 24"/>
                <a:gd name="T42" fmla="*/ 28 w 30"/>
                <a:gd name="T43" fmla="*/ 22 h 24"/>
                <a:gd name="T44" fmla="*/ 28 w 30"/>
                <a:gd name="T45" fmla="*/ 22 h 24"/>
                <a:gd name="T46" fmla="*/ 30 w 30"/>
                <a:gd name="T47" fmla="*/ 20 h 24"/>
                <a:gd name="T48" fmla="*/ 30 w 30"/>
                <a:gd name="T49" fmla="*/ 18 h 24"/>
                <a:gd name="T50" fmla="*/ 28 w 30"/>
                <a:gd name="T51" fmla="*/ 14 h 24"/>
                <a:gd name="T52" fmla="*/ 28 w 30"/>
                <a:gd name="T53" fmla="*/ 12 h 24"/>
                <a:gd name="T54" fmla="*/ 26 w 30"/>
                <a:gd name="T55" fmla="*/ 12 h 24"/>
                <a:gd name="T56" fmla="*/ 22 w 30"/>
                <a:gd name="T57" fmla="*/ 10 h 24"/>
                <a:gd name="T58" fmla="*/ 20 w 30"/>
                <a:gd name="T59" fmla="*/ 8 h 24"/>
                <a:gd name="T60" fmla="*/ 18 w 30"/>
                <a:gd name="T61" fmla="*/ 6 h 24"/>
                <a:gd name="T62" fmla="*/ 18 w 30"/>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24">
                  <a:moveTo>
                    <a:pt x="18" y="6"/>
                  </a:moveTo>
                  <a:lnTo>
                    <a:pt x="18" y="6"/>
                  </a:lnTo>
                  <a:lnTo>
                    <a:pt x="18" y="4"/>
                  </a:lnTo>
                  <a:lnTo>
                    <a:pt x="18" y="4"/>
                  </a:lnTo>
                  <a:lnTo>
                    <a:pt x="16" y="4"/>
                  </a:lnTo>
                  <a:lnTo>
                    <a:pt x="16" y="2"/>
                  </a:lnTo>
                  <a:lnTo>
                    <a:pt x="16" y="2"/>
                  </a:lnTo>
                  <a:lnTo>
                    <a:pt x="14" y="2"/>
                  </a:lnTo>
                  <a:lnTo>
                    <a:pt x="12" y="0"/>
                  </a:lnTo>
                  <a:lnTo>
                    <a:pt x="8" y="0"/>
                  </a:lnTo>
                  <a:lnTo>
                    <a:pt x="6" y="0"/>
                  </a:lnTo>
                  <a:lnTo>
                    <a:pt x="6" y="0"/>
                  </a:lnTo>
                  <a:lnTo>
                    <a:pt x="4" y="0"/>
                  </a:lnTo>
                  <a:lnTo>
                    <a:pt x="4" y="0"/>
                  </a:lnTo>
                  <a:lnTo>
                    <a:pt x="2" y="0"/>
                  </a:lnTo>
                  <a:lnTo>
                    <a:pt x="2" y="0"/>
                  </a:lnTo>
                  <a:lnTo>
                    <a:pt x="2" y="0"/>
                  </a:lnTo>
                  <a:lnTo>
                    <a:pt x="2" y="2"/>
                  </a:lnTo>
                  <a:lnTo>
                    <a:pt x="2" y="2"/>
                  </a:lnTo>
                  <a:lnTo>
                    <a:pt x="0" y="4"/>
                  </a:lnTo>
                  <a:lnTo>
                    <a:pt x="0" y="6"/>
                  </a:lnTo>
                  <a:lnTo>
                    <a:pt x="0" y="8"/>
                  </a:lnTo>
                  <a:lnTo>
                    <a:pt x="0" y="10"/>
                  </a:lnTo>
                  <a:lnTo>
                    <a:pt x="2" y="10"/>
                  </a:lnTo>
                  <a:lnTo>
                    <a:pt x="2" y="12"/>
                  </a:lnTo>
                  <a:lnTo>
                    <a:pt x="2" y="14"/>
                  </a:lnTo>
                  <a:lnTo>
                    <a:pt x="2" y="14"/>
                  </a:lnTo>
                  <a:lnTo>
                    <a:pt x="4" y="16"/>
                  </a:lnTo>
                  <a:lnTo>
                    <a:pt x="4" y="18"/>
                  </a:lnTo>
                  <a:lnTo>
                    <a:pt x="6" y="20"/>
                  </a:lnTo>
                  <a:lnTo>
                    <a:pt x="8" y="20"/>
                  </a:lnTo>
                  <a:lnTo>
                    <a:pt x="8" y="22"/>
                  </a:lnTo>
                  <a:lnTo>
                    <a:pt x="10" y="22"/>
                  </a:lnTo>
                  <a:lnTo>
                    <a:pt x="12" y="22"/>
                  </a:lnTo>
                  <a:lnTo>
                    <a:pt x="12" y="24"/>
                  </a:lnTo>
                  <a:lnTo>
                    <a:pt x="14" y="24"/>
                  </a:lnTo>
                  <a:lnTo>
                    <a:pt x="18" y="24"/>
                  </a:lnTo>
                  <a:lnTo>
                    <a:pt x="20" y="24"/>
                  </a:lnTo>
                  <a:lnTo>
                    <a:pt x="20" y="24"/>
                  </a:lnTo>
                  <a:lnTo>
                    <a:pt x="22" y="24"/>
                  </a:lnTo>
                  <a:lnTo>
                    <a:pt x="24" y="24"/>
                  </a:lnTo>
                  <a:lnTo>
                    <a:pt x="26" y="24"/>
                  </a:lnTo>
                  <a:lnTo>
                    <a:pt x="26" y="24"/>
                  </a:lnTo>
                  <a:lnTo>
                    <a:pt x="28" y="22"/>
                  </a:lnTo>
                  <a:lnTo>
                    <a:pt x="28" y="22"/>
                  </a:lnTo>
                  <a:lnTo>
                    <a:pt x="28" y="22"/>
                  </a:lnTo>
                  <a:lnTo>
                    <a:pt x="30" y="20"/>
                  </a:lnTo>
                  <a:lnTo>
                    <a:pt x="30" y="20"/>
                  </a:lnTo>
                  <a:lnTo>
                    <a:pt x="30" y="18"/>
                  </a:lnTo>
                  <a:lnTo>
                    <a:pt x="30" y="18"/>
                  </a:lnTo>
                  <a:lnTo>
                    <a:pt x="30" y="16"/>
                  </a:lnTo>
                  <a:lnTo>
                    <a:pt x="28" y="14"/>
                  </a:lnTo>
                  <a:lnTo>
                    <a:pt x="28" y="14"/>
                  </a:lnTo>
                  <a:lnTo>
                    <a:pt x="28" y="12"/>
                  </a:lnTo>
                  <a:lnTo>
                    <a:pt x="26" y="12"/>
                  </a:lnTo>
                  <a:lnTo>
                    <a:pt x="26" y="12"/>
                  </a:lnTo>
                  <a:lnTo>
                    <a:pt x="24" y="10"/>
                  </a:lnTo>
                  <a:lnTo>
                    <a:pt x="22" y="10"/>
                  </a:lnTo>
                  <a:lnTo>
                    <a:pt x="20" y="8"/>
                  </a:lnTo>
                  <a:lnTo>
                    <a:pt x="20" y="8"/>
                  </a:lnTo>
                  <a:lnTo>
                    <a:pt x="18" y="8"/>
                  </a:lnTo>
                  <a:lnTo>
                    <a:pt x="18" y="6"/>
                  </a:lnTo>
                  <a:lnTo>
                    <a:pt x="18" y="6"/>
                  </a:lnTo>
                  <a:lnTo>
                    <a:pt x="18" y="6"/>
                  </a:lnTo>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0" name="Freeform 107"/>
            <p:cNvSpPr>
              <a:spLocks/>
            </p:cNvSpPr>
            <p:nvPr/>
          </p:nvSpPr>
          <p:spPr bwMode="auto">
            <a:xfrm>
              <a:off x="7123403" y="4419767"/>
              <a:ext cx="50800" cy="38100"/>
            </a:xfrm>
            <a:custGeom>
              <a:avLst/>
              <a:gdLst>
                <a:gd name="T0" fmla="*/ 2 w 32"/>
                <a:gd name="T1" fmla="*/ 2 h 24"/>
                <a:gd name="T2" fmla="*/ 2 w 32"/>
                <a:gd name="T3" fmla="*/ 2 h 24"/>
                <a:gd name="T4" fmla="*/ 2 w 32"/>
                <a:gd name="T5" fmla="*/ 4 h 24"/>
                <a:gd name="T6" fmla="*/ 2 w 32"/>
                <a:gd name="T7" fmla="*/ 6 h 24"/>
                <a:gd name="T8" fmla="*/ 2 w 32"/>
                <a:gd name="T9" fmla="*/ 8 h 24"/>
                <a:gd name="T10" fmla="*/ 2 w 32"/>
                <a:gd name="T11" fmla="*/ 10 h 24"/>
                <a:gd name="T12" fmla="*/ 0 w 32"/>
                <a:gd name="T13" fmla="*/ 12 h 24"/>
                <a:gd name="T14" fmla="*/ 0 w 32"/>
                <a:gd name="T15" fmla="*/ 14 h 24"/>
                <a:gd name="T16" fmla="*/ 2 w 32"/>
                <a:gd name="T17" fmla="*/ 14 h 24"/>
                <a:gd name="T18" fmla="*/ 2 w 32"/>
                <a:gd name="T19" fmla="*/ 14 h 24"/>
                <a:gd name="T20" fmla="*/ 2 w 32"/>
                <a:gd name="T21" fmla="*/ 16 h 24"/>
                <a:gd name="T22" fmla="*/ 4 w 32"/>
                <a:gd name="T23" fmla="*/ 16 h 24"/>
                <a:gd name="T24" fmla="*/ 4 w 32"/>
                <a:gd name="T25" fmla="*/ 18 h 24"/>
                <a:gd name="T26" fmla="*/ 6 w 32"/>
                <a:gd name="T27" fmla="*/ 18 h 24"/>
                <a:gd name="T28" fmla="*/ 8 w 32"/>
                <a:gd name="T29" fmla="*/ 20 h 24"/>
                <a:gd name="T30" fmla="*/ 12 w 32"/>
                <a:gd name="T31" fmla="*/ 20 h 24"/>
                <a:gd name="T32" fmla="*/ 16 w 32"/>
                <a:gd name="T33" fmla="*/ 22 h 24"/>
                <a:gd name="T34" fmla="*/ 18 w 32"/>
                <a:gd name="T35" fmla="*/ 22 h 24"/>
                <a:gd name="T36" fmla="*/ 22 w 32"/>
                <a:gd name="T37" fmla="*/ 22 h 24"/>
                <a:gd name="T38" fmla="*/ 24 w 32"/>
                <a:gd name="T39" fmla="*/ 24 h 24"/>
                <a:gd name="T40" fmla="*/ 26 w 32"/>
                <a:gd name="T41" fmla="*/ 24 h 24"/>
                <a:gd name="T42" fmla="*/ 26 w 32"/>
                <a:gd name="T43" fmla="*/ 24 h 24"/>
                <a:gd name="T44" fmla="*/ 28 w 32"/>
                <a:gd name="T45" fmla="*/ 22 h 24"/>
                <a:gd name="T46" fmla="*/ 28 w 32"/>
                <a:gd name="T47" fmla="*/ 22 h 24"/>
                <a:gd name="T48" fmla="*/ 30 w 32"/>
                <a:gd name="T49" fmla="*/ 22 h 24"/>
                <a:gd name="T50" fmla="*/ 30 w 32"/>
                <a:gd name="T51" fmla="*/ 22 h 24"/>
                <a:gd name="T52" fmla="*/ 32 w 32"/>
                <a:gd name="T53" fmla="*/ 22 h 24"/>
                <a:gd name="T54" fmla="*/ 32 w 32"/>
                <a:gd name="T55" fmla="*/ 20 h 24"/>
                <a:gd name="T56" fmla="*/ 32 w 32"/>
                <a:gd name="T57" fmla="*/ 20 h 24"/>
                <a:gd name="T58" fmla="*/ 32 w 32"/>
                <a:gd name="T59" fmla="*/ 18 h 24"/>
                <a:gd name="T60" fmla="*/ 32 w 32"/>
                <a:gd name="T61" fmla="*/ 16 h 24"/>
                <a:gd name="T62" fmla="*/ 32 w 32"/>
                <a:gd name="T63" fmla="*/ 14 h 24"/>
                <a:gd name="T64" fmla="*/ 32 w 32"/>
                <a:gd name="T65" fmla="*/ 12 h 24"/>
                <a:gd name="T66" fmla="*/ 32 w 32"/>
                <a:gd name="T67" fmla="*/ 10 h 24"/>
                <a:gd name="T68" fmla="*/ 30 w 32"/>
                <a:gd name="T69" fmla="*/ 10 h 24"/>
                <a:gd name="T70" fmla="*/ 30 w 32"/>
                <a:gd name="T71" fmla="*/ 8 h 24"/>
                <a:gd name="T72" fmla="*/ 30 w 32"/>
                <a:gd name="T73" fmla="*/ 8 h 24"/>
                <a:gd name="T74" fmla="*/ 28 w 32"/>
                <a:gd name="T75" fmla="*/ 6 h 24"/>
                <a:gd name="T76" fmla="*/ 26 w 32"/>
                <a:gd name="T77" fmla="*/ 4 h 24"/>
                <a:gd name="T78" fmla="*/ 24 w 32"/>
                <a:gd name="T79" fmla="*/ 4 h 24"/>
                <a:gd name="T80" fmla="*/ 22 w 32"/>
                <a:gd name="T81" fmla="*/ 2 h 24"/>
                <a:gd name="T82" fmla="*/ 20 w 32"/>
                <a:gd name="T83" fmla="*/ 0 h 24"/>
                <a:gd name="T84" fmla="*/ 18 w 32"/>
                <a:gd name="T85" fmla="*/ 0 h 24"/>
                <a:gd name="T86" fmla="*/ 16 w 32"/>
                <a:gd name="T87" fmla="*/ 0 h 24"/>
                <a:gd name="T88" fmla="*/ 14 w 32"/>
                <a:gd name="T89" fmla="*/ 0 h 24"/>
                <a:gd name="T90" fmla="*/ 12 w 32"/>
                <a:gd name="T91" fmla="*/ 0 h 24"/>
                <a:gd name="T92" fmla="*/ 10 w 32"/>
                <a:gd name="T93" fmla="*/ 0 h 24"/>
                <a:gd name="T94" fmla="*/ 8 w 32"/>
                <a:gd name="T95" fmla="*/ 0 h 24"/>
                <a:gd name="T96" fmla="*/ 6 w 32"/>
                <a:gd name="T97" fmla="*/ 0 h 24"/>
                <a:gd name="T98" fmla="*/ 4 w 32"/>
                <a:gd name="T99" fmla="*/ 0 h 24"/>
                <a:gd name="T100" fmla="*/ 4 w 32"/>
                <a:gd name="T101" fmla="*/ 0 h 24"/>
                <a:gd name="T102" fmla="*/ 4 w 32"/>
                <a:gd name="T103" fmla="*/ 0 h 24"/>
                <a:gd name="T104" fmla="*/ 4 w 32"/>
                <a:gd name="T105" fmla="*/ 2 h 24"/>
                <a:gd name="T106" fmla="*/ 2 w 32"/>
                <a:gd name="T107" fmla="*/ 2 h 24"/>
                <a:gd name="T108" fmla="*/ 2 w 32"/>
                <a:gd name="T10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24">
                  <a:moveTo>
                    <a:pt x="2" y="2"/>
                  </a:moveTo>
                  <a:lnTo>
                    <a:pt x="2" y="2"/>
                  </a:lnTo>
                  <a:lnTo>
                    <a:pt x="2" y="4"/>
                  </a:lnTo>
                  <a:lnTo>
                    <a:pt x="2" y="6"/>
                  </a:lnTo>
                  <a:lnTo>
                    <a:pt x="2" y="8"/>
                  </a:lnTo>
                  <a:lnTo>
                    <a:pt x="2" y="10"/>
                  </a:lnTo>
                  <a:lnTo>
                    <a:pt x="0" y="12"/>
                  </a:lnTo>
                  <a:lnTo>
                    <a:pt x="0" y="14"/>
                  </a:lnTo>
                  <a:lnTo>
                    <a:pt x="2" y="14"/>
                  </a:lnTo>
                  <a:lnTo>
                    <a:pt x="2" y="14"/>
                  </a:lnTo>
                  <a:lnTo>
                    <a:pt x="2" y="16"/>
                  </a:lnTo>
                  <a:lnTo>
                    <a:pt x="4" y="16"/>
                  </a:lnTo>
                  <a:lnTo>
                    <a:pt x="4" y="18"/>
                  </a:lnTo>
                  <a:lnTo>
                    <a:pt x="6" y="18"/>
                  </a:lnTo>
                  <a:lnTo>
                    <a:pt x="8" y="20"/>
                  </a:lnTo>
                  <a:lnTo>
                    <a:pt x="12" y="20"/>
                  </a:lnTo>
                  <a:lnTo>
                    <a:pt x="16" y="22"/>
                  </a:lnTo>
                  <a:lnTo>
                    <a:pt x="18" y="22"/>
                  </a:lnTo>
                  <a:lnTo>
                    <a:pt x="22" y="22"/>
                  </a:lnTo>
                  <a:lnTo>
                    <a:pt x="24" y="24"/>
                  </a:lnTo>
                  <a:lnTo>
                    <a:pt x="26" y="24"/>
                  </a:lnTo>
                  <a:lnTo>
                    <a:pt x="26" y="24"/>
                  </a:lnTo>
                  <a:lnTo>
                    <a:pt x="28" y="22"/>
                  </a:lnTo>
                  <a:lnTo>
                    <a:pt x="28" y="22"/>
                  </a:lnTo>
                  <a:lnTo>
                    <a:pt x="30" y="22"/>
                  </a:lnTo>
                  <a:lnTo>
                    <a:pt x="30" y="22"/>
                  </a:lnTo>
                  <a:lnTo>
                    <a:pt x="32" y="22"/>
                  </a:lnTo>
                  <a:lnTo>
                    <a:pt x="32" y="20"/>
                  </a:lnTo>
                  <a:lnTo>
                    <a:pt x="32" y="20"/>
                  </a:lnTo>
                  <a:lnTo>
                    <a:pt x="32" y="18"/>
                  </a:lnTo>
                  <a:lnTo>
                    <a:pt x="32" y="16"/>
                  </a:lnTo>
                  <a:lnTo>
                    <a:pt x="32" y="14"/>
                  </a:lnTo>
                  <a:lnTo>
                    <a:pt x="32" y="12"/>
                  </a:lnTo>
                  <a:lnTo>
                    <a:pt x="32" y="10"/>
                  </a:lnTo>
                  <a:lnTo>
                    <a:pt x="30" y="10"/>
                  </a:lnTo>
                  <a:lnTo>
                    <a:pt x="30" y="8"/>
                  </a:lnTo>
                  <a:lnTo>
                    <a:pt x="30" y="8"/>
                  </a:lnTo>
                  <a:lnTo>
                    <a:pt x="28" y="6"/>
                  </a:lnTo>
                  <a:lnTo>
                    <a:pt x="26" y="4"/>
                  </a:lnTo>
                  <a:lnTo>
                    <a:pt x="24" y="4"/>
                  </a:lnTo>
                  <a:lnTo>
                    <a:pt x="22" y="2"/>
                  </a:lnTo>
                  <a:lnTo>
                    <a:pt x="20" y="0"/>
                  </a:lnTo>
                  <a:lnTo>
                    <a:pt x="18" y="0"/>
                  </a:lnTo>
                  <a:lnTo>
                    <a:pt x="16" y="0"/>
                  </a:lnTo>
                  <a:lnTo>
                    <a:pt x="14" y="0"/>
                  </a:lnTo>
                  <a:lnTo>
                    <a:pt x="12" y="0"/>
                  </a:lnTo>
                  <a:lnTo>
                    <a:pt x="10" y="0"/>
                  </a:lnTo>
                  <a:lnTo>
                    <a:pt x="8" y="0"/>
                  </a:lnTo>
                  <a:lnTo>
                    <a:pt x="6" y="0"/>
                  </a:lnTo>
                  <a:lnTo>
                    <a:pt x="4" y="0"/>
                  </a:lnTo>
                  <a:lnTo>
                    <a:pt x="4" y="0"/>
                  </a:lnTo>
                  <a:lnTo>
                    <a:pt x="4" y="0"/>
                  </a:lnTo>
                  <a:lnTo>
                    <a:pt x="4" y="2"/>
                  </a:lnTo>
                  <a:lnTo>
                    <a:pt x="2" y="2"/>
                  </a:lnTo>
                  <a:lnTo>
                    <a:pt x="2" y="2"/>
                  </a:lnTo>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1" name="Freeform 112"/>
            <p:cNvSpPr>
              <a:spLocks/>
            </p:cNvSpPr>
            <p:nvPr/>
          </p:nvSpPr>
          <p:spPr bwMode="auto">
            <a:xfrm>
              <a:off x="7117053" y="4476917"/>
              <a:ext cx="31750" cy="31750"/>
            </a:xfrm>
            <a:custGeom>
              <a:avLst/>
              <a:gdLst>
                <a:gd name="T0" fmla="*/ 4 w 20"/>
                <a:gd name="T1" fmla="*/ 0 h 20"/>
                <a:gd name="T2" fmla="*/ 4 w 20"/>
                <a:gd name="T3" fmla="*/ 0 h 20"/>
                <a:gd name="T4" fmla="*/ 4 w 20"/>
                <a:gd name="T5" fmla="*/ 2 h 20"/>
                <a:gd name="T6" fmla="*/ 4 w 20"/>
                <a:gd name="T7" fmla="*/ 4 h 20"/>
                <a:gd name="T8" fmla="*/ 2 w 20"/>
                <a:gd name="T9" fmla="*/ 6 h 20"/>
                <a:gd name="T10" fmla="*/ 0 w 20"/>
                <a:gd name="T11" fmla="*/ 8 h 20"/>
                <a:gd name="T12" fmla="*/ 0 w 20"/>
                <a:gd name="T13" fmla="*/ 10 h 20"/>
                <a:gd name="T14" fmla="*/ 0 w 20"/>
                <a:gd name="T15" fmla="*/ 10 h 20"/>
                <a:gd name="T16" fmla="*/ 0 w 20"/>
                <a:gd name="T17" fmla="*/ 12 h 20"/>
                <a:gd name="T18" fmla="*/ 0 w 20"/>
                <a:gd name="T19" fmla="*/ 12 h 20"/>
                <a:gd name="T20" fmla="*/ 0 w 20"/>
                <a:gd name="T21" fmla="*/ 12 h 20"/>
                <a:gd name="T22" fmla="*/ 0 w 20"/>
                <a:gd name="T23" fmla="*/ 14 h 20"/>
                <a:gd name="T24" fmla="*/ 0 w 20"/>
                <a:gd name="T25" fmla="*/ 16 h 20"/>
                <a:gd name="T26" fmla="*/ 2 w 20"/>
                <a:gd name="T27" fmla="*/ 16 h 20"/>
                <a:gd name="T28" fmla="*/ 2 w 20"/>
                <a:gd name="T29" fmla="*/ 18 h 20"/>
                <a:gd name="T30" fmla="*/ 2 w 20"/>
                <a:gd name="T31" fmla="*/ 20 h 20"/>
                <a:gd name="T32" fmla="*/ 4 w 20"/>
                <a:gd name="T33" fmla="*/ 20 h 20"/>
                <a:gd name="T34" fmla="*/ 4 w 20"/>
                <a:gd name="T35" fmla="*/ 20 h 20"/>
                <a:gd name="T36" fmla="*/ 6 w 20"/>
                <a:gd name="T37" fmla="*/ 20 h 20"/>
                <a:gd name="T38" fmla="*/ 6 w 20"/>
                <a:gd name="T39" fmla="*/ 20 h 20"/>
                <a:gd name="T40" fmla="*/ 8 w 20"/>
                <a:gd name="T41" fmla="*/ 20 h 20"/>
                <a:gd name="T42" fmla="*/ 10 w 20"/>
                <a:gd name="T43" fmla="*/ 20 h 20"/>
                <a:gd name="T44" fmla="*/ 12 w 20"/>
                <a:gd name="T45" fmla="*/ 20 h 20"/>
                <a:gd name="T46" fmla="*/ 16 w 20"/>
                <a:gd name="T47" fmla="*/ 20 h 20"/>
                <a:gd name="T48" fmla="*/ 16 w 20"/>
                <a:gd name="T49" fmla="*/ 18 h 20"/>
                <a:gd name="T50" fmla="*/ 18 w 20"/>
                <a:gd name="T51" fmla="*/ 18 h 20"/>
                <a:gd name="T52" fmla="*/ 18 w 20"/>
                <a:gd name="T53" fmla="*/ 16 h 20"/>
                <a:gd name="T54" fmla="*/ 20 w 20"/>
                <a:gd name="T55" fmla="*/ 16 h 20"/>
                <a:gd name="T56" fmla="*/ 20 w 20"/>
                <a:gd name="T57" fmla="*/ 16 h 20"/>
                <a:gd name="T58" fmla="*/ 20 w 20"/>
                <a:gd name="T59" fmla="*/ 16 h 20"/>
                <a:gd name="T60" fmla="*/ 20 w 20"/>
                <a:gd name="T61" fmla="*/ 14 h 20"/>
                <a:gd name="T62" fmla="*/ 20 w 20"/>
                <a:gd name="T63" fmla="*/ 14 h 20"/>
                <a:gd name="T64" fmla="*/ 20 w 20"/>
                <a:gd name="T65" fmla="*/ 12 h 20"/>
                <a:gd name="T66" fmla="*/ 18 w 20"/>
                <a:gd name="T67" fmla="*/ 10 h 20"/>
                <a:gd name="T68" fmla="*/ 18 w 20"/>
                <a:gd name="T69" fmla="*/ 8 h 20"/>
                <a:gd name="T70" fmla="*/ 18 w 20"/>
                <a:gd name="T71" fmla="*/ 6 h 20"/>
                <a:gd name="T72" fmla="*/ 16 w 20"/>
                <a:gd name="T73" fmla="*/ 6 h 20"/>
                <a:gd name="T74" fmla="*/ 16 w 20"/>
                <a:gd name="T75" fmla="*/ 4 h 20"/>
                <a:gd name="T76" fmla="*/ 16 w 20"/>
                <a:gd name="T77" fmla="*/ 4 h 20"/>
                <a:gd name="T78" fmla="*/ 14 w 20"/>
                <a:gd name="T79" fmla="*/ 4 h 20"/>
                <a:gd name="T80" fmla="*/ 12 w 20"/>
                <a:gd name="T81" fmla="*/ 4 h 20"/>
                <a:gd name="T82" fmla="*/ 12 w 20"/>
                <a:gd name="T83" fmla="*/ 4 h 20"/>
                <a:gd name="T84" fmla="*/ 10 w 20"/>
                <a:gd name="T85" fmla="*/ 2 h 20"/>
                <a:gd name="T86" fmla="*/ 8 w 20"/>
                <a:gd name="T87" fmla="*/ 2 h 20"/>
                <a:gd name="T88" fmla="*/ 6 w 20"/>
                <a:gd name="T89" fmla="*/ 2 h 20"/>
                <a:gd name="T90" fmla="*/ 4 w 20"/>
                <a:gd name="T91" fmla="*/ 2 h 20"/>
                <a:gd name="T92" fmla="*/ 4 w 20"/>
                <a:gd name="T93" fmla="*/ 2 h 20"/>
                <a:gd name="T94" fmla="*/ 4 w 20"/>
                <a:gd name="T95" fmla="*/ 2 h 20"/>
                <a:gd name="T96" fmla="*/ 4 w 20"/>
                <a:gd name="T9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0">
                  <a:moveTo>
                    <a:pt x="4" y="0"/>
                  </a:moveTo>
                  <a:lnTo>
                    <a:pt x="4" y="0"/>
                  </a:lnTo>
                  <a:lnTo>
                    <a:pt x="4" y="2"/>
                  </a:lnTo>
                  <a:lnTo>
                    <a:pt x="4" y="4"/>
                  </a:lnTo>
                  <a:lnTo>
                    <a:pt x="2" y="6"/>
                  </a:lnTo>
                  <a:lnTo>
                    <a:pt x="0" y="8"/>
                  </a:lnTo>
                  <a:lnTo>
                    <a:pt x="0" y="10"/>
                  </a:lnTo>
                  <a:lnTo>
                    <a:pt x="0" y="10"/>
                  </a:lnTo>
                  <a:lnTo>
                    <a:pt x="0" y="12"/>
                  </a:lnTo>
                  <a:lnTo>
                    <a:pt x="0" y="12"/>
                  </a:lnTo>
                  <a:lnTo>
                    <a:pt x="0" y="12"/>
                  </a:lnTo>
                  <a:lnTo>
                    <a:pt x="0" y="14"/>
                  </a:lnTo>
                  <a:lnTo>
                    <a:pt x="0" y="16"/>
                  </a:lnTo>
                  <a:lnTo>
                    <a:pt x="2" y="16"/>
                  </a:lnTo>
                  <a:lnTo>
                    <a:pt x="2" y="18"/>
                  </a:lnTo>
                  <a:lnTo>
                    <a:pt x="2" y="20"/>
                  </a:lnTo>
                  <a:lnTo>
                    <a:pt x="4" y="20"/>
                  </a:lnTo>
                  <a:lnTo>
                    <a:pt x="4" y="20"/>
                  </a:lnTo>
                  <a:lnTo>
                    <a:pt x="6" y="20"/>
                  </a:lnTo>
                  <a:lnTo>
                    <a:pt x="6" y="20"/>
                  </a:lnTo>
                  <a:lnTo>
                    <a:pt x="8" y="20"/>
                  </a:lnTo>
                  <a:lnTo>
                    <a:pt x="10" y="20"/>
                  </a:lnTo>
                  <a:lnTo>
                    <a:pt x="12" y="20"/>
                  </a:lnTo>
                  <a:lnTo>
                    <a:pt x="16" y="20"/>
                  </a:lnTo>
                  <a:lnTo>
                    <a:pt x="16" y="18"/>
                  </a:lnTo>
                  <a:lnTo>
                    <a:pt x="18" y="18"/>
                  </a:lnTo>
                  <a:lnTo>
                    <a:pt x="18" y="16"/>
                  </a:lnTo>
                  <a:lnTo>
                    <a:pt x="20" y="16"/>
                  </a:lnTo>
                  <a:lnTo>
                    <a:pt x="20" y="16"/>
                  </a:lnTo>
                  <a:lnTo>
                    <a:pt x="20" y="16"/>
                  </a:lnTo>
                  <a:lnTo>
                    <a:pt x="20" y="14"/>
                  </a:lnTo>
                  <a:lnTo>
                    <a:pt x="20" y="14"/>
                  </a:lnTo>
                  <a:lnTo>
                    <a:pt x="20" y="12"/>
                  </a:lnTo>
                  <a:lnTo>
                    <a:pt x="18" y="10"/>
                  </a:lnTo>
                  <a:lnTo>
                    <a:pt x="18" y="8"/>
                  </a:lnTo>
                  <a:lnTo>
                    <a:pt x="18" y="6"/>
                  </a:lnTo>
                  <a:lnTo>
                    <a:pt x="16" y="6"/>
                  </a:lnTo>
                  <a:lnTo>
                    <a:pt x="16" y="4"/>
                  </a:lnTo>
                  <a:lnTo>
                    <a:pt x="16" y="4"/>
                  </a:lnTo>
                  <a:lnTo>
                    <a:pt x="14" y="4"/>
                  </a:lnTo>
                  <a:lnTo>
                    <a:pt x="12" y="4"/>
                  </a:lnTo>
                  <a:lnTo>
                    <a:pt x="12" y="4"/>
                  </a:lnTo>
                  <a:lnTo>
                    <a:pt x="10" y="2"/>
                  </a:lnTo>
                  <a:lnTo>
                    <a:pt x="8" y="2"/>
                  </a:lnTo>
                  <a:lnTo>
                    <a:pt x="6" y="2"/>
                  </a:lnTo>
                  <a:lnTo>
                    <a:pt x="4" y="2"/>
                  </a:lnTo>
                  <a:lnTo>
                    <a:pt x="4" y="2"/>
                  </a:lnTo>
                  <a:lnTo>
                    <a:pt x="4" y="2"/>
                  </a:lnTo>
                  <a:lnTo>
                    <a:pt x="4" y="0"/>
                  </a:lnTo>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2" name="Freeform 114"/>
            <p:cNvSpPr>
              <a:spLocks/>
            </p:cNvSpPr>
            <p:nvPr/>
          </p:nvSpPr>
          <p:spPr bwMode="auto">
            <a:xfrm>
              <a:off x="7177378" y="4470567"/>
              <a:ext cx="28575" cy="22225"/>
            </a:xfrm>
            <a:custGeom>
              <a:avLst/>
              <a:gdLst>
                <a:gd name="T0" fmla="*/ 0 w 18"/>
                <a:gd name="T1" fmla="*/ 6 h 14"/>
                <a:gd name="T2" fmla="*/ 0 w 18"/>
                <a:gd name="T3" fmla="*/ 6 h 14"/>
                <a:gd name="T4" fmla="*/ 0 w 18"/>
                <a:gd name="T5" fmla="*/ 6 h 14"/>
                <a:gd name="T6" fmla="*/ 0 w 18"/>
                <a:gd name="T7" fmla="*/ 8 h 14"/>
                <a:gd name="T8" fmla="*/ 0 w 18"/>
                <a:gd name="T9" fmla="*/ 8 h 14"/>
                <a:gd name="T10" fmla="*/ 0 w 18"/>
                <a:gd name="T11" fmla="*/ 10 h 14"/>
                <a:gd name="T12" fmla="*/ 0 w 18"/>
                <a:gd name="T13" fmla="*/ 10 h 14"/>
                <a:gd name="T14" fmla="*/ 0 w 18"/>
                <a:gd name="T15" fmla="*/ 12 h 14"/>
                <a:gd name="T16" fmla="*/ 2 w 18"/>
                <a:gd name="T17" fmla="*/ 12 h 14"/>
                <a:gd name="T18" fmla="*/ 2 w 18"/>
                <a:gd name="T19" fmla="*/ 14 h 14"/>
                <a:gd name="T20" fmla="*/ 2 w 18"/>
                <a:gd name="T21" fmla="*/ 14 h 14"/>
                <a:gd name="T22" fmla="*/ 4 w 18"/>
                <a:gd name="T23" fmla="*/ 14 h 14"/>
                <a:gd name="T24" fmla="*/ 4 w 18"/>
                <a:gd name="T25" fmla="*/ 14 h 14"/>
                <a:gd name="T26" fmla="*/ 6 w 18"/>
                <a:gd name="T27" fmla="*/ 14 h 14"/>
                <a:gd name="T28" fmla="*/ 8 w 18"/>
                <a:gd name="T29" fmla="*/ 14 h 14"/>
                <a:gd name="T30" fmla="*/ 10 w 18"/>
                <a:gd name="T31" fmla="*/ 14 h 14"/>
                <a:gd name="T32" fmla="*/ 12 w 18"/>
                <a:gd name="T33" fmla="*/ 12 h 14"/>
                <a:gd name="T34" fmla="*/ 14 w 18"/>
                <a:gd name="T35" fmla="*/ 12 h 14"/>
                <a:gd name="T36" fmla="*/ 16 w 18"/>
                <a:gd name="T37" fmla="*/ 12 h 14"/>
                <a:gd name="T38" fmla="*/ 16 w 18"/>
                <a:gd name="T39" fmla="*/ 10 h 14"/>
                <a:gd name="T40" fmla="*/ 16 w 18"/>
                <a:gd name="T41" fmla="*/ 10 h 14"/>
                <a:gd name="T42" fmla="*/ 16 w 18"/>
                <a:gd name="T43" fmla="*/ 10 h 14"/>
                <a:gd name="T44" fmla="*/ 18 w 18"/>
                <a:gd name="T45" fmla="*/ 8 h 14"/>
                <a:gd name="T46" fmla="*/ 18 w 18"/>
                <a:gd name="T47" fmla="*/ 6 h 14"/>
                <a:gd name="T48" fmla="*/ 18 w 18"/>
                <a:gd name="T49" fmla="*/ 6 h 14"/>
                <a:gd name="T50" fmla="*/ 18 w 18"/>
                <a:gd name="T51" fmla="*/ 4 h 14"/>
                <a:gd name="T52" fmla="*/ 18 w 18"/>
                <a:gd name="T53" fmla="*/ 4 h 14"/>
                <a:gd name="T54" fmla="*/ 18 w 18"/>
                <a:gd name="T55" fmla="*/ 2 h 14"/>
                <a:gd name="T56" fmla="*/ 18 w 18"/>
                <a:gd name="T57" fmla="*/ 2 h 14"/>
                <a:gd name="T58" fmla="*/ 18 w 18"/>
                <a:gd name="T59" fmla="*/ 2 h 14"/>
                <a:gd name="T60" fmla="*/ 18 w 18"/>
                <a:gd name="T61" fmla="*/ 2 h 14"/>
                <a:gd name="T62" fmla="*/ 16 w 18"/>
                <a:gd name="T63" fmla="*/ 0 h 14"/>
                <a:gd name="T64" fmla="*/ 16 w 18"/>
                <a:gd name="T65" fmla="*/ 0 h 14"/>
                <a:gd name="T66" fmla="*/ 14 w 18"/>
                <a:gd name="T67" fmla="*/ 0 h 14"/>
                <a:gd name="T68" fmla="*/ 12 w 18"/>
                <a:gd name="T69" fmla="*/ 0 h 14"/>
                <a:gd name="T70" fmla="*/ 10 w 18"/>
                <a:gd name="T71" fmla="*/ 2 h 14"/>
                <a:gd name="T72" fmla="*/ 8 w 18"/>
                <a:gd name="T73" fmla="*/ 2 h 14"/>
                <a:gd name="T74" fmla="*/ 6 w 18"/>
                <a:gd name="T75" fmla="*/ 2 h 14"/>
                <a:gd name="T76" fmla="*/ 2 w 18"/>
                <a:gd name="T77" fmla="*/ 2 h 14"/>
                <a:gd name="T78" fmla="*/ 2 w 18"/>
                <a:gd name="T79" fmla="*/ 4 h 14"/>
                <a:gd name="T80" fmla="*/ 0 w 18"/>
                <a:gd name="T81" fmla="*/ 4 h 14"/>
                <a:gd name="T82" fmla="*/ 0 w 18"/>
                <a:gd name="T83" fmla="*/ 4 h 14"/>
                <a:gd name="T84" fmla="*/ 0 w 18"/>
                <a:gd name="T85"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4">
                  <a:moveTo>
                    <a:pt x="0" y="6"/>
                  </a:moveTo>
                  <a:lnTo>
                    <a:pt x="0" y="6"/>
                  </a:lnTo>
                  <a:lnTo>
                    <a:pt x="0" y="6"/>
                  </a:lnTo>
                  <a:lnTo>
                    <a:pt x="0" y="8"/>
                  </a:lnTo>
                  <a:lnTo>
                    <a:pt x="0" y="8"/>
                  </a:lnTo>
                  <a:lnTo>
                    <a:pt x="0" y="10"/>
                  </a:lnTo>
                  <a:lnTo>
                    <a:pt x="0" y="10"/>
                  </a:lnTo>
                  <a:lnTo>
                    <a:pt x="0" y="12"/>
                  </a:lnTo>
                  <a:lnTo>
                    <a:pt x="2" y="12"/>
                  </a:lnTo>
                  <a:lnTo>
                    <a:pt x="2" y="14"/>
                  </a:lnTo>
                  <a:lnTo>
                    <a:pt x="2" y="14"/>
                  </a:lnTo>
                  <a:lnTo>
                    <a:pt x="4" y="14"/>
                  </a:lnTo>
                  <a:lnTo>
                    <a:pt x="4" y="14"/>
                  </a:lnTo>
                  <a:lnTo>
                    <a:pt x="6" y="14"/>
                  </a:lnTo>
                  <a:lnTo>
                    <a:pt x="8" y="14"/>
                  </a:lnTo>
                  <a:lnTo>
                    <a:pt x="10" y="14"/>
                  </a:lnTo>
                  <a:lnTo>
                    <a:pt x="12" y="12"/>
                  </a:lnTo>
                  <a:lnTo>
                    <a:pt x="14" y="12"/>
                  </a:lnTo>
                  <a:lnTo>
                    <a:pt x="16" y="12"/>
                  </a:lnTo>
                  <a:lnTo>
                    <a:pt x="16" y="10"/>
                  </a:lnTo>
                  <a:lnTo>
                    <a:pt x="16" y="10"/>
                  </a:lnTo>
                  <a:lnTo>
                    <a:pt x="16" y="10"/>
                  </a:lnTo>
                  <a:lnTo>
                    <a:pt x="18" y="8"/>
                  </a:lnTo>
                  <a:lnTo>
                    <a:pt x="18" y="6"/>
                  </a:lnTo>
                  <a:lnTo>
                    <a:pt x="18" y="6"/>
                  </a:lnTo>
                  <a:lnTo>
                    <a:pt x="18" y="4"/>
                  </a:lnTo>
                  <a:lnTo>
                    <a:pt x="18" y="4"/>
                  </a:lnTo>
                  <a:lnTo>
                    <a:pt x="18" y="2"/>
                  </a:lnTo>
                  <a:lnTo>
                    <a:pt x="18" y="2"/>
                  </a:lnTo>
                  <a:lnTo>
                    <a:pt x="18" y="2"/>
                  </a:lnTo>
                  <a:lnTo>
                    <a:pt x="18" y="2"/>
                  </a:lnTo>
                  <a:lnTo>
                    <a:pt x="16" y="0"/>
                  </a:lnTo>
                  <a:lnTo>
                    <a:pt x="16" y="0"/>
                  </a:lnTo>
                  <a:lnTo>
                    <a:pt x="14" y="0"/>
                  </a:lnTo>
                  <a:lnTo>
                    <a:pt x="12" y="0"/>
                  </a:lnTo>
                  <a:lnTo>
                    <a:pt x="10" y="2"/>
                  </a:lnTo>
                  <a:lnTo>
                    <a:pt x="8" y="2"/>
                  </a:lnTo>
                  <a:lnTo>
                    <a:pt x="6" y="2"/>
                  </a:lnTo>
                  <a:lnTo>
                    <a:pt x="2" y="2"/>
                  </a:lnTo>
                  <a:lnTo>
                    <a:pt x="2" y="4"/>
                  </a:lnTo>
                  <a:lnTo>
                    <a:pt x="0" y="4"/>
                  </a:lnTo>
                  <a:lnTo>
                    <a:pt x="0" y="4"/>
                  </a:lnTo>
                  <a:lnTo>
                    <a:pt x="0" y="6"/>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3" name="Freeform 116"/>
            <p:cNvSpPr>
              <a:spLocks/>
            </p:cNvSpPr>
            <p:nvPr/>
          </p:nvSpPr>
          <p:spPr bwMode="auto">
            <a:xfrm>
              <a:off x="7151978" y="4534067"/>
              <a:ext cx="76200" cy="104775"/>
            </a:xfrm>
            <a:custGeom>
              <a:avLst/>
              <a:gdLst>
                <a:gd name="T0" fmla="*/ 28 w 48"/>
                <a:gd name="T1" fmla="*/ 0 h 66"/>
                <a:gd name="T2" fmla="*/ 26 w 48"/>
                <a:gd name="T3" fmla="*/ 0 h 66"/>
                <a:gd name="T4" fmla="*/ 22 w 48"/>
                <a:gd name="T5" fmla="*/ 2 h 66"/>
                <a:gd name="T6" fmla="*/ 18 w 48"/>
                <a:gd name="T7" fmla="*/ 8 h 66"/>
                <a:gd name="T8" fmla="*/ 10 w 48"/>
                <a:gd name="T9" fmla="*/ 14 h 66"/>
                <a:gd name="T10" fmla="*/ 6 w 48"/>
                <a:gd name="T11" fmla="*/ 18 h 66"/>
                <a:gd name="T12" fmla="*/ 2 w 48"/>
                <a:gd name="T13" fmla="*/ 22 h 66"/>
                <a:gd name="T14" fmla="*/ 0 w 48"/>
                <a:gd name="T15" fmla="*/ 24 h 66"/>
                <a:gd name="T16" fmla="*/ 0 w 48"/>
                <a:gd name="T17" fmla="*/ 26 h 66"/>
                <a:gd name="T18" fmla="*/ 0 w 48"/>
                <a:gd name="T19" fmla="*/ 28 h 66"/>
                <a:gd name="T20" fmla="*/ 0 w 48"/>
                <a:gd name="T21" fmla="*/ 30 h 66"/>
                <a:gd name="T22" fmla="*/ 4 w 48"/>
                <a:gd name="T23" fmla="*/ 36 h 66"/>
                <a:gd name="T24" fmla="*/ 6 w 48"/>
                <a:gd name="T25" fmla="*/ 38 h 66"/>
                <a:gd name="T26" fmla="*/ 16 w 48"/>
                <a:gd name="T27" fmla="*/ 50 h 66"/>
                <a:gd name="T28" fmla="*/ 20 w 48"/>
                <a:gd name="T29" fmla="*/ 54 h 66"/>
                <a:gd name="T30" fmla="*/ 22 w 48"/>
                <a:gd name="T31" fmla="*/ 58 h 66"/>
                <a:gd name="T32" fmla="*/ 24 w 48"/>
                <a:gd name="T33" fmla="*/ 62 h 66"/>
                <a:gd name="T34" fmla="*/ 28 w 48"/>
                <a:gd name="T35" fmla="*/ 64 h 66"/>
                <a:gd name="T36" fmla="*/ 28 w 48"/>
                <a:gd name="T37" fmla="*/ 66 h 66"/>
                <a:gd name="T38" fmla="*/ 30 w 48"/>
                <a:gd name="T39" fmla="*/ 66 h 66"/>
                <a:gd name="T40" fmla="*/ 32 w 48"/>
                <a:gd name="T41" fmla="*/ 64 h 66"/>
                <a:gd name="T42" fmla="*/ 34 w 48"/>
                <a:gd name="T43" fmla="*/ 62 h 66"/>
                <a:gd name="T44" fmla="*/ 36 w 48"/>
                <a:gd name="T45" fmla="*/ 56 h 66"/>
                <a:gd name="T46" fmla="*/ 38 w 48"/>
                <a:gd name="T47" fmla="*/ 54 h 66"/>
                <a:gd name="T48" fmla="*/ 40 w 48"/>
                <a:gd name="T49" fmla="*/ 52 h 66"/>
                <a:gd name="T50" fmla="*/ 44 w 48"/>
                <a:gd name="T51" fmla="*/ 48 h 66"/>
                <a:gd name="T52" fmla="*/ 46 w 48"/>
                <a:gd name="T53" fmla="*/ 46 h 66"/>
                <a:gd name="T54" fmla="*/ 48 w 48"/>
                <a:gd name="T55" fmla="*/ 44 h 66"/>
                <a:gd name="T56" fmla="*/ 48 w 48"/>
                <a:gd name="T57" fmla="*/ 42 h 66"/>
                <a:gd name="T58" fmla="*/ 48 w 48"/>
                <a:gd name="T59" fmla="*/ 36 h 66"/>
                <a:gd name="T60" fmla="*/ 48 w 48"/>
                <a:gd name="T61" fmla="*/ 28 h 66"/>
                <a:gd name="T62" fmla="*/ 48 w 48"/>
                <a:gd name="T63" fmla="*/ 20 h 66"/>
                <a:gd name="T64" fmla="*/ 48 w 48"/>
                <a:gd name="T65" fmla="*/ 16 h 66"/>
                <a:gd name="T66" fmla="*/ 44 w 48"/>
                <a:gd name="T67" fmla="*/ 12 h 66"/>
                <a:gd name="T68" fmla="*/ 42 w 48"/>
                <a:gd name="T69" fmla="*/ 8 h 66"/>
                <a:gd name="T70" fmla="*/ 40 w 48"/>
                <a:gd name="T71" fmla="*/ 6 h 66"/>
                <a:gd name="T72" fmla="*/ 36 w 48"/>
                <a:gd name="T73" fmla="*/ 2 h 66"/>
                <a:gd name="T74" fmla="*/ 34 w 48"/>
                <a:gd name="T75" fmla="*/ 0 h 66"/>
                <a:gd name="T76" fmla="*/ 30 w 48"/>
                <a:gd name="T7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66">
                  <a:moveTo>
                    <a:pt x="28" y="0"/>
                  </a:moveTo>
                  <a:lnTo>
                    <a:pt x="28" y="0"/>
                  </a:lnTo>
                  <a:lnTo>
                    <a:pt x="28" y="0"/>
                  </a:lnTo>
                  <a:lnTo>
                    <a:pt x="26" y="0"/>
                  </a:lnTo>
                  <a:lnTo>
                    <a:pt x="24" y="2"/>
                  </a:lnTo>
                  <a:lnTo>
                    <a:pt x="22" y="2"/>
                  </a:lnTo>
                  <a:lnTo>
                    <a:pt x="20" y="4"/>
                  </a:lnTo>
                  <a:lnTo>
                    <a:pt x="18" y="8"/>
                  </a:lnTo>
                  <a:lnTo>
                    <a:pt x="14" y="10"/>
                  </a:lnTo>
                  <a:lnTo>
                    <a:pt x="10" y="14"/>
                  </a:lnTo>
                  <a:lnTo>
                    <a:pt x="8" y="16"/>
                  </a:lnTo>
                  <a:lnTo>
                    <a:pt x="6" y="18"/>
                  </a:lnTo>
                  <a:lnTo>
                    <a:pt x="4" y="20"/>
                  </a:lnTo>
                  <a:lnTo>
                    <a:pt x="2" y="22"/>
                  </a:lnTo>
                  <a:lnTo>
                    <a:pt x="0" y="24"/>
                  </a:lnTo>
                  <a:lnTo>
                    <a:pt x="0" y="24"/>
                  </a:lnTo>
                  <a:lnTo>
                    <a:pt x="0" y="26"/>
                  </a:lnTo>
                  <a:lnTo>
                    <a:pt x="0" y="26"/>
                  </a:lnTo>
                  <a:lnTo>
                    <a:pt x="0" y="28"/>
                  </a:lnTo>
                  <a:lnTo>
                    <a:pt x="0" y="28"/>
                  </a:lnTo>
                  <a:lnTo>
                    <a:pt x="0" y="30"/>
                  </a:lnTo>
                  <a:lnTo>
                    <a:pt x="0" y="30"/>
                  </a:lnTo>
                  <a:lnTo>
                    <a:pt x="2" y="32"/>
                  </a:lnTo>
                  <a:lnTo>
                    <a:pt x="4" y="36"/>
                  </a:lnTo>
                  <a:lnTo>
                    <a:pt x="6" y="36"/>
                  </a:lnTo>
                  <a:lnTo>
                    <a:pt x="6" y="38"/>
                  </a:lnTo>
                  <a:lnTo>
                    <a:pt x="12" y="46"/>
                  </a:lnTo>
                  <a:lnTo>
                    <a:pt x="16" y="50"/>
                  </a:lnTo>
                  <a:lnTo>
                    <a:pt x="18" y="54"/>
                  </a:lnTo>
                  <a:lnTo>
                    <a:pt x="20" y="54"/>
                  </a:lnTo>
                  <a:lnTo>
                    <a:pt x="20" y="56"/>
                  </a:lnTo>
                  <a:lnTo>
                    <a:pt x="22" y="58"/>
                  </a:lnTo>
                  <a:lnTo>
                    <a:pt x="24" y="60"/>
                  </a:lnTo>
                  <a:lnTo>
                    <a:pt x="24" y="62"/>
                  </a:lnTo>
                  <a:lnTo>
                    <a:pt x="26" y="64"/>
                  </a:lnTo>
                  <a:lnTo>
                    <a:pt x="28" y="64"/>
                  </a:lnTo>
                  <a:lnTo>
                    <a:pt x="28" y="66"/>
                  </a:lnTo>
                  <a:lnTo>
                    <a:pt x="28" y="66"/>
                  </a:lnTo>
                  <a:lnTo>
                    <a:pt x="30" y="66"/>
                  </a:lnTo>
                  <a:lnTo>
                    <a:pt x="30" y="66"/>
                  </a:lnTo>
                  <a:lnTo>
                    <a:pt x="32" y="66"/>
                  </a:lnTo>
                  <a:lnTo>
                    <a:pt x="32" y="64"/>
                  </a:lnTo>
                  <a:lnTo>
                    <a:pt x="32" y="64"/>
                  </a:lnTo>
                  <a:lnTo>
                    <a:pt x="34" y="62"/>
                  </a:lnTo>
                  <a:lnTo>
                    <a:pt x="34" y="60"/>
                  </a:lnTo>
                  <a:lnTo>
                    <a:pt x="36" y="56"/>
                  </a:lnTo>
                  <a:lnTo>
                    <a:pt x="38" y="54"/>
                  </a:lnTo>
                  <a:lnTo>
                    <a:pt x="38" y="54"/>
                  </a:lnTo>
                  <a:lnTo>
                    <a:pt x="40" y="52"/>
                  </a:lnTo>
                  <a:lnTo>
                    <a:pt x="40" y="52"/>
                  </a:lnTo>
                  <a:lnTo>
                    <a:pt x="44" y="50"/>
                  </a:lnTo>
                  <a:lnTo>
                    <a:pt x="44" y="48"/>
                  </a:lnTo>
                  <a:lnTo>
                    <a:pt x="46" y="48"/>
                  </a:lnTo>
                  <a:lnTo>
                    <a:pt x="46" y="46"/>
                  </a:lnTo>
                  <a:lnTo>
                    <a:pt x="48" y="46"/>
                  </a:lnTo>
                  <a:lnTo>
                    <a:pt x="48" y="44"/>
                  </a:lnTo>
                  <a:lnTo>
                    <a:pt x="48" y="42"/>
                  </a:lnTo>
                  <a:lnTo>
                    <a:pt x="48" y="42"/>
                  </a:lnTo>
                  <a:lnTo>
                    <a:pt x="48" y="40"/>
                  </a:lnTo>
                  <a:lnTo>
                    <a:pt x="48" y="36"/>
                  </a:lnTo>
                  <a:lnTo>
                    <a:pt x="48" y="32"/>
                  </a:lnTo>
                  <a:lnTo>
                    <a:pt x="48" y="28"/>
                  </a:lnTo>
                  <a:lnTo>
                    <a:pt x="48" y="24"/>
                  </a:lnTo>
                  <a:lnTo>
                    <a:pt x="48" y="20"/>
                  </a:lnTo>
                  <a:lnTo>
                    <a:pt x="48" y="18"/>
                  </a:lnTo>
                  <a:lnTo>
                    <a:pt x="48" y="16"/>
                  </a:lnTo>
                  <a:lnTo>
                    <a:pt x="46" y="14"/>
                  </a:lnTo>
                  <a:lnTo>
                    <a:pt x="44" y="12"/>
                  </a:lnTo>
                  <a:lnTo>
                    <a:pt x="42" y="8"/>
                  </a:lnTo>
                  <a:lnTo>
                    <a:pt x="42" y="8"/>
                  </a:lnTo>
                  <a:lnTo>
                    <a:pt x="40" y="6"/>
                  </a:lnTo>
                  <a:lnTo>
                    <a:pt x="40" y="6"/>
                  </a:lnTo>
                  <a:lnTo>
                    <a:pt x="38" y="4"/>
                  </a:lnTo>
                  <a:lnTo>
                    <a:pt x="36" y="2"/>
                  </a:lnTo>
                  <a:lnTo>
                    <a:pt x="36" y="2"/>
                  </a:lnTo>
                  <a:lnTo>
                    <a:pt x="34" y="0"/>
                  </a:lnTo>
                  <a:lnTo>
                    <a:pt x="32" y="0"/>
                  </a:lnTo>
                  <a:lnTo>
                    <a:pt x="30" y="0"/>
                  </a:lnTo>
                  <a:lnTo>
                    <a:pt x="28" y="0"/>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4" name="Freeform 121"/>
            <p:cNvSpPr>
              <a:spLocks/>
            </p:cNvSpPr>
            <p:nvPr/>
          </p:nvSpPr>
          <p:spPr bwMode="auto">
            <a:xfrm>
              <a:off x="7107528" y="4543592"/>
              <a:ext cx="44450" cy="57150"/>
            </a:xfrm>
            <a:custGeom>
              <a:avLst/>
              <a:gdLst>
                <a:gd name="T0" fmla="*/ 18 w 28"/>
                <a:gd name="T1" fmla="*/ 0 h 36"/>
                <a:gd name="T2" fmla="*/ 18 w 28"/>
                <a:gd name="T3" fmla="*/ 0 h 36"/>
                <a:gd name="T4" fmla="*/ 18 w 28"/>
                <a:gd name="T5" fmla="*/ 0 h 36"/>
                <a:gd name="T6" fmla="*/ 18 w 28"/>
                <a:gd name="T7" fmla="*/ 0 h 36"/>
                <a:gd name="T8" fmla="*/ 18 w 28"/>
                <a:gd name="T9" fmla="*/ 2 h 36"/>
                <a:gd name="T10" fmla="*/ 18 w 28"/>
                <a:gd name="T11" fmla="*/ 2 h 36"/>
                <a:gd name="T12" fmla="*/ 16 w 28"/>
                <a:gd name="T13" fmla="*/ 4 h 36"/>
                <a:gd name="T14" fmla="*/ 14 w 28"/>
                <a:gd name="T15" fmla="*/ 4 h 36"/>
                <a:gd name="T16" fmla="*/ 12 w 28"/>
                <a:gd name="T17" fmla="*/ 8 h 36"/>
                <a:gd name="T18" fmla="*/ 10 w 28"/>
                <a:gd name="T19" fmla="*/ 8 h 36"/>
                <a:gd name="T20" fmla="*/ 10 w 28"/>
                <a:gd name="T21" fmla="*/ 10 h 36"/>
                <a:gd name="T22" fmla="*/ 8 w 28"/>
                <a:gd name="T23" fmla="*/ 12 h 36"/>
                <a:gd name="T24" fmla="*/ 8 w 28"/>
                <a:gd name="T25" fmla="*/ 14 h 36"/>
                <a:gd name="T26" fmla="*/ 6 w 28"/>
                <a:gd name="T27" fmla="*/ 18 h 36"/>
                <a:gd name="T28" fmla="*/ 4 w 28"/>
                <a:gd name="T29" fmla="*/ 22 h 36"/>
                <a:gd name="T30" fmla="*/ 4 w 28"/>
                <a:gd name="T31" fmla="*/ 24 h 36"/>
                <a:gd name="T32" fmla="*/ 2 w 28"/>
                <a:gd name="T33" fmla="*/ 28 h 36"/>
                <a:gd name="T34" fmla="*/ 0 w 28"/>
                <a:gd name="T35" fmla="*/ 30 h 36"/>
                <a:gd name="T36" fmla="*/ 0 w 28"/>
                <a:gd name="T37" fmla="*/ 32 h 36"/>
                <a:gd name="T38" fmla="*/ 0 w 28"/>
                <a:gd name="T39" fmla="*/ 32 h 36"/>
                <a:gd name="T40" fmla="*/ 0 w 28"/>
                <a:gd name="T41" fmla="*/ 34 h 36"/>
                <a:gd name="T42" fmla="*/ 0 w 28"/>
                <a:gd name="T43" fmla="*/ 34 h 36"/>
                <a:gd name="T44" fmla="*/ 0 w 28"/>
                <a:gd name="T45" fmla="*/ 34 h 36"/>
                <a:gd name="T46" fmla="*/ 0 w 28"/>
                <a:gd name="T47" fmla="*/ 34 h 36"/>
                <a:gd name="T48" fmla="*/ 2 w 28"/>
                <a:gd name="T49" fmla="*/ 36 h 36"/>
                <a:gd name="T50" fmla="*/ 2 w 28"/>
                <a:gd name="T51" fmla="*/ 36 h 36"/>
                <a:gd name="T52" fmla="*/ 2 w 28"/>
                <a:gd name="T53" fmla="*/ 36 h 36"/>
                <a:gd name="T54" fmla="*/ 4 w 28"/>
                <a:gd name="T55" fmla="*/ 36 h 36"/>
                <a:gd name="T56" fmla="*/ 6 w 28"/>
                <a:gd name="T57" fmla="*/ 34 h 36"/>
                <a:gd name="T58" fmla="*/ 8 w 28"/>
                <a:gd name="T59" fmla="*/ 34 h 36"/>
                <a:gd name="T60" fmla="*/ 10 w 28"/>
                <a:gd name="T61" fmla="*/ 34 h 36"/>
                <a:gd name="T62" fmla="*/ 12 w 28"/>
                <a:gd name="T63" fmla="*/ 32 h 36"/>
                <a:gd name="T64" fmla="*/ 14 w 28"/>
                <a:gd name="T65" fmla="*/ 30 h 36"/>
                <a:gd name="T66" fmla="*/ 14 w 28"/>
                <a:gd name="T67" fmla="*/ 30 h 36"/>
                <a:gd name="T68" fmla="*/ 16 w 28"/>
                <a:gd name="T69" fmla="*/ 28 h 36"/>
                <a:gd name="T70" fmla="*/ 16 w 28"/>
                <a:gd name="T71" fmla="*/ 28 h 36"/>
                <a:gd name="T72" fmla="*/ 18 w 28"/>
                <a:gd name="T73" fmla="*/ 26 h 36"/>
                <a:gd name="T74" fmla="*/ 18 w 28"/>
                <a:gd name="T75" fmla="*/ 24 h 36"/>
                <a:gd name="T76" fmla="*/ 20 w 28"/>
                <a:gd name="T77" fmla="*/ 20 h 36"/>
                <a:gd name="T78" fmla="*/ 22 w 28"/>
                <a:gd name="T79" fmla="*/ 18 h 36"/>
                <a:gd name="T80" fmla="*/ 24 w 28"/>
                <a:gd name="T81" fmla="*/ 14 h 36"/>
                <a:gd name="T82" fmla="*/ 26 w 28"/>
                <a:gd name="T83" fmla="*/ 10 h 36"/>
                <a:gd name="T84" fmla="*/ 26 w 28"/>
                <a:gd name="T85" fmla="*/ 8 h 36"/>
                <a:gd name="T86" fmla="*/ 26 w 28"/>
                <a:gd name="T87" fmla="*/ 6 h 36"/>
                <a:gd name="T88" fmla="*/ 28 w 28"/>
                <a:gd name="T89" fmla="*/ 6 h 36"/>
                <a:gd name="T90" fmla="*/ 28 w 28"/>
                <a:gd name="T91" fmla="*/ 6 h 36"/>
                <a:gd name="T92" fmla="*/ 28 w 28"/>
                <a:gd name="T93" fmla="*/ 4 h 36"/>
                <a:gd name="T94" fmla="*/ 26 w 28"/>
                <a:gd name="T95" fmla="*/ 4 h 36"/>
                <a:gd name="T96" fmla="*/ 26 w 28"/>
                <a:gd name="T97" fmla="*/ 4 h 36"/>
                <a:gd name="T98" fmla="*/ 26 w 28"/>
                <a:gd name="T99" fmla="*/ 2 h 36"/>
                <a:gd name="T100" fmla="*/ 26 w 28"/>
                <a:gd name="T101" fmla="*/ 2 h 36"/>
                <a:gd name="T102" fmla="*/ 24 w 28"/>
                <a:gd name="T103" fmla="*/ 2 h 36"/>
                <a:gd name="T104" fmla="*/ 22 w 28"/>
                <a:gd name="T105" fmla="*/ 2 h 36"/>
                <a:gd name="T106" fmla="*/ 22 w 28"/>
                <a:gd name="T107" fmla="*/ 2 h 36"/>
                <a:gd name="T108" fmla="*/ 20 w 28"/>
                <a:gd name="T109" fmla="*/ 0 h 36"/>
                <a:gd name="T110" fmla="*/ 20 w 28"/>
                <a:gd name="T111" fmla="*/ 0 h 36"/>
                <a:gd name="T112" fmla="*/ 20 w 28"/>
                <a:gd name="T113" fmla="*/ 0 h 36"/>
                <a:gd name="T114" fmla="*/ 18 w 28"/>
                <a:gd name="T115" fmla="*/ 0 h 36"/>
                <a:gd name="T116" fmla="*/ 18 w 28"/>
                <a:gd name="T1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36">
                  <a:moveTo>
                    <a:pt x="18" y="0"/>
                  </a:moveTo>
                  <a:lnTo>
                    <a:pt x="18" y="0"/>
                  </a:lnTo>
                  <a:lnTo>
                    <a:pt x="18" y="0"/>
                  </a:lnTo>
                  <a:lnTo>
                    <a:pt x="18" y="0"/>
                  </a:lnTo>
                  <a:lnTo>
                    <a:pt x="18" y="2"/>
                  </a:lnTo>
                  <a:lnTo>
                    <a:pt x="18" y="2"/>
                  </a:lnTo>
                  <a:lnTo>
                    <a:pt x="16" y="4"/>
                  </a:lnTo>
                  <a:lnTo>
                    <a:pt x="14" y="4"/>
                  </a:lnTo>
                  <a:lnTo>
                    <a:pt x="12" y="8"/>
                  </a:lnTo>
                  <a:lnTo>
                    <a:pt x="10" y="8"/>
                  </a:lnTo>
                  <a:lnTo>
                    <a:pt x="10" y="10"/>
                  </a:lnTo>
                  <a:lnTo>
                    <a:pt x="8" y="12"/>
                  </a:lnTo>
                  <a:lnTo>
                    <a:pt x="8" y="14"/>
                  </a:lnTo>
                  <a:lnTo>
                    <a:pt x="6" y="18"/>
                  </a:lnTo>
                  <a:lnTo>
                    <a:pt x="4" y="22"/>
                  </a:lnTo>
                  <a:lnTo>
                    <a:pt x="4" y="24"/>
                  </a:lnTo>
                  <a:lnTo>
                    <a:pt x="2" y="28"/>
                  </a:lnTo>
                  <a:lnTo>
                    <a:pt x="0" y="30"/>
                  </a:lnTo>
                  <a:lnTo>
                    <a:pt x="0" y="32"/>
                  </a:lnTo>
                  <a:lnTo>
                    <a:pt x="0" y="32"/>
                  </a:lnTo>
                  <a:lnTo>
                    <a:pt x="0" y="34"/>
                  </a:lnTo>
                  <a:lnTo>
                    <a:pt x="0" y="34"/>
                  </a:lnTo>
                  <a:lnTo>
                    <a:pt x="0" y="34"/>
                  </a:lnTo>
                  <a:lnTo>
                    <a:pt x="0" y="34"/>
                  </a:lnTo>
                  <a:lnTo>
                    <a:pt x="2" y="36"/>
                  </a:lnTo>
                  <a:lnTo>
                    <a:pt x="2" y="36"/>
                  </a:lnTo>
                  <a:lnTo>
                    <a:pt x="2" y="36"/>
                  </a:lnTo>
                  <a:lnTo>
                    <a:pt x="4" y="36"/>
                  </a:lnTo>
                  <a:lnTo>
                    <a:pt x="6" y="34"/>
                  </a:lnTo>
                  <a:lnTo>
                    <a:pt x="8" y="34"/>
                  </a:lnTo>
                  <a:lnTo>
                    <a:pt x="10" y="34"/>
                  </a:lnTo>
                  <a:lnTo>
                    <a:pt x="12" y="32"/>
                  </a:lnTo>
                  <a:lnTo>
                    <a:pt x="14" y="30"/>
                  </a:lnTo>
                  <a:lnTo>
                    <a:pt x="14" y="30"/>
                  </a:lnTo>
                  <a:lnTo>
                    <a:pt x="16" y="28"/>
                  </a:lnTo>
                  <a:lnTo>
                    <a:pt x="16" y="28"/>
                  </a:lnTo>
                  <a:lnTo>
                    <a:pt x="18" y="26"/>
                  </a:lnTo>
                  <a:lnTo>
                    <a:pt x="18" y="24"/>
                  </a:lnTo>
                  <a:lnTo>
                    <a:pt x="20" y="20"/>
                  </a:lnTo>
                  <a:lnTo>
                    <a:pt x="22" y="18"/>
                  </a:lnTo>
                  <a:lnTo>
                    <a:pt x="24" y="14"/>
                  </a:lnTo>
                  <a:lnTo>
                    <a:pt x="26" y="10"/>
                  </a:lnTo>
                  <a:lnTo>
                    <a:pt x="26" y="8"/>
                  </a:lnTo>
                  <a:lnTo>
                    <a:pt x="26" y="6"/>
                  </a:lnTo>
                  <a:lnTo>
                    <a:pt x="28" y="6"/>
                  </a:lnTo>
                  <a:lnTo>
                    <a:pt x="28" y="6"/>
                  </a:lnTo>
                  <a:lnTo>
                    <a:pt x="28" y="4"/>
                  </a:lnTo>
                  <a:lnTo>
                    <a:pt x="26" y="4"/>
                  </a:lnTo>
                  <a:lnTo>
                    <a:pt x="26" y="4"/>
                  </a:lnTo>
                  <a:lnTo>
                    <a:pt x="26" y="2"/>
                  </a:lnTo>
                  <a:lnTo>
                    <a:pt x="26" y="2"/>
                  </a:lnTo>
                  <a:lnTo>
                    <a:pt x="24" y="2"/>
                  </a:lnTo>
                  <a:lnTo>
                    <a:pt x="22" y="2"/>
                  </a:lnTo>
                  <a:lnTo>
                    <a:pt x="22" y="2"/>
                  </a:lnTo>
                  <a:lnTo>
                    <a:pt x="20" y="0"/>
                  </a:lnTo>
                  <a:lnTo>
                    <a:pt x="20" y="0"/>
                  </a:lnTo>
                  <a:lnTo>
                    <a:pt x="20" y="0"/>
                  </a:lnTo>
                  <a:lnTo>
                    <a:pt x="18" y="0"/>
                  </a:lnTo>
                  <a:lnTo>
                    <a:pt x="18" y="0"/>
                  </a:lnTo>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75" name="Freeform 123"/>
            <p:cNvSpPr>
              <a:spLocks/>
            </p:cNvSpPr>
            <p:nvPr/>
          </p:nvSpPr>
          <p:spPr bwMode="auto">
            <a:xfrm>
              <a:off x="7155153" y="4508667"/>
              <a:ext cx="15875" cy="19050"/>
            </a:xfrm>
            <a:custGeom>
              <a:avLst/>
              <a:gdLst>
                <a:gd name="T0" fmla="*/ 6 w 10"/>
                <a:gd name="T1" fmla="*/ 12 h 12"/>
                <a:gd name="T2" fmla="*/ 6 w 10"/>
                <a:gd name="T3" fmla="*/ 12 h 12"/>
                <a:gd name="T4" fmla="*/ 4 w 10"/>
                <a:gd name="T5" fmla="*/ 12 h 12"/>
                <a:gd name="T6" fmla="*/ 4 w 10"/>
                <a:gd name="T7" fmla="*/ 12 h 12"/>
                <a:gd name="T8" fmla="*/ 2 w 10"/>
                <a:gd name="T9" fmla="*/ 10 h 12"/>
                <a:gd name="T10" fmla="*/ 2 w 10"/>
                <a:gd name="T11" fmla="*/ 10 h 12"/>
                <a:gd name="T12" fmla="*/ 0 w 10"/>
                <a:gd name="T13" fmla="*/ 8 h 12"/>
                <a:gd name="T14" fmla="*/ 0 w 10"/>
                <a:gd name="T15" fmla="*/ 8 h 12"/>
                <a:gd name="T16" fmla="*/ 0 w 10"/>
                <a:gd name="T17" fmla="*/ 6 h 12"/>
                <a:gd name="T18" fmla="*/ 0 w 10"/>
                <a:gd name="T19" fmla="*/ 6 h 12"/>
                <a:gd name="T20" fmla="*/ 0 w 10"/>
                <a:gd name="T21" fmla="*/ 4 h 12"/>
                <a:gd name="T22" fmla="*/ 0 w 10"/>
                <a:gd name="T23" fmla="*/ 4 h 12"/>
                <a:gd name="T24" fmla="*/ 0 w 10"/>
                <a:gd name="T25" fmla="*/ 2 h 12"/>
                <a:gd name="T26" fmla="*/ 2 w 10"/>
                <a:gd name="T27" fmla="*/ 2 h 12"/>
                <a:gd name="T28" fmla="*/ 2 w 10"/>
                <a:gd name="T29" fmla="*/ 0 h 12"/>
                <a:gd name="T30" fmla="*/ 4 w 10"/>
                <a:gd name="T31" fmla="*/ 0 h 12"/>
                <a:gd name="T32" fmla="*/ 4 w 10"/>
                <a:gd name="T33" fmla="*/ 0 h 12"/>
                <a:gd name="T34" fmla="*/ 6 w 10"/>
                <a:gd name="T35" fmla="*/ 0 h 12"/>
                <a:gd name="T36" fmla="*/ 6 w 10"/>
                <a:gd name="T37" fmla="*/ 0 h 12"/>
                <a:gd name="T38" fmla="*/ 8 w 10"/>
                <a:gd name="T39" fmla="*/ 0 h 12"/>
                <a:gd name="T40" fmla="*/ 8 w 10"/>
                <a:gd name="T41" fmla="*/ 0 h 12"/>
                <a:gd name="T42" fmla="*/ 8 w 10"/>
                <a:gd name="T43" fmla="*/ 2 h 12"/>
                <a:gd name="T44" fmla="*/ 10 w 10"/>
                <a:gd name="T45" fmla="*/ 2 h 12"/>
                <a:gd name="T46" fmla="*/ 10 w 10"/>
                <a:gd name="T47" fmla="*/ 4 h 12"/>
                <a:gd name="T48" fmla="*/ 10 w 10"/>
                <a:gd name="T49" fmla="*/ 4 h 12"/>
                <a:gd name="T50" fmla="*/ 10 w 10"/>
                <a:gd name="T51" fmla="*/ 6 h 12"/>
                <a:gd name="T52" fmla="*/ 10 w 10"/>
                <a:gd name="T53" fmla="*/ 6 h 12"/>
                <a:gd name="T54" fmla="*/ 10 w 10"/>
                <a:gd name="T55" fmla="*/ 8 h 12"/>
                <a:gd name="T56" fmla="*/ 10 w 10"/>
                <a:gd name="T57" fmla="*/ 8 h 12"/>
                <a:gd name="T58" fmla="*/ 8 w 10"/>
                <a:gd name="T59" fmla="*/ 10 h 12"/>
                <a:gd name="T60" fmla="*/ 8 w 10"/>
                <a:gd name="T61" fmla="*/ 10 h 12"/>
                <a:gd name="T62" fmla="*/ 8 w 10"/>
                <a:gd name="T63" fmla="*/ 12 h 12"/>
                <a:gd name="T64" fmla="*/ 6 w 10"/>
                <a:gd name="T65" fmla="*/ 12 h 12"/>
                <a:gd name="T66" fmla="*/ 6 w 10"/>
                <a:gd name="T6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12">
                  <a:moveTo>
                    <a:pt x="6" y="12"/>
                  </a:moveTo>
                  <a:lnTo>
                    <a:pt x="6" y="12"/>
                  </a:lnTo>
                  <a:lnTo>
                    <a:pt x="4" y="12"/>
                  </a:lnTo>
                  <a:lnTo>
                    <a:pt x="4" y="12"/>
                  </a:lnTo>
                  <a:lnTo>
                    <a:pt x="2" y="10"/>
                  </a:lnTo>
                  <a:lnTo>
                    <a:pt x="2" y="10"/>
                  </a:lnTo>
                  <a:lnTo>
                    <a:pt x="0" y="8"/>
                  </a:lnTo>
                  <a:lnTo>
                    <a:pt x="0" y="8"/>
                  </a:lnTo>
                  <a:lnTo>
                    <a:pt x="0" y="6"/>
                  </a:lnTo>
                  <a:lnTo>
                    <a:pt x="0" y="6"/>
                  </a:lnTo>
                  <a:lnTo>
                    <a:pt x="0" y="4"/>
                  </a:lnTo>
                  <a:lnTo>
                    <a:pt x="0" y="4"/>
                  </a:lnTo>
                  <a:lnTo>
                    <a:pt x="0" y="2"/>
                  </a:lnTo>
                  <a:lnTo>
                    <a:pt x="2" y="2"/>
                  </a:lnTo>
                  <a:lnTo>
                    <a:pt x="2" y="0"/>
                  </a:lnTo>
                  <a:lnTo>
                    <a:pt x="4" y="0"/>
                  </a:lnTo>
                  <a:lnTo>
                    <a:pt x="4" y="0"/>
                  </a:lnTo>
                  <a:lnTo>
                    <a:pt x="6" y="0"/>
                  </a:lnTo>
                  <a:lnTo>
                    <a:pt x="6" y="0"/>
                  </a:lnTo>
                  <a:lnTo>
                    <a:pt x="8" y="0"/>
                  </a:lnTo>
                  <a:lnTo>
                    <a:pt x="8" y="0"/>
                  </a:lnTo>
                  <a:lnTo>
                    <a:pt x="8" y="2"/>
                  </a:lnTo>
                  <a:lnTo>
                    <a:pt x="10" y="2"/>
                  </a:lnTo>
                  <a:lnTo>
                    <a:pt x="10" y="4"/>
                  </a:lnTo>
                  <a:lnTo>
                    <a:pt x="10" y="4"/>
                  </a:lnTo>
                  <a:lnTo>
                    <a:pt x="10" y="6"/>
                  </a:lnTo>
                  <a:lnTo>
                    <a:pt x="10" y="6"/>
                  </a:lnTo>
                  <a:lnTo>
                    <a:pt x="10" y="8"/>
                  </a:lnTo>
                  <a:lnTo>
                    <a:pt x="10" y="8"/>
                  </a:lnTo>
                  <a:lnTo>
                    <a:pt x="8" y="10"/>
                  </a:lnTo>
                  <a:lnTo>
                    <a:pt x="8" y="10"/>
                  </a:lnTo>
                  <a:lnTo>
                    <a:pt x="8" y="12"/>
                  </a:lnTo>
                  <a:lnTo>
                    <a:pt x="6" y="12"/>
                  </a:lnTo>
                  <a:lnTo>
                    <a:pt x="6" y="12"/>
                  </a:lnTo>
                  <a:close/>
                </a:path>
              </a:pathLst>
            </a:custGeom>
            <a:grp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grpSp>
      <p:sp>
        <p:nvSpPr>
          <p:cNvPr id="445" name="Freeform 213"/>
          <p:cNvSpPr>
            <a:spLocks/>
          </p:cNvSpPr>
          <p:nvPr/>
        </p:nvSpPr>
        <p:spPr bwMode="auto">
          <a:xfrm>
            <a:off x="6891777" y="4895207"/>
            <a:ext cx="36951" cy="37261"/>
          </a:xfrm>
          <a:custGeom>
            <a:avLst/>
            <a:gdLst>
              <a:gd name="T0" fmla="*/ 18 w 18"/>
              <a:gd name="T1" fmla="*/ 2 h 16"/>
              <a:gd name="T2" fmla="*/ 18 w 18"/>
              <a:gd name="T3" fmla="*/ 2 h 16"/>
              <a:gd name="T4" fmla="*/ 16 w 18"/>
              <a:gd name="T5" fmla="*/ 0 h 16"/>
              <a:gd name="T6" fmla="*/ 16 w 18"/>
              <a:gd name="T7" fmla="*/ 0 h 16"/>
              <a:gd name="T8" fmla="*/ 14 w 18"/>
              <a:gd name="T9" fmla="*/ 0 h 16"/>
              <a:gd name="T10" fmla="*/ 14 w 18"/>
              <a:gd name="T11" fmla="*/ 0 h 16"/>
              <a:gd name="T12" fmla="*/ 12 w 18"/>
              <a:gd name="T13" fmla="*/ 0 h 16"/>
              <a:gd name="T14" fmla="*/ 10 w 18"/>
              <a:gd name="T15" fmla="*/ 0 h 16"/>
              <a:gd name="T16" fmla="*/ 8 w 18"/>
              <a:gd name="T17" fmla="*/ 2 h 16"/>
              <a:gd name="T18" fmla="*/ 8 w 18"/>
              <a:gd name="T19" fmla="*/ 2 h 16"/>
              <a:gd name="T20" fmla="*/ 6 w 18"/>
              <a:gd name="T21" fmla="*/ 2 h 16"/>
              <a:gd name="T22" fmla="*/ 4 w 18"/>
              <a:gd name="T23" fmla="*/ 4 h 16"/>
              <a:gd name="T24" fmla="*/ 4 w 18"/>
              <a:gd name="T25" fmla="*/ 4 h 16"/>
              <a:gd name="T26" fmla="*/ 2 w 18"/>
              <a:gd name="T27" fmla="*/ 6 h 16"/>
              <a:gd name="T28" fmla="*/ 2 w 18"/>
              <a:gd name="T29" fmla="*/ 8 h 16"/>
              <a:gd name="T30" fmla="*/ 0 w 18"/>
              <a:gd name="T31" fmla="*/ 10 h 16"/>
              <a:gd name="T32" fmla="*/ 0 w 18"/>
              <a:gd name="T33" fmla="*/ 12 h 16"/>
              <a:gd name="T34" fmla="*/ 0 w 18"/>
              <a:gd name="T35" fmla="*/ 12 h 16"/>
              <a:gd name="T36" fmla="*/ 0 w 18"/>
              <a:gd name="T37" fmla="*/ 12 h 16"/>
              <a:gd name="T38" fmla="*/ 0 w 18"/>
              <a:gd name="T39" fmla="*/ 14 h 16"/>
              <a:gd name="T40" fmla="*/ 0 w 18"/>
              <a:gd name="T41" fmla="*/ 14 h 16"/>
              <a:gd name="T42" fmla="*/ 0 w 18"/>
              <a:gd name="T43" fmla="*/ 14 h 16"/>
              <a:gd name="T44" fmla="*/ 0 w 18"/>
              <a:gd name="T45" fmla="*/ 14 h 16"/>
              <a:gd name="T46" fmla="*/ 2 w 18"/>
              <a:gd name="T47" fmla="*/ 16 h 16"/>
              <a:gd name="T48" fmla="*/ 2 w 18"/>
              <a:gd name="T49" fmla="*/ 16 h 16"/>
              <a:gd name="T50" fmla="*/ 4 w 18"/>
              <a:gd name="T51" fmla="*/ 16 h 16"/>
              <a:gd name="T52" fmla="*/ 4 w 18"/>
              <a:gd name="T53" fmla="*/ 16 h 16"/>
              <a:gd name="T54" fmla="*/ 6 w 18"/>
              <a:gd name="T55" fmla="*/ 14 h 16"/>
              <a:gd name="T56" fmla="*/ 8 w 18"/>
              <a:gd name="T57" fmla="*/ 14 h 16"/>
              <a:gd name="T58" fmla="*/ 10 w 18"/>
              <a:gd name="T59" fmla="*/ 14 h 16"/>
              <a:gd name="T60" fmla="*/ 10 w 18"/>
              <a:gd name="T61" fmla="*/ 12 h 16"/>
              <a:gd name="T62" fmla="*/ 12 w 18"/>
              <a:gd name="T63" fmla="*/ 12 h 16"/>
              <a:gd name="T64" fmla="*/ 14 w 18"/>
              <a:gd name="T65" fmla="*/ 10 h 16"/>
              <a:gd name="T66" fmla="*/ 14 w 18"/>
              <a:gd name="T67" fmla="*/ 10 h 16"/>
              <a:gd name="T68" fmla="*/ 16 w 18"/>
              <a:gd name="T69" fmla="*/ 8 h 16"/>
              <a:gd name="T70" fmla="*/ 16 w 18"/>
              <a:gd name="T71" fmla="*/ 8 h 16"/>
              <a:gd name="T72" fmla="*/ 18 w 18"/>
              <a:gd name="T73" fmla="*/ 6 h 16"/>
              <a:gd name="T74" fmla="*/ 18 w 18"/>
              <a:gd name="T75" fmla="*/ 6 h 16"/>
              <a:gd name="T76" fmla="*/ 18 w 18"/>
              <a:gd name="T77" fmla="*/ 4 h 16"/>
              <a:gd name="T78" fmla="*/ 18 w 18"/>
              <a:gd name="T79" fmla="*/ 2 h 16"/>
              <a:gd name="T80" fmla="*/ 18 w 18"/>
              <a:gd name="T81" fmla="*/ 2 h 16"/>
              <a:gd name="T82" fmla="*/ 18 w 18"/>
              <a:gd name="T8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16">
                <a:moveTo>
                  <a:pt x="18" y="2"/>
                </a:moveTo>
                <a:lnTo>
                  <a:pt x="18" y="2"/>
                </a:lnTo>
                <a:lnTo>
                  <a:pt x="16" y="0"/>
                </a:lnTo>
                <a:lnTo>
                  <a:pt x="16" y="0"/>
                </a:lnTo>
                <a:lnTo>
                  <a:pt x="14" y="0"/>
                </a:lnTo>
                <a:lnTo>
                  <a:pt x="14" y="0"/>
                </a:lnTo>
                <a:lnTo>
                  <a:pt x="12" y="0"/>
                </a:lnTo>
                <a:lnTo>
                  <a:pt x="10" y="0"/>
                </a:lnTo>
                <a:lnTo>
                  <a:pt x="8" y="2"/>
                </a:lnTo>
                <a:lnTo>
                  <a:pt x="8" y="2"/>
                </a:lnTo>
                <a:lnTo>
                  <a:pt x="6" y="2"/>
                </a:lnTo>
                <a:lnTo>
                  <a:pt x="4" y="4"/>
                </a:lnTo>
                <a:lnTo>
                  <a:pt x="4" y="4"/>
                </a:lnTo>
                <a:lnTo>
                  <a:pt x="2" y="6"/>
                </a:lnTo>
                <a:lnTo>
                  <a:pt x="2" y="8"/>
                </a:lnTo>
                <a:lnTo>
                  <a:pt x="0" y="10"/>
                </a:lnTo>
                <a:lnTo>
                  <a:pt x="0" y="12"/>
                </a:lnTo>
                <a:lnTo>
                  <a:pt x="0" y="12"/>
                </a:lnTo>
                <a:lnTo>
                  <a:pt x="0" y="12"/>
                </a:lnTo>
                <a:lnTo>
                  <a:pt x="0" y="14"/>
                </a:lnTo>
                <a:lnTo>
                  <a:pt x="0" y="14"/>
                </a:lnTo>
                <a:lnTo>
                  <a:pt x="0" y="14"/>
                </a:lnTo>
                <a:lnTo>
                  <a:pt x="0" y="14"/>
                </a:lnTo>
                <a:lnTo>
                  <a:pt x="2" y="16"/>
                </a:lnTo>
                <a:lnTo>
                  <a:pt x="2" y="16"/>
                </a:lnTo>
                <a:lnTo>
                  <a:pt x="4" y="16"/>
                </a:lnTo>
                <a:lnTo>
                  <a:pt x="4" y="16"/>
                </a:lnTo>
                <a:lnTo>
                  <a:pt x="6" y="14"/>
                </a:lnTo>
                <a:lnTo>
                  <a:pt x="8" y="14"/>
                </a:lnTo>
                <a:lnTo>
                  <a:pt x="10" y="14"/>
                </a:lnTo>
                <a:lnTo>
                  <a:pt x="10" y="12"/>
                </a:lnTo>
                <a:lnTo>
                  <a:pt x="12" y="12"/>
                </a:lnTo>
                <a:lnTo>
                  <a:pt x="14" y="10"/>
                </a:lnTo>
                <a:lnTo>
                  <a:pt x="14" y="10"/>
                </a:lnTo>
                <a:lnTo>
                  <a:pt x="16" y="8"/>
                </a:lnTo>
                <a:lnTo>
                  <a:pt x="16" y="8"/>
                </a:lnTo>
                <a:lnTo>
                  <a:pt x="18" y="6"/>
                </a:lnTo>
                <a:lnTo>
                  <a:pt x="18" y="6"/>
                </a:lnTo>
                <a:lnTo>
                  <a:pt x="18" y="4"/>
                </a:lnTo>
                <a:lnTo>
                  <a:pt x="18" y="2"/>
                </a:lnTo>
                <a:lnTo>
                  <a:pt x="18" y="2"/>
                </a:lnTo>
                <a:lnTo>
                  <a:pt x="18" y="2"/>
                </a:lnTo>
                <a:close/>
              </a:path>
            </a:pathLst>
          </a:custGeom>
          <a:solidFill>
            <a:schemeClr val="bg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46" name="Freeform 191"/>
          <p:cNvSpPr>
            <a:spLocks/>
          </p:cNvSpPr>
          <p:nvPr/>
        </p:nvSpPr>
        <p:spPr bwMode="auto">
          <a:xfrm>
            <a:off x="7023156" y="4592460"/>
            <a:ext cx="36951" cy="13975"/>
          </a:xfrm>
          <a:custGeom>
            <a:avLst/>
            <a:gdLst>
              <a:gd name="T0" fmla="*/ 8 w 18"/>
              <a:gd name="T1" fmla="*/ 6 h 6"/>
              <a:gd name="T2" fmla="*/ 8 w 18"/>
              <a:gd name="T3" fmla="*/ 6 h 6"/>
              <a:gd name="T4" fmla="*/ 6 w 18"/>
              <a:gd name="T5" fmla="*/ 6 h 6"/>
              <a:gd name="T6" fmla="*/ 6 w 18"/>
              <a:gd name="T7" fmla="*/ 6 h 6"/>
              <a:gd name="T8" fmla="*/ 4 w 18"/>
              <a:gd name="T9" fmla="*/ 6 h 6"/>
              <a:gd name="T10" fmla="*/ 2 w 18"/>
              <a:gd name="T11" fmla="*/ 6 h 6"/>
              <a:gd name="T12" fmla="*/ 2 w 18"/>
              <a:gd name="T13" fmla="*/ 4 h 6"/>
              <a:gd name="T14" fmla="*/ 0 w 18"/>
              <a:gd name="T15" fmla="*/ 4 h 6"/>
              <a:gd name="T16" fmla="*/ 0 w 18"/>
              <a:gd name="T17" fmla="*/ 4 h 6"/>
              <a:gd name="T18" fmla="*/ 0 w 18"/>
              <a:gd name="T19" fmla="*/ 4 h 6"/>
              <a:gd name="T20" fmla="*/ 0 w 18"/>
              <a:gd name="T21" fmla="*/ 2 h 6"/>
              <a:gd name="T22" fmla="*/ 0 w 18"/>
              <a:gd name="T23" fmla="*/ 2 h 6"/>
              <a:gd name="T24" fmla="*/ 2 w 18"/>
              <a:gd name="T25" fmla="*/ 2 h 6"/>
              <a:gd name="T26" fmla="*/ 2 w 18"/>
              <a:gd name="T27" fmla="*/ 0 h 6"/>
              <a:gd name="T28" fmla="*/ 4 w 18"/>
              <a:gd name="T29" fmla="*/ 0 h 6"/>
              <a:gd name="T30" fmla="*/ 6 w 18"/>
              <a:gd name="T31" fmla="*/ 0 h 6"/>
              <a:gd name="T32" fmla="*/ 6 w 18"/>
              <a:gd name="T33" fmla="*/ 0 h 6"/>
              <a:gd name="T34" fmla="*/ 8 w 18"/>
              <a:gd name="T35" fmla="*/ 0 h 6"/>
              <a:gd name="T36" fmla="*/ 10 w 18"/>
              <a:gd name="T37" fmla="*/ 0 h 6"/>
              <a:gd name="T38" fmla="*/ 12 w 18"/>
              <a:gd name="T39" fmla="*/ 0 h 6"/>
              <a:gd name="T40" fmla="*/ 14 w 18"/>
              <a:gd name="T41" fmla="*/ 0 h 6"/>
              <a:gd name="T42" fmla="*/ 14 w 18"/>
              <a:gd name="T43" fmla="*/ 0 h 6"/>
              <a:gd name="T44" fmla="*/ 16 w 18"/>
              <a:gd name="T45" fmla="*/ 2 h 6"/>
              <a:gd name="T46" fmla="*/ 16 w 18"/>
              <a:gd name="T47" fmla="*/ 2 h 6"/>
              <a:gd name="T48" fmla="*/ 18 w 18"/>
              <a:gd name="T49" fmla="*/ 2 h 6"/>
              <a:gd name="T50" fmla="*/ 18 w 18"/>
              <a:gd name="T51" fmla="*/ 4 h 6"/>
              <a:gd name="T52" fmla="*/ 18 w 18"/>
              <a:gd name="T53" fmla="*/ 4 h 6"/>
              <a:gd name="T54" fmla="*/ 16 w 18"/>
              <a:gd name="T55" fmla="*/ 4 h 6"/>
              <a:gd name="T56" fmla="*/ 16 w 18"/>
              <a:gd name="T57" fmla="*/ 4 h 6"/>
              <a:gd name="T58" fmla="*/ 14 w 18"/>
              <a:gd name="T59" fmla="*/ 6 h 6"/>
              <a:gd name="T60" fmla="*/ 14 w 18"/>
              <a:gd name="T61" fmla="*/ 6 h 6"/>
              <a:gd name="T62" fmla="*/ 12 w 18"/>
              <a:gd name="T63" fmla="*/ 6 h 6"/>
              <a:gd name="T64" fmla="*/ 10 w 18"/>
              <a:gd name="T65" fmla="*/ 6 h 6"/>
              <a:gd name="T66" fmla="*/ 8 w 18"/>
              <a:gd name="T6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6">
                <a:moveTo>
                  <a:pt x="8" y="6"/>
                </a:moveTo>
                <a:lnTo>
                  <a:pt x="8" y="6"/>
                </a:lnTo>
                <a:lnTo>
                  <a:pt x="6" y="6"/>
                </a:lnTo>
                <a:lnTo>
                  <a:pt x="6" y="6"/>
                </a:lnTo>
                <a:lnTo>
                  <a:pt x="4" y="6"/>
                </a:lnTo>
                <a:lnTo>
                  <a:pt x="2" y="6"/>
                </a:lnTo>
                <a:lnTo>
                  <a:pt x="2" y="4"/>
                </a:lnTo>
                <a:lnTo>
                  <a:pt x="0" y="4"/>
                </a:lnTo>
                <a:lnTo>
                  <a:pt x="0" y="4"/>
                </a:lnTo>
                <a:lnTo>
                  <a:pt x="0" y="4"/>
                </a:lnTo>
                <a:lnTo>
                  <a:pt x="0" y="2"/>
                </a:lnTo>
                <a:lnTo>
                  <a:pt x="0" y="2"/>
                </a:lnTo>
                <a:lnTo>
                  <a:pt x="2" y="2"/>
                </a:lnTo>
                <a:lnTo>
                  <a:pt x="2" y="0"/>
                </a:lnTo>
                <a:lnTo>
                  <a:pt x="4" y="0"/>
                </a:lnTo>
                <a:lnTo>
                  <a:pt x="6" y="0"/>
                </a:lnTo>
                <a:lnTo>
                  <a:pt x="6" y="0"/>
                </a:lnTo>
                <a:lnTo>
                  <a:pt x="8" y="0"/>
                </a:lnTo>
                <a:lnTo>
                  <a:pt x="10" y="0"/>
                </a:lnTo>
                <a:lnTo>
                  <a:pt x="12" y="0"/>
                </a:lnTo>
                <a:lnTo>
                  <a:pt x="14" y="0"/>
                </a:lnTo>
                <a:lnTo>
                  <a:pt x="14" y="0"/>
                </a:lnTo>
                <a:lnTo>
                  <a:pt x="16" y="2"/>
                </a:lnTo>
                <a:lnTo>
                  <a:pt x="16" y="2"/>
                </a:lnTo>
                <a:lnTo>
                  <a:pt x="18" y="2"/>
                </a:lnTo>
                <a:lnTo>
                  <a:pt x="18" y="4"/>
                </a:lnTo>
                <a:lnTo>
                  <a:pt x="18" y="4"/>
                </a:lnTo>
                <a:lnTo>
                  <a:pt x="16" y="4"/>
                </a:lnTo>
                <a:lnTo>
                  <a:pt x="16" y="4"/>
                </a:lnTo>
                <a:lnTo>
                  <a:pt x="14" y="6"/>
                </a:lnTo>
                <a:lnTo>
                  <a:pt x="14" y="6"/>
                </a:lnTo>
                <a:lnTo>
                  <a:pt x="12" y="6"/>
                </a:lnTo>
                <a:lnTo>
                  <a:pt x="10" y="6"/>
                </a:lnTo>
                <a:lnTo>
                  <a:pt x="8" y="6"/>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47" name="Freeform 193"/>
          <p:cNvSpPr>
            <a:spLocks/>
          </p:cNvSpPr>
          <p:nvPr/>
        </p:nvSpPr>
        <p:spPr bwMode="auto">
          <a:xfrm>
            <a:off x="6037812" y="4322313"/>
            <a:ext cx="353083" cy="437823"/>
          </a:xfrm>
          <a:custGeom>
            <a:avLst/>
            <a:gdLst>
              <a:gd name="T0" fmla="*/ 62 w 172"/>
              <a:gd name="T1" fmla="*/ 28 h 188"/>
              <a:gd name="T2" fmla="*/ 50 w 172"/>
              <a:gd name="T3" fmla="*/ 24 h 188"/>
              <a:gd name="T4" fmla="*/ 44 w 172"/>
              <a:gd name="T5" fmla="*/ 22 h 188"/>
              <a:gd name="T6" fmla="*/ 42 w 172"/>
              <a:gd name="T7" fmla="*/ 20 h 188"/>
              <a:gd name="T8" fmla="*/ 34 w 172"/>
              <a:gd name="T9" fmla="*/ 10 h 188"/>
              <a:gd name="T10" fmla="*/ 28 w 172"/>
              <a:gd name="T11" fmla="*/ 4 h 188"/>
              <a:gd name="T12" fmla="*/ 26 w 172"/>
              <a:gd name="T13" fmla="*/ 0 h 188"/>
              <a:gd name="T14" fmla="*/ 20 w 172"/>
              <a:gd name="T15" fmla="*/ 0 h 188"/>
              <a:gd name="T16" fmla="*/ 10 w 172"/>
              <a:gd name="T17" fmla="*/ 0 h 188"/>
              <a:gd name="T18" fmla="*/ 4 w 172"/>
              <a:gd name="T19" fmla="*/ 2 h 188"/>
              <a:gd name="T20" fmla="*/ 2 w 172"/>
              <a:gd name="T21" fmla="*/ 4 h 188"/>
              <a:gd name="T22" fmla="*/ 0 w 172"/>
              <a:gd name="T23" fmla="*/ 8 h 188"/>
              <a:gd name="T24" fmla="*/ 0 w 172"/>
              <a:gd name="T25" fmla="*/ 12 h 188"/>
              <a:gd name="T26" fmla="*/ 2 w 172"/>
              <a:gd name="T27" fmla="*/ 14 h 188"/>
              <a:gd name="T28" fmla="*/ 6 w 172"/>
              <a:gd name="T29" fmla="*/ 18 h 188"/>
              <a:gd name="T30" fmla="*/ 20 w 172"/>
              <a:gd name="T31" fmla="*/ 26 h 188"/>
              <a:gd name="T32" fmla="*/ 26 w 172"/>
              <a:gd name="T33" fmla="*/ 30 h 188"/>
              <a:gd name="T34" fmla="*/ 38 w 172"/>
              <a:gd name="T35" fmla="*/ 40 h 188"/>
              <a:gd name="T36" fmla="*/ 58 w 172"/>
              <a:gd name="T37" fmla="*/ 56 h 188"/>
              <a:gd name="T38" fmla="*/ 64 w 172"/>
              <a:gd name="T39" fmla="*/ 62 h 188"/>
              <a:gd name="T40" fmla="*/ 66 w 172"/>
              <a:gd name="T41" fmla="*/ 66 h 188"/>
              <a:gd name="T42" fmla="*/ 68 w 172"/>
              <a:gd name="T43" fmla="*/ 74 h 188"/>
              <a:gd name="T44" fmla="*/ 70 w 172"/>
              <a:gd name="T45" fmla="*/ 86 h 188"/>
              <a:gd name="T46" fmla="*/ 76 w 172"/>
              <a:gd name="T47" fmla="*/ 100 h 188"/>
              <a:gd name="T48" fmla="*/ 84 w 172"/>
              <a:gd name="T49" fmla="*/ 114 h 188"/>
              <a:gd name="T50" fmla="*/ 102 w 172"/>
              <a:gd name="T51" fmla="*/ 136 h 188"/>
              <a:gd name="T52" fmla="*/ 122 w 172"/>
              <a:gd name="T53" fmla="*/ 160 h 188"/>
              <a:gd name="T54" fmla="*/ 136 w 172"/>
              <a:gd name="T55" fmla="*/ 176 h 188"/>
              <a:gd name="T56" fmla="*/ 140 w 172"/>
              <a:gd name="T57" fmla="*/ 184 h 188"/>
              <a:gd name="T58" fmla="*/ 144 w 172"/>
              <a:gd name="T59" fmla="*/ 186 h 188"/>
              <a:gd name="T60" fmla="*/ 148 w 172"/>
              <a:gd name="T61" fmla="*/ 188 h 188"/>
              <a:gd name="T62" fmla="*/ 152 w 172"/>
              <a:gd name="T63" fmla="*/ 186 h 188"/>
              <a:gd name="T64" fmla="*/ 160 w 172"/>
              <a:gd name="T65" fmla="*/ 184 h 188"/>
              <a:gd name="T66" fmla="*/ 164 w 172"/>
              <a:gd name="T67" fmla="*/ 182 h 188"/>
              <a:gd name="T68" fmla="*/ 168 w 172"/>
              <a:gd name="T69" fmla="*/ 178 h 188"/>
              <a:gd name="T70" fmla="*/ 172 w 172"/>
              <a:gd name="T71" fmla="*/ 174 h 188"/>
              <a:gd name="T72" fmla="*/ 172 w 172"/>
              <a:gd name="T73" fmla="*/ 172 h 188"/>
              <a:gd name="T74" fmla="*/ 168 w 172"/>
              <a:gd name="T75" fmla="*/ 164 h 188"/>
              <a:gd name="T76" fmla="*/ 166 w 172"/>
              <a:gd name="T77" fmla="*/ 158 h 188"/>
              <a:gd name="T78" fmla="*/ 168 w 172"/>
              <a:gd name="T79" fmla="*/ 146 h 188"/>
              <a:gd name="T80" fmla="*/ 168 w 172"/>
              <a:gd name="T81" fmla="*/ 140 h 188"/>
              <a:gd name="T82" fmla="*/ 166 w 172"/>
              <a:gd name="T83" fmla="*/ 136 h 188"/>
              <a:gd name="T84" fmla="*/ 162 w 172"/>
              <a:gd name="T85" fmla="*/ 132 h 188"/>
              <a:gd name="T86" fmla="*/ 160 w 172"/>
              <a:gd name="T87" fmla="*/ 128 h 188"/>
              <a:gd name="T88" fmla="*/ 156 w 172"/>
              <a:gd name="T89" fmla="*/ 126 h 188"/>
              <a:gd name="T90" fmla="*/ 148 w 172"/>
              <a:gd name="T91" fmla="*/ 124 h 188"/>
              <a:gd name="T92" fmla="*/ 140 w 172"/>
              <a:gd name="T93" fmla="*/ 122 h 188"/>
              <a:gd name="T94" fmla="*/ 136 w 172"/>
              <a:gd name="T95" fmla="*/ 120 h 188"/>
              <a:gd name="T96" fmla="*/ 136 w 172"/>
              <a:gd name="T97" fmla="*/ 118 h 188"/>
              <a:gd name="T98" fmla="*/ 136 w 172"/>
              <a:gd name="T99" fmla="*/ 112 h 188"/>
              <a:gd name="T100" fmla="*/ 136 w 172"/>
              <a:gd name="T101" fmla="*/ 108 h 188"/>
              <a:gd name="T102" fmla="*/ 130 w 172"/>
              <a:gd name="T103" fmla="*/ 100 h 188"/>
              <a:gd name="T104" fmla="*/ 128 w 172"/>
              <a:gd name="T105" fmla="*/ 96 h 188"/>
              <a:gd name="T106" fmla="*/ 128 w 172"/>
              <a:gd name="T107" fmla="*/ 86 h 188"/>
              <a:gd name="T108" fmla="*/ 128 w 172"/>
              <a:gd name="T109" fmla="*/ 82 h 188"/>
              <a:gd name="T110" fmla="*/ 126 w 172"/>
              <a:gd name="T111" fmla="*/ 78 h 188"/>
              <a:gd name="T112" fmla="*/ 122 w 172"/>
              <a:gd name="T113" fmla="*/ 72 h 188"/>
              <a:gd name="T114" fmla="*/ 112 w 172"/>
              <a:gd name="T115" fmla="*/ 64 h 188"/>
              <a:gd name="T116" fmla="*/ 102 w 172"/>
              <a:gd name="T117" fmla="*/ 60 h 188"/>
              <a:gd name="T118" fmla="*/ 92 w 172"/>
              <a:gd name="T119" fmla="*/ 54 h 188"/>
              <a:gd name="T120" fmla="*/ 78 w 172"/>
              <a:gd name="T121" fmla="*/ 42 h 188"/>
              <a:gd name="T122" fmla="*/ 68 w 172"/>
              <a:gd name="T123" fmla="*/ 3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88">
                <a:moveTo>
                  <a:pt x="64" y="30"/>
                </a:moveTo>
                <a:lnTo>
                  <a:pt x="64" y="30"/>
                </a:lnTo>
                <a:lnTo>
                  <a:pt x="62" y="28"/>
                </a:lnTo>
                <a:lnTo>
                  <a:pt x="60" y="28"/>
                </a:lnTo>
                <a:lnTo>
                  <a:pt x="54" y="26"/>
                </a:lnTo>
                <a:lnTo>
                  <a:pt x="50" y="24"/>
                </a:lnTo>
                <a:lnTo>
                  <a:pt x="48" y="24"/>
                </a:lnTo>
                <a:lnTo>
                  <a:pt x="46" y="22"/>
                </a:lnTo>
                <a:lnTo>
                  <a:pt x="44" y="22"/>
                </a:lnTo>
                <a:lnTo>
                  <a:pt x="44" y="20"/>
                </a:lnTo>
                <a:lnTo>
                  <a:pt x="42" y="20"/>
                </a:lnTo>
                <a:lnTo>
                  <a:pt x="42" y="20"/>
                </a:lnTo>
                <a:lnTo>
                  <a:pt x="38" y="16"/>
                </a:lnTo>
                <a:lnTo>
                  <a:pt x="36" y="14"/>
                </a:lnTo>
                <a:lnTo>
                  <a:pt x="34" y="10"/>
                </a:lnTo>
                <a:lnTo>
                  <a:pt x="32" y="8"/>
                </a:lnTo>
                <a:lnTo>
                  <a:pt x="30" y="4"/>
                </a:lnTo>
                <a:lnTo>
                  <a:pt x="28" y="4"/>
                </a:lnTo>
                <a:lnTo>
                  <a:pt x="28" y="2"/>
                </a:lnTo>
                <a:lnTo>
                  <a:pt x="26" y="2"/>
                </a:lnTo>
                <a:lnTo>
                  <a:pt x="26" y="0"/>
                </a:lnTo>
                <a:lnTo>
                  <a:pt x="24" y="0"/>
                </a:lnTo>
                <a:lnTo>
                  <a:pt x="24" y="0"/>
                </a:lnTo>
                <a:lnTo>
                  <a:pt x="20" y="0"/>
                </a:lnTo>
                <a:lnTo>
                  <a:pt x="18" y="0"/>
                </a:lnTo>
                <a:lnTo>
                  <a:pt x="14" y="0"/>
                </a:lnTo>
                <a:lnTo>
                  <a:pt x="10" y="0"/>
                </a:lnTo>
                <a:lnTo>
                  <a:pt x="8" y="2"/>
                </a:lnTo>
                <a:lnTo>
                  <a:pt x="6" y="2"/>
                </a:lnTo>
                <a:lnTo>
                  <a:pt x="4" y="2"/>
                </a:lnTo>
                <a:lnTo>
                  <a:pt x="4" y="2"/>
                </a:lnTo>
                <a:lnTo>
                  <a:pt x="2" y="4"/>
                </a:lnTo>
                <a:lnTo>
                  <a:pt x="2" y="4"/>
                </a:lnTo>
                <a:lnTo>
                  <a:pt x="2" y="6"/>
                </a:lnTo>
                <a:lnTo>
                  <a:pt x="0" y="6"/>
                </a:lnTo>
                <a:lnTo>
                  <a:pt x="0" y="8"/>
                </a:lnTo>
                <a:lnTo>
                  <a:pt x="0" y="8"/>
                </a:lnTo>
                <a:lnTo>
                  <a:pt x="0" y="10"/>
                </a:lnTo>
                <a:lnTo>
                  <a:pt x="0" y="12"/>
                </a:lnTo>
                <a:lnTo>
                  <a:pt x="0" y="12"/>
                </a:lnTo>
                <a:lnTo>
                  <a:pt x="0" y="14"/>
                </a:lnTo>
                <a:lnTo>
                  <a:pt x="2" y="14"/>
                </a:lnTo>
                <a:lnTo>
                  <a:pt x="4" y="16"/>
                </a:lnTo>
                <a:lnTo>
                  <a:pt x="4" y="18"/>
                </a:lnTo>
                <a:lnTo>
                  <a:pt x="6" y="18"/>
                </a:lnTo>
                <a:lnTo>
                  <a:pt x="8" y="20"/>
                </a:lnTo>
                <a:lnTo>
                  <a:pt x="12" y="22"/>
                </a:lnTo>
                <a:lnTo>
                  <a:pt x="20" y="26"/>
                </a:lnTo>
                <a:lnTo>
                  <a:pt x="24" y="28"/>
                </a:lnTo>
                <a:lnTo>
                  <a:pt x="26" y="28"/>
                </a:lnTo>
                <a:lnTo>
                  <a:pt x="26" y="30"/>
                </a:lnTo>
                <a:lnTo>
                  <a:pt x="30" y="32"/>
                </a:lnTo>
                <a:lnTo>
                  <a:pt x="32" y="34"/>
                </a:lnTo>
                <a:lnTo>
                  <a:pt x="38" y="40"/>
                </a:lnTo>
                <a:lnTo>
                  <a:pt x="50" y="50"/>
                </a:lnTo>
                <a:lnTo>
                  <a:pt x="54" y="52"/>
                </a:lnTo>
                <a:lnTo>
                  <a:pt x="58" y="56"/>
                </a:lnTo>
                <a:lnTo>
                  <a:pt x="60" y="58"/>
                </a:lnTo>
                <a:lnTo>
                  <a:pt x="62" y="60"/>
                </a:lnTo>
                <a:lnTo>
                  <a:pt x="64" y="62"/>
                </a:lnTo>
                <a:lnTo>
                  <a:pt x="64" y="64"/>
                </a:lnTo>
                <a:lnTo>
                  <a:pt x="66" y="64"/>
                </a:lnTo>
                <a:lnTo>
                  <a:pt x="66" y="66"/>
                </a:lnTo>
                <a:lnTo>
                  <a:pt x="66" y="68"/>
                </a:lnTo>
                <a:lnTo>
                  <a:pt x="66" y="72"/>
                </a:lnTo>
                <a:lnTo>
                  <a:pt x="68" y="74"/>
                </a:lnTo>
                <a:lnTo>
                  <a:pt x="68" y="80"/>
                </a:lnTo>
                <a:lnTo>
                  <a:pt x="70" y="82"/>
                </a:lnTo>
                <a:lnTo>
                  <a:pt x="70" y="86"/>
                </a:lnTo>
                <a:lnTo>
                  <a:pt x="72" y="90"/>
                </a:lnTo>
                <a:lnTo>
                  <a:pt x="74" y="94"/>
                </a:lnTo>
                <a:lnTo>
                  <a:pt x="76" y="100"/>
                </a:lnTo>
                <a:lnTo>
                  <a:pt x="78" y="104"/>
                </a:lnTo>
                <a:lnTo>
                  <a:pt x="82" y="108"/>
                </a:lnTo>
                <a:lnTo>
                  <a:pt x="84" y="114"/>
                </a:lnTo>
                <a:lnTo>
                  <a:pt x="88" y="118"/>
                </a:lnTo>
                <a:lnTo>
                  <a:pt x="94" y="124"/>
                </a:lnTo>
                <a:lnTo>
                  <a:pt x="102" y="136"/>
                </a:lnTo>
                <a:lnTo>
                  <a:pt x="108" y="144"/>
                </a:lnTo>
                <a:lnTo>
                  <a:pt x="114" y="152"/>
                </a:lnTo>
                <a:lnTo>
                  <a:pt x="122" y="160"/>
                </a:lnTo>
                <a:lnTo>
                  <a:pt x="130" y="168"/>
                </a:lnTo>
                <a:lnTo>
                  <a:pt x="136" y="176"/>
                </a:lnTo>
                <a:lnTo>
                  <a:pt x="136" y="176"/>
                </a:lnTo>
                <a:lnTo>
                  <a:pt x="138" y="178"/>
                </a:lnTo>
                <a:lnTo>
                  <a:pt x="140" y="182"/>
                </a:lnTo>
                <a:lnTo>
                  <a:pt x="140" y="184"/>
                </a:lnTo>
                <a:lnTo>
                  <a:pt x="142" y="186"/>
                </a:lnTo>
                <a:lnTo>
                  <a:pt x="142" y="186"/>
                </a:lnTo>
                <a:lnTo>
                  <a:pt x="144" y="186"/>
                </a:lnTo>
                <a:lnTo>
                  <a:pt x="144" y="186"/>
                </a:lnTo>
                <a:lnTo>
                  <a:pt x="146" y="188"/>
                </a:lnTo>
                <a:lnTo>
                  <a:pt x="148" y="188"/>
                </a:lnTo>
                <a:lnTo>
                  <a:pt x="150" y="188"/>
                </a:lnTo>
                <a:lnTo>
                  <a:pt x="150" y="186"/>
                </a:lnTo>
                <a:lnTo>
                  <a:pt x="152" y="186"/>
                </a:lnTo>
                <a:lnTo>
                  <a:pt x="154" y="186"/>
                </a:lnTo>
                <a:lnTo>
                  <a:pt x="156" y="186"/>
                </a:lnTo>
                <a:lnTo>
                  <a:pt x="160" y="184"/>
                </a:lnTo>
                <a:lnTo>
                  <a:pt x="160" y="184"/>
                </a:lnTo>
                <a:lnTo>
                  <a:pt x="162" y="182"/>
                </a:lnTo>
                <a:lnTo>
                  <a:pt x="164" y="182"/>
                </a:lnTo>
                <a:lnTo>
                  <a:pt x="166" y="180"/>
                </a:lnTo>
                <a:lnTo>
                  <a:pt x="168" y="180"/>
                </a:lnTo>
                <a:lnTo>
                  <a:pt x="168" y="178"/>
                </a:lnTo>
                <a:lnTo>
                  <a:pt x="170" y="176"/>
                </a:lnTo>
                <a:lnTo>
                  <a:pt x="170" y="176"/>
                </a:lnTo>
                <a:lnTo>
                  <a:pt x="172" y="174"/>
                </a:lnTo>
                <a:lnTo>
                  <a:pt x="172" y="174"/>
                </a:lnTo>
                <a:lnTo>
                  <a:pt x="172" y="174"/>
                </a:lnTo>
                <a:lnTo>
                  <a:pt x="172" y="172"/>
                </a:lnTo>
                <a:lnTo>
                  <a:pt x="170" y="170"/>
                </a:lnTo>
                <a:lnTo>
                  <a:pt x="170" y="168"/>
                </a:lnTo>
                <a:lnTo>
                  <a:pt x="168" y="164"/>
                </a:lnTo>
                <a:lnTo>
                  <a:pt x="168" y="160"/>
                </a:lnTo>
                <a:lnTo>
                  <a:pt x="166" y="160"/>
                </a:lnTo>
                <a:lnTo>
                  <a:pt x="166" y="158"/>
                </a:lnTo>
                <a:lnTo>
                  <a:pt x="166" y="154"/>
                </a:lnTo>
                <a:lnTo>
                  <a:pt x="168" y="150"/>
                </a:lnTo>
                <a:lnTo>
                  <a:pt x="168" y="146"/>
                </a:lnTo>
                <a:lnTo>
                  <a:pt x="168" y="144"/>
                </a:lnTo>
                <a:lnTo>
                  <a:pt x="168" y="142"/>
                </a:lnTo>
                <a:lnTo>
                  <a:pt x="168" y="140"/>
                </a:lnTo>
                <a:lnTo>
                  <a:pt x="166" y="140"/>
                </a:lnTo>
                <a:lnTo>
                  <a:pt x="166" y="138"/>
                </a:lnTo>
                <a:lnTo>
                  <a:pt x="166" y="136"/>
                </a:lnTo>
                <a:lnTo>
                  <a:pt x="164" y="134"/>
                </a:lnTo>
                <a:lnTo>
                  <a:pt x="164" y="134"/>
                </a:lnTo>
                <a:lnTo>
                  <a:pt x="162" y="132"/>
                </a:lnTo>
                <a:lnTo>
                  <a:pt x="162" y="130"/>
                </a:lnTo>
                <a:lnTo>
                  <a:pt x="160" y="128"/>
                </a:lnTo>
                <a:lnTo>
                  <a:pt x="160" y="128"/>
                </a:lnTo>
                <a:lnTo>
                  <a:pt x="158" y="128"/>
                </a:lnTo>
                <a:lnTo>
                  <a:pt x="158" y="126"/>
                </a:lnTo>
                <a:lnTo>
                  <a:pt x="156" y="126"/>
                </a:lnTo>
                <a:lnTo>
                  <a:pt x="154" y="126"/>
                </a:lnTo>
                <a:lnTo>
                  <a:pt x="152" y="126"/>
                </a:lnTo>
                <a:lnTo>
                  <a:pt x="148" y="124"/>
                </a:lnTo>
                <a:lnTo>
                  <a:pt x="144" y="124"/>
                </a:lnTo>
                <a:lnTo>
                  <a:pt x="140" y="124"/>
                </a:lnTo>
                <a:lnTo>
                  <a:pt x="140" y="122"/>
                </a:lnTo>
                <a:lnTo>
                  <a:pt x="138" y="122"/>
                </a:lnTo>
                <a:lnTo>
                  <a:pt x="138" y="122"/>
                </a:lnTo>
                <a:lnTo>
                  <a:pt x="136" y="120"/>
                </a:lnTo>
                <a:lnTo>
                  <a:pt x="136" y="120"/>
                </a:lnTo>
                <a:lnTo>
                  <a:pt x="136" y="120"/>
                </a:lnTo>
                <a:lnTo>
                  <a:pt x="136" y="118"/>
                </a:lnTo>
                <a:lnTo>
                  <a:pt x="136" y="116"/>
                </a:lnTo>
                <a:lnTo>
                  <a:pt x="136" y="116"/>
                </a:lnTo>
                <a:lnTo>
                  <a:pt x="136" y="112"/>
                </a:lnTo>
                <a:lnTo>
                  <a:pt x="136" y="112"/>
                </a:lnTo>
                <a:lnTo>
                  <a:pt x="136" y="110"/>
                </a:lnTo>
                <a:lnTo>
                  <a:pt x="136" y="108"/>
                </a:lnTo>
                <a:lnTo>
                  <a:pt x="136" y="108"/>
                </a:lnTo>
                <a:lnTo>
                  <a:pt x="134" y="104"/>
                </a:lnTo>
                <a:lnTo>
                  <a:pt x="130" y="100"/>
                </a:lnTo>
                <a:lnTo>
                  <a:pt x="130" y="98"/>
                </a:lnTo>
                <a:lnTo>
                  <a:pt x="128" y="98"/>
                </a:lnTo>
                <a:lnTo>
                  <a:pt x="128" y="96"/>
                </a:lnTo>
                <a:lnTo>
                  <a:pt x="128" y="94"/>
                </a:lnTo>
                <a:lnTo>
                  <a:pt x="128" y="88"/>
                </a:lnTo>
                <a:lnTo>
                  <a:pt x="128" y="86"/>
                </a:lnTo>
                <a:lnTo>
                  <a:pt x="128" y="84"/>
                </a:lnTo>
                <a:lnTo>
                  <a:pt x="128" y="82"/>
                </a:lnTo>
                <a:lnTo>
                  <a:pt x="128" y="82"/>
                </a:lnTo>
                <a:lnTo>
                  <a:pt x="128" y="80"/>
                </a:lnTo>
                <a:lnTo>
                  <a:pt x="128" y="80"/>
                </a:lnTo>
                <a:lnTo>
                  <a:pt x="126" y="78"/>
                </a:lnTo>
                <a:lnTo>
                  <a:pt x="126" y="76"/>
                </a:lnTo>
                <a:lnTo>
                  <a:pt x="124" y="74"/>
                </a:lnTo>
                <a:lnTo>
                  <a:pt x="122" y="72"/>
                </a:lnTo>
                <a:lnTo>
                  <a:pt x="118" y="70"/>
                </a:lnTo>
                <a:lnTo>
                  <a:pt x="116" y="68"/>
                </a:lnTo>
                <a:lnTo>
                  <a:pt x="112" y="64"/>
                </a:lnTo>
                <a:lnTo>
                  <a:pt x="110" y="64"/>
                </a:lnTo>
                <a:lnTo>
                  <a:pt x="108" y="62"/>
                </a:lnTo>
                <a:lnTo>
                  <a:pt x="102" y="60"/>
                </a:lnTo>
                <a:lnTo>
                  <a:pt x="96" y="56"/>
                </a:lnTo>
                <a:lnTo>
                  <a:pt x="94" y="54"/>
                </a:lnTo>
                <a:lnTo>
                  <a:pt x="92" y="54"/>
                </a:lnTo>
                <a:lnTo>
                  <a:pt x="90" y="52"/>
                </a:lnTo>
                <a:lnTo>
                  <a:pt x="86" y="48"/>
                </a:lnTo>
                <a:lnTo>
                  <a:pt x="78" y="42"/>
                </a:lnTo>
                <a:lnTo>
                  <a:pt x="74" y="38"/>
                </a:lnTo>
                <a:lnTo>
                  <a:pt x="72" y="34"/>
                </a:lnTo>
                <a:lnTo>
                  <a:pt x="68" y="32"/>
                </a:lnTo>
                <a:lnTo>
                  <a:pt x="66" y="30"/>
                </a:lnTo>
                <a:lnTo>
                  <a:pt x="64" y="30"/>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48" name="Freeform 198"/>
          <p:cNvSpPr>
            <a:spLocks/>
          </p:cNvSpPr>
          <p:nvPr/>
        </p:nvSpPr>
        <p:spPr bwMode="auto">
          <a:xfrm>
            <a:off x="6366262" y="4578484"/>
            <a:ext cx="49267" cy="60549"/>
          </a:xfrm>
          <a:custGeom>
            <a:avLst/>
            <a:gdLst>
              <a:gd name="T0" fmla="*/ 0 w 24"/>
              <a:gd name="T1" fmla="*/ 0 h 26"/>
              <a:gd name="T2" fmla="*/ 0 w 24"/>
              <a:gd name="T3" fmla="*/ 0 h 26"/>
              <a:gd name="T4" fmla="*/ 0 w 24"/>
              <a:gd name="T5" fmla="*/ 0 h 26"/>
              <a:gd name="T6" fmla="*/ 0 w 24"/>
              <a:gd name="T7" fmla="*/ 2 h 26"/>
              <a:gd name="T8" fmla="*/ 2 w 24"/>
              <a:gd name="T9" fmla="*/ 2 h 26"/>
              <a:gd name="T10" fmla="*/ 2 w 24"/>
              <a:gd name="T11" fmla="*/ 2 h 26"/>
              <a:gd name="T12" fmla="*/ 4 w 24"/>
              <a:gd name="T13" fmla="*/ 2 h 26"/>
              <a:gd name="T14" fmla="*/ 6 w 24"/>
              <a:gd name="T15" fmla="*/ 2 h 26"/>
              <a:gd name="T16" fmla="*/ 8 w 24"/>
              <a:gd name="T17" fmla="*/ 2 h 26"/>
              <a:gd name="T18" fmla="*/ 10 w 24"/>
              <a:gd name="T19" fmla="*/ 2 h 26"/>
              <a:gd name="T20" fmla="*/ 12 w 24"/>
              <a:gd name="T21" fmla="*/ 2 h 26"/>
              <a:gd name="T22" fmla="*/ 12 w 24"/>
              <a:gd name="T23" fmla="*/ 2 h 26"/>
              <a:gd name="T24" fmla="*/ 12 w 24"/>
              <a:gd name="T25" fmla="*/ 2 h 26"/>
              <a:gd name="T26" fmla="*/ 14 w 24"/>
              <a:gd name="T27" fmla="*/ 4 h 26"/>
              <a:gd name="T28" fmla="*/ 16 w 24"/>
              <a:gd name="T29" fmla="*/ 6 h 26"/>
              <a:gd name="T30" fmla="*/ 18 w 24"/>
              <a:gd name="T31" fmla="*/ 8 h 26"/>
              <a:gd name="T32" fmla="*/ 20 w 24"/>
              <a:gd name="T33" fmla="*/ 10 h 26"/>
              <a:gd name="T34" fmla="*/ 20 w 24"/>
              <a:gd name="T35" fmla="*/ 12 h 26"/>
              <a:gd name="T36" fmla="*/ 22 w 24"/>
              <a:gd name="T37" fmla="*/ 14 h 26"/>
              <a:gd name="T38" fmla="*/ 22 w 24"/>
              <a:gd name="T39" fmla="*/ 16 h 26"/>
              <a:gd name="T40" fmla="*/ 24 w 24"/>
              <a:gd name="T41" fmla="*/ 18 h 26"/>
              <a:gd name="T42" fmla="*/ 24 w 24"/>
              <a:gd name="T43" fmla="*/ 20 h 26"/>
              <a:gd name="T44" fmla="*/ 24 w 24"/>
              <a:gd name="T45" fmla="*/ 22 h 26"/>
              <a:gd name="T46" fmla="*/ 24 w 24"/>
              <a:gd name="T47" fmla="*/ 22 h 26"/>
              <a:gd name="T48" fmla="*/ 24 w 24"/>
              <a:gd name="T49" fmla="*/ 22 h 26"/>
              <a:gd name="T50" fmla="*/ 24 w 24"/>
              <a:gd name="T51" fmla="*/ 24 h 26"/>
              <a:gd name="T52" fmla="*/ 24 w 24"/>
              <a:gd name="T53" fmla="*/ 24 h 26"/>
              <a:gd name="T54" fmla="*/ 24 w 24"/>
              <a:gd name="T55" fmla="*/ 24 h 26"/>
              <a:gd name="T56" fmla="*/ 24 w 24"/>
              <a:gd name="T57" fmla="*/ 24 h 26"/>
              <a:gd name="T58" fmla="*/ 22 w 24"/>
              <a:gd name="T59" fmla="*/ 26 h 26"/>
              <a:gd name="T60" fmla="*/ 22 w 24"/>
              <a:gd name="T61" fmla="*/ 26 h 26"/>
              <a:gd name="T62" fmla="*/ 20 w 24"/>
              <a:gd name="T63" fmla="*/ 26 h 26"/>
              <a:gd name="T64" fmla="*/ 18 w 24"/>
              <a:gd name="T65" fmla="*/ 26 h 26"/>
              <a:gd name="T66" fmla="*/ 16 w 24"/>
              <a:gd name="T67" fmla="*/ 26 h 26"/>
              <a:gd name="T68" fmla="*/ 16 w 24"/>
              <a:gd name="T69" fmla="*/ 26 h 26"/>
              <a:gd name="T70" fmla="*/ 14 w 24"/>
              <a:gd name="T71" fmla="*/ 26 h 26"/>
              <a:gd name="T72" fmla="*/ 14 w 24"/>
              <a:gd name="T73" fmla="*/ 26 h 26"/>
              <a:gd name="T74" fmla="*/ 12 w 24"/>
              <a:gd name="T75" fmla="*/ 24 h 26"/>
              <a:gd name="T76" fmla="*/ 10 w 24"/>
              <a:gd name="T77" fmla="*/ 24 h 26"/>
              <a:gd name="T78" fmla="*/ 8 w 24"/>
              <a:gd name="T79" fmla="*/ 22 h 26"/>
              <a:gd name="T80" fmla="*/ 6 w 24"/>
              <a:gd name="T81" fmla="*/ 20 h 26"/>
              <a:gd name="T82" fmla="*/ 4 w 24"/>
              <a:gd name="T83" fmla="*/ 16 h 26"/>
              <a:gd name="T84" fmla="*/ 2 w 24"/>
              <a:gd name="T85" fmla="*/ 14 h 26"/>
              <a:gd name="T86" fmla="*/ 0 w 24"/>
              <a:gd name="T87" fmla="*/ 12 h 26"/>
              <a:gd name="T88" fmla="*/ 0 w 24"/>
              <a:gd name="T89" fmla="*/ 10 h 26"/>
              <a:gd name="T90" fmla="*/ 0 w 24"/>
              <a:gd name="T91" fmla="*/ 10 h 26"/>
              <a:gd name="T92" fmla="*/ 0 w 24"/>
              <a:gd name="T93" fmla="*/ 10 h 26"/>
              <a:gd name="T94" fmla="*/ 0 w 24"/>
              <a:gd name="T95" fmla="*/ 8 h 26"/>
              <a:gd name="T96" fmla="*/ 0 w 24"/>
              <a:gd name="T97" fmla="*/ 6 h 26"/>
              <a:gd name="T98" fmla="*/ 0 w 24"/>
              <a:gd name="T99" fmla="*/ 2 h 26"/>
              <a:gd name="T100" fmla="*/ 0 w 24"/>
              <a:gd name="T101" fmla="*/ 2 h 26"/>
              <a:gd name="T102" fmla="*/ 0 w 24"/>
              <a:gd name="T10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26">
                <a:moveTo>
                  <a:pt x="0" y="0"/>
                </a:moveTo>
                <a:lnTo>
                  <a:pt x="0" y="0"/>
                </a:lnTo>
                <a:lnTo>
                  <a:pt x="0" y="0"/>
                </a:lnTo>
                <a:lnTo>
                  <a:pt x="0" y="2"/>
                </a:lnTo>
                <a:lnTo>
                  <a:pt x="2" y="2"/>
                </a:lnTo>
                <a:lnTo>
                  <a:pt x="2" y="2"/>
                </a:lnTo>
                <a:lnTo>
                  <a:pt x="4" y="2"/>
                </a:lnTo>
                <a:lnTo>
                  <a:pt x="6" y="2"/>
                </a:lnTo>
                <a:lnTo>
                  <a:pt x="8" y="2"/>
                </a:lnTo>
                <a:lnTo>
                  <a:pt x="10" y="2"/>
                </a:lnTo>
                <a:lnTo>
                  <a:pt x="12" y="2"/>
                </a:lnTo>
                <a:lnTo>
                  <a:pt x="12" y="2"/>
                </a:lnTo>
                <a:lnTo>
                  <a:pt x="12" y="2"/>
                </a:lnTo>
                <a:lnTo>
                  <a:pt x="14" y="4"/>
                </a:lnTo>
                <a:lnTo>
                  <a:pt x="16" y="6"/>
                </a:lnTo>
                <a:lnTo>
                  <a:pt x="18" y="8"/>
                </a:lnTo>
                <a:lnTo>
                  <a:pt x="20" y="10"/>
                </a:lnTo>
                <a:lnTo>
                  <a:pt x="20" y="12"/>
                </a:lnTo>
                <a:lnTo>
                  <a:pt x="22" y="14"/>
                </a:lnTo>
                <a:lnTo>
                  <a:pt x="22" y="16"/>
                </a:lnTo>
                <a:lnTo>
                  <a:pt x="24" y="18"/>
                </a:lnTo>
                <a:lnTo>
                  <a:pt x="24" y="20"/>
                </a:lnTo>
                <a:lnTo>
                  <a:pt x="24" y="22"/>
                </a:lnTo>
                <a:lnTo>
                  <a:pt x="24" y="22"/>
                </a:lnTo>
                <a:lnTo>
                  <a:pt x="24" y="22"/>
                </a:lnTo>
                <a:lnTo>
                  <a:pt x="24" y="24"/>
                </a:lnTo>
                <a:lnTo>
                  <a:pt x="24" y="24"/>
                </a:lnTo>
                <a:lnTo>
                  <a:pt x="24" y="24"/>
                </a:lnTo>
                <a:lnTo>
                  <a:pt x="24" y="24"/>
                </a:lnTo>
                <a:lnTo>
                  <a:pt x="22" y="26"/>
                </a:lnTo>
                <a:lnTo>
                  <a:pt x="22" y="26"/>
                </a:lnTo>
                <a:lnTo>
                  <a:pt x="20" y="26"/>
                </a:lnTo>
                <a:lnTo>
                  <a:pt x="18" y="26"/>
                </a:lnTo>
                <a:lnTo>
                  <a:pt x="16" y="26"/>
                </a:lnTo>
                <a:lnTo>
                  <a:pt x="16" y="26"/>
                </a:lnTo>
                <a:lnTo>
                  <a:pt x="14" y="26"/>
                </a:lnTo>
                <a:lnTo>
                  <a:pt x="14" y="26"/>
                </a:lnTo>
                <a:lnTo>
                  <a:pt x="12" y="24"/>
                </a:lnTo>
                <a:lnTo>
                  <a:pt x="10" y="24"/>
                </a:lnTo>
                <a:lnTo>
                  <a:pt x="8" y="22"/>
                </a:lnTo>
                <a:lnTo>
                  <a:pt x="6" y="20"/>
                </a:lnTo>
                <a:lnTo>
                  <a:pt x="4" y="16"/>
                </a:lnTo>
                <a:lnTo>
                  <a:pt x="2" y="14"/>
                </a:lnTo>
                <a:lnTo>
                  <a:pt x="0" y="12"/>
                </a:lnTo>
                <a:lnTo>
                  <a:pt x="0" y="10"/>
                </a:lnTo>
                <a:lnTo>
                  <a:pt x="0" y="10"/>
                </a:lnTo>
                <a:lnTo>
                  <a:pt x="0" y="10"/>
                </a:lnTo>
                <a:lnTo>
                  <a:pt x="0" y="8"/>
                </a:lnTo>
                <a:lnTo>
                  <a:pt x="0" y="6"/>
                </a:lnTo>
                <a:lnTo>
                  <a:pt x="0" y="2"/>
                </a:lnTo>
                <a:lnTo>
                  <a:pt x="0" y="2"/>
                </a:lnTo>
                <a:lnTo>
                  <a:pt x="0" y="0"/>
                </a:lnTo>
              </a:path>
            </a:pathLst>
          </a:custGeom>
          <a:solidFill>
            <a:schemeClr val="accent1"/>
          </a:solid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49" name="Freeform 200"/>
          <p:cNvSpPr>
            <a:spLocks/>
          </p:cNvSpPr>
          <p:nvPr/>
        </p:nvSpPr>
        <p:spPr bwMode="auto">
          <a:xfrm>
            <a:off x="6370363" y="4750817"/>
            <a:ext cx="279180" cy="111784"/>
          </a:xfrm>
          <a:custGeom>
            <a:avLst/>
            <a:gdLst>
              <a:gd name="T0" fmla="*/ 16 w 136"/>
              <a:gd name="T1" fmla="*/ 2 h 48"/>
              <a:gd name="T2" fmla="*/ 8 w 136"/>
              <a:gd name="T3" fmla="*/ 6 h 48"/>
              <a:gd name="T4" fmla="*/ 4 w 136"/>
              <a:gd name="T5" fmla="*/ 10 h 48"/>
              <a:gd name="T6" fmla="*/ 0 w 136"/>
              <a:gd name="T7" fmla="*/ 14 h 48"/>
              <a:gd name="T8" fmla="*/ 0 w 136"/>
              <a:gd name="T9" fmla="*/ 16 h 48"/>
              <a:gd name="T10" fmla="*/ 0 w 136"/>
              <a:gd name="T11" fmla="*/ 20 h 48"/>
              <a:gd name="T12" fmla="*/ 4 w 136"/>
              <a:gd name="T13" fmla="*/ 26 h 48"/>
              <a:gd name="T14" fmla="*/ 8 w 136"/>
              <a:gd name="T15" fmla="*/ 30 h 48"/>
              <a:gd name="T16" fmla="*/ 12 w 136"/>
              <a:gd name="T17" fmla="*/ 32 h 48"/>
              <a:gd name="T18" fmla="*/ 22 w 136"/>
              <a:gd name="T19" fmla="*/ 30 h 48"/>
              <a:gd name="T20" fmla="*/ 32 w 136"/>
              <a:gd name="T21" fmla="*/ 30 h 48"/>
              <a:gd name="T22" fmla="*/ 36 w 136"/>
              <a:gd name="T23" fmla="*/ 30 h 48"/>
              <a:gd name="T24" fmla="*/ 42 w 136"/>
              <a:gd name="T25" fmla="*/ 34 h 48"/>
              <a:gd name="T26" fmla="*/ 46 w 136"/>
              <a:gd name="T27" fmla="*/ 36 h 48"/>
              <a:gd name="T28" fmla="*/ 54 w 136"/>
              <a:gd name="T29" fmla="*/ 36 h 48"/>
              <a:gd name="T30" fmla="*/ 62 w 136"/>
              <a:gd name="T31" fmla="*/ 34 h 48"/>
              <a:gd name="T32" fmla="*/ 66 w 136"/>
              <a:gd name="T33" fmla="*/ 34 h 48"/>
              <a:gd name="T34" fmla="*/ 68 w 136"/>
              <a:gd name="T35" fmla="*/ 36 h 48"/>
              <a:gd name="T36" fmla="*/ 70 w 136"/>
              <a:gd name="T37" fmla="*/ 40 h 48"/>
              <a:gd name="T38" fmla="*/ 70 w 136"/>
              <a:gd name="T39" fmla="*/ 44 h 48"/>
              <a:gd name="T40" fmla="*/ 70 w 136"/>
              <a:gd name="T41" fmla="*/ 46 h 48"/>
              <a:gd name="T42" fmla="*/ 72 w 136"/>
              <a:gd name="T43" fmla="*/ 48 h 48"/>
              <a:gd name="T44" fmla="*/ 78 w 136"/>
              <a:gd name="T45" fmla="*/ 48 h 48"/>
              <a:gd name="T46" fmla="*/ 88 w 136"/>
              <a:gd name="T47" fmla="*/ 48 h 48"/>
              <a:gd name="T48" fmla="*/ 102 w 136"/>
              <a:gd name="T49" fmla="*/ 46 h 48"/>
              <a:gd name="T50" fmla="*/ 112 w 136"/>
              <a:gd name="T51" fmla="*/ 46 h 48"/>
              <a:gd name="T52" fmla="*/ 130 w 136"/>
              <a:gd name="T53" fmla="*/ 46 h 48"/>
              <a:gd name="T54" fmla="*/ 134 w 136"/>
              <a:gd name="T55" fmla="*/ 46 h 48"/>
              <a:gd name="T56" fmla="*/ 134 w 136"/>
              <a:gd name="T57" fmla="*/ 46 h 48"/>
              <a:gd name="T58" fmla="*/ 136 w 136"/>
              <a:gd name="T59" fmla="*/ 42 h 48"/>
              <a:gd name="T60" fmla="*/ 136 w 136"/>
              <a:gd name="T61" fmla="*/ 36 h 48"/>
              <a:gd name="T62" fmla="*/ 134 w 136"/>
              <a:gd name="T63" fmla="*/ 34 h 48"/>
              <a:gd name="T64" fmla="*/ 132 w 136"/>
              <a:gd name="T65" fmla="*/ 32 h 48"/>
              <a:gd name="T66" fmla="*/ 126 w 136"/>
              <a:gd name="T67" fmla="*/ 30 h 48"/>
              <a:gd name="T68" fmla="*/ 122 w 136"/>
              <a:gd name="T69" fmla="*/ 28 h 48"/>
              <a:gd name="T70" fmla="*/ 122 w 136"/>
              <a:gd name="T71" fmla="*/ 28 h 48"/>
              <a:gd name="T72" fmla="*/ 122 w 136"/>
              <a:gd name="T73" fmla="*/ 24 h 48"/>
              <a:gd name="T74" fmla="*/ 124 w 136"/>
              <a:gd name="T75" fmla="*/ 18 h 48"/>
              <a:gd name="T76" fmla="*/ 124 w 136"/>
              <a:gd name="T77" fmla="*/ 16 h 48"/>
              <a:gd name="T78" fmla="*/ 122 w 136"/>
              <a:gd name="T79" fmla="*/ 16 h 48"/>
              <a:gd name="T80" fmla="*/ 120 w 136"/>
              <a:gd name="T81" fmla="*/ 16 h 48"/>
              <a:gd name="T82" fmla="*/ 112 w 136"/>
              <a:gd name="T83" fmla="*/ 18 h 48"/>
              <a:gd name="T84" fmla="*/ 104 w 136"/>
              <a:gd name="T85" fmla="*/ 18 h 48"/>
              <a:gd name="T86" fmla="*/ 96 w 136"/>
              <a:gd name="T87" fmla="*/ 16 h 48"/>
              <a:gd name="T88" fmla="*/ 88 w 136"/>
              <a:gd name="T89" fmla="*/ 12 h 48"/>
              <a:gd name="T90" fmla="*/ 82 w 136"/>
              <a:gd name="T91" fmla="*/ 8 h 48"/>
              <a:gd name="T92" fmla="*/ 74 w 136"/>
              <a:gd name="T93" fmla="*/ 8 h 48"/>
              <a:gd name="T94" fmla="*/ 64 w 136"/>
              <a:gd name="T95" fmla="*/ 8 h 48"/>
              <a:gd name="T96" fmla="*/ 56 w 136"/>
              <a:gd name="T97" fmla="*/ 6 h 48"/>
              <a:gd name="T98" fmla="*/ 44 w 136"/>
              <a:gd name="T99" fmla="*/ 0 h 48"/>
              <a:gd name="T100" fmla="*/ 38 w 136"/>
              <a:gd name="T101" fmla="*/ 0 h 48"/>
              <a:gd name="T102" fmla="*/ 30 w 136"/>
              <a:gd name="T103" fmla="*/ 0 h 48"/>
              <a:gd name="T104" fmla="*/ 20 w 136"/>
              <a:gd name="T10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48">
                <a:moveTo>
                  <a:pt x="20" y="0"/>
                </a:moveTo>
                <a:lnTo>
                  <a:pt x="20" y="0"/>
                </a:lnTo>
                <a:lnTo>
                  <a:pt x="16" y="2"/>
                </a:lnTo>
                <a:lnTo>
                  <a:pt x="14" y="2"/>
                </a:lnTo>
                <a:lnTo>
                  <a:pt x="10" y="4"/>
                </a:lnTo>
                <a:lnTo>
                  <a:pt x="8" y="6"/>
                </a:lnTo>
                <a:lnTo>
                  <a:pt x="8" y="6"/>
                </a:lnTo>
                <a:lnTo>
                  <a:pt x="6" y="8"/>
                </a:lnTo>
                <a:lnTo>
                  <a:pt x="4" y="10"/>
                </a:lnTo>
                <a:lnTo>
                  <a:pt x="2" y="10"/>
                </a:lnTo>
                <a:lnTo>
                  <a:pt x="2" y="12"/>
                </a:lnTo>
                <a:lnTo>
                  <a:pt x="0" y="14"/>
                </a:lnTo>
                <a:lnTo>
                  <a:pt x="0" y="14"/>
                </a:lnTo>
                <a:lnTo>
                  <a:pt x="0" y="16"/>
                </a:lnTo>
                <a:lnTo>
                  <a:pt x="0" y="16"/>
                </a:lnTo>
                <a:lnTo>
                  <a:pt x="0" y="18"/>
                </a:lnTo>
                <a:lnTo>
                  <a:pt x="0" y="18"/>
                </a:lnTo>
                <a:lnTo>
                  <a:pt x="0" y="20"/>
                </a:lnTo>
                <a:lnTo>
                  <a:pt x="2" y="22"/>
                </a:lnTo>
                <a:lnTo>
                  <a:pt x="2" y="24"/>
                </a:lnTo>
                <a:lnTo>
                  <a:pt x="4" y="26"/>
                </a:lnTo>
                <a:lnTo>
                  <a:pt x="6" y="28"/>
                </a:lnTo>
                <a:lnTo>
                  <a:pt x="8" y="30"/>
                </a:lnTo>
                <a:lnTo>
                  <a:pt x="8" y="30"/>
                </a:lnTo>
                <a:lnTo>
                  <a:pt x="10" y="30"/>
                </a:lnTo>
                <a:lnTo>
                  <a:pt x="10" y="32"/>
                </a:lnTo>
                <a:lnTo>
                  <a:pt x="12" y="32"/>
                </a:lnTo>
                <a:lnTo>
                  <a:pt x="14" y="32"/>
                </a:lnTo>
                <a:lnTo>
                  <a:pt x="18" y="32"/>
                </a:lnTo>
                <a:lnTo>
                  <a:pt x="22" y="30"/>
                </a:lnTo>
                <a:lnTo>
                  <a:pt x="26" y="30"/>
                </a:lnTo>
                <a:lnTo>
                  <a:pt x="28" y="30"/>
                </a:lnTo>
                <a:lnTo>
                  <a:pt x="32" y="30"/>
                </a:lnTo>
                <a:lnTo>
                  <a:pt x="34" y="30"/>
                </a:lnTo>
                <a:lnTo>
                  <a:pt x="34" y="30"/>
                </a:lnTo>
                <a:lnTo>
                  <a:pt x="36" y="30"/>
                </a:lnTo>
                <a:lnTo>
                  <a:pt x="38" y="32"/>
                </a:lnTo>
                <a:lnTo>
                  <a:pt x="40" y="32"/>
                </a:lnTo>
                <a:lnTo>
                  <a:pt x="42" y="34"/>
                </a:lnTo>
                <a:lnTo>
                  <a:pt x="44" y="36"/>
                </a:lnTo>
                <a:lnTo>
                  <a:pt x="44" y="36"/>
                </a:lnTo>
                <a:lnTo>
                  <a:pt x="46" y="36"/>
                </a:lnTo>
                <a:lnTo>
                  <a:pt x="48" y="36"/>
                </a:lnTo>
                <a:lnTo>
                  <a:pt x="50" y="36"/>
                </a:lnTo>
                <a:lnTo>
                  <a:pt x="54" y="36"/>
                </a:lnTo>
                <a:lnTo>
                  <a:pt x="58" y="34"/>
                </a:lnTo>
                <a:lnTo>
                  <a:pt x="60" y="34"/>
                </a:lnTo>
                <a:lnTo>
                  <a:pt x="62" y="34"/>
                </a:lnTo>
                <a:lnTo>
                  <a:pt x="64" y="34"/>
                </a:lnTo>
                <a:lnTo>
                  <a:pt x="66" y="34"/>
                </a:lnTo>
                <a:lnTo>
                  <a:pt x="66" y="34"/>
                </a:lnTo>
                <a:lnTo>
                  <a:pt x="68" y="34"/>
                </a:lnTo>
                <a:lnTo>
                  <a:pt x="68" y="36"/>
                </a:lnTo>
                <a:lnTo>
                  <a:pt x="68" y="36"/>
                </a:lnTo>
                <a:lnTo>
                  <a:pt x="70" y="36"/>
                </a:lnTo>
                <a:lnTo>
                  <a:pt x="70" y="38"/>
                </a:lnTo>
                <a:lnTo>
                  <a:pt x="70" y="40"/>
                </a:lnTo>
                <a:lnTo>
                  <a:pt x="70" y="40"/>
                </a:lnTo>
                <a:lnTo>
                  <a:pt x="70" y="42"/>
                </a:lnTo>
                <a:lnTo>
                  <a:pt x="70" y="44"/>
                </a:lnTo>
                <a:lnTo>
                  <a:pt x="70" y="44"/>
                </a:lnTo>
                <a:lnTo>
                  <a:pt x="70" y="46"/>
                </a:lnTo>
                <a:lnTo>
                  <a:pt x="70" y="46"/>
                </a:lnTo>
                <a:lnTo>
                  <a:pt x="70" y="46"/>
                </a:lnTo>
                <a:lnTo>
                  <a:pt x="72" y="46"/>
                </a:lnTo>
                <a:lnTo>
                  <a:pt x="72" y="48"/>
                </a:lnTo>
                <a:lnTo>
                  <a:pt x="74" y="48"/>
                </a:lnTo>
                <a:lnTo>
                  <a:pt x="76" y="48"/>
                </a:lnTo>
                <a:lnTo>
                  <a:pt x="78" y="48"/>
                </a:lnTo>
                <a:lnTo>
                  <a:pt x="82" y="48"/>
                </a:lnTo>
                <a:lnTo>
                  <a:pt x="84" y="48"/>
                </a:lnTo>
                <a:lnTo>
                  <a:pt x="88" y="48"/>
                </a:lnTo>
                <a:lnTo>
                  <a:pt x="90" y="48"/>
                </a:lnTo>
                <a:lnTo>
                  <a:pt x="96" y="48"/>
                </a:lnTo>
                <a:lnTo>
                  <a:pt x="102" y="46"/>
                </a:lnTo>
                <a:lnTo>
                  <a:pt x="108" y="46"/>
                </a:lnTo>
                <a:lnTo>
                  <a:pt x="110" y="46"/>
                </a:lnTo>
                <a:lnTo>
                  <a:pt x="112" y="46"/>
                </a:lnTo>
                <a:lnTo>
                  <a:pt x="124" y="46"/>
                </a:lnTo>
                <a:lnTo>
                  <a:pt x="126" y="46"/>
                </a:lnTo>
                <a:lnTo>
                  <a:pt x="130" y="46"/>
                </a:lnTo>
                <a:lnTo>
                  <a:pt x="130" y="46"/>
                </a:lnTo>
                <a:lnTo>
                  <a:pt x="132" y="46"/>
                </a:lnTo>
                <a:lnTo>
                  <a:pt x="134" y="46"/>
                </a:lnTo>
                <a:lnTo>
                  <a:pt x="134" y="46"/>
                </a:lnTo>
                <a:lnTo>
                  <a:pt x="134" y="46"/>
                </a:lnTo>
                <a:lnTo>
                  <a:pt x="134" y="46"/>
                </a:lnTo>
                <a:lnTo>
                  <a:pt x="134" y="44"/>
                </a:lnTo>
                <a:lnTo>
                  <a:pt x="136" y="44"/>
                </a:lnTo>
                <a:lnTo>
                  <a:pt x="136" y="42"/>
                </a:lnTo>
                <a:lnTo>
                  <a:pt x="136" y="40"/>
                </a:lnTo>
                <a:lnTo>
                  <a:pt x="136" y="38"/>
                </a:lnTo>
                <a:lnTo>
                  <a:pt x="136" y="36"/>
                </a:lnTo>
                <a:lnTo>
                  <a:pt x="136" y="36"/>
                </a:lnTo>
                <a:lnTo>
                  <a:pt x="134" y="34"/>
                </a:lnTo>
                <a:lnTo>
                  <a:pt x="134" y="34"/>
                </a:lnTo>
                <a:lnTo>
                  <a:pt x="134" y="34"/>
                </a:lnTo>
                <a:lnTo>
                  <a:pt x="134" y="32"/>
                </a:lnTo>
                <a:lnTo>
                  <a:pt x="132" y="32"/>
                </a:lnTo>
                <a:lnTo>
                  <a:pt x="130" y="32"/>
                </a:lnTo>
                <a:lnTo>
                  <a:pt x="128" y="30"/>
                </a:lnTo>
                <a:lnTo>
                  <a:pt x="126" y="30"/>
                </a:lnTo>
                <a:lnTo>
                  <a:pt x="124" y="30"/>
                </a:lnTo>
                <a:lnTo>
                  <a:pt x="124" y="30"/>
                </a:lnTo>
                <a:lnTo>
                  <a:pt x="122" y="28"/>
                </a:lnTo>
                <a:lnTo>
                  <a:pt x="122" y="28"/>
                </a:lnTo>
                <a:lnTo>
                  <a:pt x="122" y="28"/>
                </a:lnTo>
                <a:lnTo>
                  <a:pt x="122" y="28"/>
                </a:lnTo>
                <a:lnTo>
                  <a:pt x="122" y="26"/>
                </a:lnTo>
                <a:lnTo>
                  <a:pt x="122" y="26"/>
                </a:lnTo>
                <a:lnTo>
                  <a:pt x="122" y="24"/>
                </a:lnTo>
                <a:lnTo>
                  <a:pt x="122" y="22"/>
                </a:lnTo>
                <a:lnTo>
                  <a:pt x="124" y="20"/>
                </a:lnTo>
                <a:lnTo>
                  <a:pt x="124" y="18"/>
                </a:lnTo>
                <a:lnTo>
                  <a:pt x="124" y="18"/>
                </a:lnTo>
                <a:lnTo>
                  <a:pt x="124" y="18"/>
                </a:lnTo>
                <a:lnTo>
                  <a:pt x="124" y="16"/>
                </a:lnTo>
                <a:lnTo>
                  <a:pt x="124" y="16"/>
                </a:lnTo>
                <a:lnTo>
                  <a:pt x="124" y="16"/>
                </a:lnTo>
                <a:lnTo>
                  <a:pt x="122" y="16"/>
                </a:lnTo>
                <a:lnTo>
                  <a:pt x="122" y="16"/>
                </a:lnTo>
                <a:lnTo>
                  <a:pt x="122" y="16"/>
                </a:lnTo>
                <a:lnTo>
                  <a:pt x="120" y="16"/>
                </a:lnTo>
                <a:lnTo>
                  <a:pt x="118" y="16"/>
                </a:lnTo>
                <a:lnTo>
                  <a:pt x="114" y="18"/>
                </a:lnTo>
                <a:lnTo>
                  <a:pt x="112" y="18"/>
                </a:lnTo>
                <a:lnTo>
                  <a:pt x="112" y="18"/>
                </a:lnTo>
                <a:lnTo>
                  <a:pt x="108" y="18"/>
                </a:lnTo>
                <a:lnTo>
                  <a:pt x="104" y="18"/>
                </a:lnTo>
                <a:lnTo>
                  <a:pt x="98" y="18"/>
                </a:lnTo>
                <a:lnTo>
                  <a:pt x="96" y="16"/>
                </a:lnTo>
                <a:lnTo>
                  <a:pt x="96" y="16"/>
                </a:lnTo>
                <a:lnTo>
                  <a:pt x="94" y="16"/>
                </a:lnTo>
                <a:lnTo>
                  <a:pt x="92" y="14"/>
                </a:lnTo>
                <a:lnTo>
                  <a:pt x="88" y="12"/>
                </a:lnTo>
                <a:lnTo>
                  <a:pt x="86" y="10"/>
                </a:lnTo>
                <a:lnTo>
                  <a:pt x="84" y="10"/>
                </a:lnTo>
                <a:lnTo>
                  <a:pt x="82" y="8"/>
                </a:lnTo>
                <a:lnTo>
                  <a:pt x="80" y="8"/>
                </a:lnTo>
                <a:lnTo>
                  <a:pt x="78" y="8"/>
                </a:lnTo>
                <a:lnTo>
                  <a:pt x="74" y="8"/>
                </a:lnTo>
                <a:lnTo>
                  <a:pt x="72" y="8"/>
                </a:lnTo>
                <a:lnTo>
                  <a:pt x="66" y="8"/>
                </a:lnTo>
                <a:lnTo>
                  <a:pt x="64" y="8"/>
                </a:lnTo>
                <a:lnTo>
                  <a:pt x="62" y="8"/>
                </a:lnTo>
                <a:lnTo>
                  <a:pt x="58" y="6"/>
                </a:lnTo>
                <a:lnTo>
                  <a:pt x="56" y="6"/>
                </a:lnTo>
                <a:lnTo>
                  <a:pt x="50" y="4"/>
                </a:lnTo>
                <a:lnTo>
                  <a:pt x="48" y="2"/>
                </a:lnTo>
                <a:lnTo>
                  <a:pt x="44" y="0"/>
                </a:lnTo>
                <a:lnTo>
                  <a:pt x="42" y="0"/>
                </a:lnTo>
                <a:lnTo>
                  <a:pt x="40" y="0"/>
                </a:lnTo>
                <a:lnTo>
                  <a:pt x="38" y="0"/>
                </a:lnTo>
                <a:lnTo>
                  <a:pt x="36" y="0"/>
                </a:lnTo>
                <a:lnTo>
                  <a:pt x="32" y="0"/>
                </a:lnTo>
                <a:lnTo>
                  <a:pt x="30" y="0"/>
                </a:lnTo>
                <a:lnTo>
                  <a:pt x="24" y="0"/>
                </a:lnTo>
                <a:lnTo>
                  <a:pt x="22" y="0"/>
                </a:lnTo>
                <a:lnTo>
                  <a:pt x="20" y="0"/>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0" name="Freeform 202"/>
          <p:cNvSpPr>
            <a:spLocks/>
          </p:cNvSpPr>
          <p:nvPr/>
        </p:nvSpPr>
        <p:spPr bwMode="auto">
          <a:xfrm>
            <a:off x="6665964" y="4848630"/>
            <a:ext cx="24635" cy="18630"/>
          </a:xfrm>
          <a:custGeom>
            <a:avLst/>
            <a:gdLst>
              <a:gd name="T0" fmla="*/ 6 w 12"/>
              <a:gd name="T1" fmla="*/ 8 h 8"/>
              <a:gd name="T2" fmla="*/ 6 w 12"/>
              <a:gd name="T3" fmla="*/ 8 h 8"/>
              <a:gd name="T4" fmla="*/ 8 w 12"/>
              <a:gd name="T5" fmla="*/ 8 h 8"/>
              <a:gd name="T6" fmla="*/ 8 w 12"/>
              <a:gd name="T7" fmla="*/ 8 h 8"/>
              <a:gd name="T8" fmla="*/ 10 w 12"/>
              <a:gd name="T9" fmla="*/ 8 h 8"/>
              <a:gd name="T10" fmla="*/ 10 w 12"/>
              <a:gd name="T11" fmla="*/ 6 h 8"/>
              <a:gd name="T12" fmla="*/ 12 w 12"/>
              <a:gd name="T13" fmla="*/ 6 h 8"/>
              <a:gd name="T14" fmla="*/ 12 w 12"/>
              <a:gd name="T15" fmla="*/ 6 h 8"/>
              <a:gd name="T16" fmla="*/ 12 w 12"/>
              <a:gd name="T17" fmla="*/ 4 h 8"/>
              <a:gd name="T18" fmla="*/ 12 w 12"/>
              <a:gd name="T19" fmla="*/ 4 h 8"/>
              <a:gd name="T20" fmla="*/ 12 w 12"/>
              <a:gd name="T21" fmla="*/ 4 h 8"/>
              <a:gd name="T22" fmla="*/ 12 w 12"/>
              <a:gd name="T23" fmla="*/ 2 h 8"/>
              <a:gd name="T24" fmla="*/ 12 w 12"/>
              <a:gd name="T25" fmla="*/ 2 h 8"/>
              <a:gd name="T26" fmla="*/ 10 w 12"/>
              <a:gd name="T27" fmla="*/ 2 h 8"/>
              <a:gd name="T28" fmla="*/ 10 w 12"/>
              <a:gd name="T29" fmla="*/ 0 h 8"/>
              <a:gd name="T30" fmla="*/ 8 w 12"/>
              <a:gd name="T31" fmla="*/ 0 h 8"/>
              <a:gd name="T32" fmla="*/ 8 w 12"/>
              <a:gd name="T33" fmla="*/ 0 h 8"/>
              <a:gd name="T34" fmla="*/ 6 w 12"/>
              <a:gd name="T35" fmla="*/ 0 h 8"/>
              <a:gd name="T36" fmla="*/ 4 w 12"/>
              <a:gd name="T37" fmla="*/ 0 h 8"/>
              <a:gd name="T38" fmla="*/ 4 w 12"/>
              <a:gd name="T39" fmla="*/ 0 h 8"/>
              <a:gd name="T40" fmla="*/ 2 w 12"/>
              <a:gd name="T41" fmla="*/ 0 h 8"/>
              <a:gd name="T42" fmla="*/ 2 w 12"/>
              <a:gd name="T43" fmla="*/ 2 h 8"/>
              <a:gd name="T44" fmla="*/ 0 w 12"/>
              <a:gd name="T45" fmla="*/ 2 h 8"/>
              <a:gd name="T46" fmla="*/ 0 w 12"/>
              <a:gd name="T47" fmla="*/ 2 h 8"/>
              <a:gd name="T48" fmla="*/ 0 w 12"/>
              <a:gd name="T49" fmla="*/ 4 h 8"/>
              <a:gd name="T50" fmla="*/ 0 w 12"/>
              <a:gd name="T51" fmla="*/ 4 h 8"/>
              <a:gd name="T52" fmla="*/ 0 w 12"/>
              <a:gd name="T53" fmla="*/ 4 h 8"/>
              <a:gd name="T54" fmla="*/ 0 w 12"/>
              <a:gd name="T55" fmla="*/ 6 h 8"/>
              <a:gd name="T56" fmla="*/ 0 w 12"/>
              <a:gd name="T57" fmla="*/ 6 h 8"/>
              <a:gd name="T58" fmla="*/ 2 w 12"/>
              <a:gd name="T59" fmla="*/ 6 h 8"/>
              <a:gd name="T60" fmla="*/ 2 w 12"/>
              <a:gd name="T61" fmla="*/ 8 h 8"/>
              <a:gd name="T62" fmla="*/ 4 w 12"/>
              <a:gd name="T63" fmla="*/ 8 h 8"/>
              <a:gd name="T64" fmla="*/ 4 w 12"/>
              <a:gd name="T65" fmla="*/ 8 h 8"/>
              <a:gd name="T66" fmla="*/ 6 w 12"/>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8">
                <a:moveTo>
                  <a:pt x="6" y="8"/>
                </a:moveTo>
                <a:lnTo>
                  <a:pt x="6" y="8"/>
                </a:lnTo>
                <a:lnTo>
                  <a:pt x="8" y="8"/>
                </a:lnTo>
                <a:lnTo>
                  <a:pt x="8" y="8"/>
                </a:lnTo>
                <a:lnTo>
                  <a:pt x="10" y="8"/>
                </a:lnTo>
                <a:lnTo>
                  <a:pt x="10" y="6"/>
                </a:lnTo>
                <a:lnTo>
                  <a:pt x="12" y="6"/>
                </a:lnTo>
                <a:lnTo>
                  <a:pt x="12" y="6"/>
                </a:lnTo>
                <a:lnTo>
                  <a:pt x="12" y="4"/>
                </a:lnTo>
                <a:lnTo>
                  <a:pt x="12" y="4"/>
                </a:lnTo>
                <a:lnTo>
                  <a:pt x="12" y="4"/>
                </a:lnTo>
                <a:lnTo>
                  <a:pt x="12" y="2"/>
                </a:lnTo>
                <a:lnTo>
                  <a:pt x="12" y="2"/>
                </a:lnTo>
                <a:lnTo>
                  <a:pt x="10" y="2"/>
                </a:lnTo>
                <a:lnTo>
                  <a:pt x="10" y="0"/>
                </a:lnTo>
                <a:lnTo>
                  <a:pt x="8" y="0"/>
                </a:lnTo>
                <a:lnTo>
                  <a:pt x="8" y="0"/>
                </a:lnTo>
                <a:lnTo>
                  <a:pt x="6" y="0"/>
                </a:lnTo>
                <a:lnTo>
                  <a:pt x="4" y="0"/>
                </a:lnTo>
                <a:lnTo>
                  <a:pt x="4" y="0"/>
                </a:lnTo>
                <a:lnTo>
                  <a:pt x="2" y="0"/>
                </a:lnTo>
                <a:lnTo>
                  <a:pt x="2" y="2"/>
                </a:lnTo>
                <a:lnTo>
                  <a:pt x="0" y="2"/>
                </a:lnTo>
                <a:lnTo>
                  <a:pt x="0" y="2"/>
                </a:lnTo>
                <a:lnTo>
                  <a:pt x="0" y="4"/>
                </a:lnTo>
                <a:lnTo>
                  <a:pt x="0" y="4"/>
                </a:lnTo>
                <a:lnTo>
                  <a:pt x="0" y="4"/>
                </a:lnTo>
                <a:lnTo>
                  <a:pt x="0" y="6"/>
                </a:lnTo>
                <a:lnTo>
                  <a:pt x="0" y="6"/>
                </a:lnTo>
                <a:lnTo>
                  <a:pt x="2" y="6"/>
                </a:lnTo>
                <a:lnTo>
                  <a:pt x="2" y="8"/>
                </a:lnTo>
                <a:lnTo>
                  <a:pt x="4" y="8"/>
                </a:lnTo>
                <a:lnTo>
                  <a:pt x="4" y="8"/>
                </a:lnTo>
                <a:lnTo>
                  <a:pt x="6" y="8"/>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1" name="Freeform 204"/>
          <p:cNvSpPr>
            <a:spLocks/>
          </p:cNvSpPr>
          <p:nvPr/>
        </p:nvSpPr>
        <p:spPr bwMode="auto">
          <a:xfrm>
            <a:off x="6702915" y="4848630"/>
            <a:ext cx="12316" cy="18630"/>
          </a:xfrm>
          <a:custGeom>
            <a:avLst/>
            <a:gdLst>
              <a:gd name="T0" fmla="*/ 4 w 6"/>
              <a:gd name="T1" fmla="*/ 8 h 8"/>
              <a:gd name="T2" fmla="*/ 4 w 6"/>
              <a:gd name="T3" fmla="*/ 8 h 8"/>
              <a:gd name="T4" fmla="*/ 2 w 6"/>
              <a:gd name="T5" fmla="*/ 8 h 8"/>
              <a:gd name="T6" fmla="*/ 2 w 6"/>
              <a:gd name="T7" fmla="*/ 8 h 8"/>
              <a:gd name="T8" fmla="*/ 2 w 6"/>
              <a:gd name="T9" fmla="*/ 8 h 8"/>
              <a:gd name="T10" fmla="*/ 2 w 6"/>
              <a:gd name="T11" fmla="*/ 6 h 8"/>
              <a:gd name="T12" fmla="*/ 2 w 6"/>
              <a:gd name="T13" fmla="*/ 6 h 8"/>
              <a:gd name="T14" fmla="*/ 0 w 6"/>
              <a:gd name="T15" fmla="*/ 6 h 8"/>
              <a:gd name="T16" fmla="*/ 0 w 6"/>
              <a:gd name="T17" fmla="*/ 4 h 8"/>
              <a:gd name="T18" fmla="*/ 0 w 6"/>
              <a:gd name="T19" fmla="*/ 4 h 8"/>
              <a:gd name="T20" fmla="*/ 0 w 6"/>
              <a:gd name="T21" fmla="*/ 4 h 8"/>
              <a:gd name="T22" fmla="*/ 0 w 6"/>
              <a:gd name="T23" fmla="*/ 2 h 8"/>
              <a:gd name="T24" fmla="*/ 2 w 6"/>
              <a:gd name="T25" fmla="*/ 2 h 8"/>
              <a:gd name="T26" fmla="*/ 2 w 6"/>
              <a:gd name="T27" fmla="*/ 2 h 8"/>
              <a:gd name="T28" fmla="*/ 2 w 6"/>
              <a:gd name="T29" fmla="*/ 0 h 8"/>
              <a:gd name="T30" fmla="*/ 2 w 6"/>
              <a:gd name="T31" fmla="*/ 0 h 8"/>
              <a:gd name="T32" fmla="*/ 2 w 6"/>
              <a:gd name="T33" fmla="*/ 0 h 8"/>
              <a:gd name="T34" fmla="*/ 4 w 6"/>
              <a:gd name="T35" fmla="*/ 0 h 8"/>
              <a:gd name="T36" fmla="*/ 4 w 6"/>
              <a:gd name="T37" fmla="*/ 0 h 8"/>
              <a:gd name="T38" fmla="*/ 4 w 6"/>
              <a:gd name="T39" fmla="*/ 0 h 8"/>
              <a:gd name="T40" fmla="*/ 4 w 6"/>
              <a:gd name="T41" fmla="*/ 0 h 8"/>
              <a:gd name="T42" fmla="*/ 6 w 6"/>
              <a:gd name="T43" fmla="*/ 2 h 8"/>
              <a:gd name="T44" fmla="*/ 6 w 6"/>
              <a:gd name="T45" fmla="*/ 2 h 8"/>
              <a:gd name="T46" fmla="*/ 6 w 6"/>
              <a:gd name="T47" fmla="*/ 2 h 8"/>
              <a:gd name="T48" fmla="*/ 6 w 6"/>
              <a:gd name="T49" fmla="*/ 4 h 8"/>
              <a:gd name="T50" fmla="*/ 6 w 6"/>
              <a:gd name="T51" fmla="*/ 4 h 8"/>
              <a:gd name="T52" fmla="*/ 6 w 6"/>
              <a:gd name="T53" fmla="*/ 4 h 8"/>
              <a:gd name="T54" fmla="*/ 6 w 6"/>
              <a:gd name="T55" fmla="*/ 6 h 8"/>
              <a:gd name="T56" fmla="*/ 6 w 6"/>
              <a:gd name="T57" fmla="*/ 6 h 8"/>
              <a:gd name="T58" fmla="*/ 6 w 6"/>
              <a:gd name="T59" fmla="*/ 6 h 8"/>
              <a:gd name="T60" fmla="*/ 4 w 6"/>
              <a:gd name="T61" fmla="*/ 8 h 8"/>
              <a:gd name="T62" fmla="*/ 4 w 6"/>
              <a:gd name="T63" fmla="*/ 8 h 8"/>
              <a:gd name="T64" fmla="*/ 4 w 6"/>
              <a:gd name="T65" fmla="*/ 8 h 8"/>
              <a:gd name="T66" fmla="*/ 4 w 6"/>
              <a:gd name="T6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8">
                <a:moveTo>
                  <a:pt x="4" y="8"/>
                </a:moveTo>
                <a:lnTo>
                  <a:pt x="4" y="8"/>
                </a:lnTo>
                <a:lnTo>
                  <a:pt x="2" y="8"/>
                </a:lnTo>
                <a:lnTo>
                  <a:pt x="2" y="8"/>
                </a:lnTo>
                <a:lnTo>
                  <a:pt x="2" y="8"/>
                </a:lnTo>
                <a:lnTo>
                  <a:pt x="2" y="6"/>
                </a:lnTo>
                <a:lnTo>
                  <a:pt x="2" y="6"/>
                </a:lnTo>
                <a:lnTo>
                  <a:pt x="0" y="6"/>
                </a:lnTo>
                <a:lnTo>
                  <a:pt x="0" y="4"/>
                </a:lnTo>
                <a:lnTo>
                  <a:pt x="0" y="4"/>
                </a:lnTo>
                <a:lnTo>
                  <a:pt x="0" y="4"/>
                </a:lnTo>
                <a:lnTo>
                  <a:pt x="0" y="2"/>
                </a:lnTo>
                <a:lnTo>
                  <a:pt x="2" y="2"/>
                </a:lnTo>
                <a:lnTo>
                  <a:pt x="2" y="2"/>
                </a:lnTo>
                <a:lnTo>
                  <a:pt x="2" y="0"/>
                </a:lnTo>
                <a:lnTo>
                  <a:pt x="2" y="0"/>
                </a:lnTo>
                <a:lnTo>
                  <a:pt x="2" y="0"/>
                </a:lnTo>
                <a:lnTo>
                  <a:pt x="4" y="0"/>
                </a:lnTo>
                <a:lnTo>
                  <a:pt x="4" y="0"/>
                </a:lnTo>
                <a:lnTo>
                  <a:pt x="4" y="0"/>
                </a:lnTo>
                <a:lnTo>
                  <a:pt x="4" y="0"/>
                </a:lnTo>
                <a:lnTo>
                  <a:pt x="6" y="2"/>
                </a:lnTo>
                <a:lnTo>
                  <a:pt x="6" y="2"/>
                </a:lnTo>
                <a:lnTo>
                  <a:pt x="6" y="2"/>
                </a:lnTo>
                <a:lnTo>
                  <a:pt x="6" y="4"/>
                </a:lnTo>
                <a:lnTo>
                  <a:pt x="6" y="4"/>
                </a:lnTo>
                <a:lnTo>
                  <a:pt x="6" y="4"/>
                </a:lnTo>
                <a:lnTo>
                  <a:pt x="6" y="6"/>
                </a:lnTo>
                <a:lnTo>
                  <a:pt x="6" y="6"/>
                </a:lnTo>
                <a:lnTo>
                  <a:pt x="6" y="6"/>
                </a:lnTo>
                <a:lnTo>
                  <a:pt x="4" y="8"/>
                </a:lnTo>
                <a:lnTo>
                  <a:pt x="4" y="8"/>
                </a:lnTo>
                <a:lnTo>
                  <a:pt x="4" y="8"/>
                </a:lnTo>
                <a:lnTo>
                  <a:pt x="4" y="8"/>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2" name="Freeform 207"/>
          <p:cNvSpPr>
            <a:spLocks/>
          </p:cNvSpPr>
          <p:nvPr/>
        </p:nvSpPr>
        <p:spPr bwMode="auto">
          <a:xfrm>
            <a:off x="6735760" y="4834655"/>
            <a:ext cx="32845" cy="37261"/>
          </a:xfrm>
          <a:custGeom>
            <a:avLst/>
            <a:gdLst>
              <a:gd name="T0" fmla="*/ 2 w 16"/>
              <a:gd name="T1" fmla="*/ 6 h 16"/>
              <a:gd name="T2" fmla="*/ 2 w 16"/>
              <a:gd name="T3" fmla="*/ 6 h 16"/>
              <a:gd name="T4" fmla="*/ 2 w 16"/>
              <a:gd name="T5" fmla="*/ 6 h 16"/>
              <a:gd name="T6" fmla="*/ 2 w 16"/>
              <a:gd name="T7" fmla="*/ 4 h 16"/>
              <a:gd name="T8" fmla="*/ 4 w 16"/>
              <a:gd name="T9" fmla="*/ 2 h 16"/>
              <a:gd name="T10" fmla="*/ 6 w 16"/>
              <a:gd name="T11" fmla="*/ 2 h 16"/>
              <a:gd name="T12" fmla="*/ 6 w 16"/>
              <a:gd name="T13" fmla="*/ 2 h 16"/>
              <a:gd name="T14" fmla="*/ 8 w 16"/>
              <a:gd name="T15" fmla="*/ 0 h 16"/>
              <a:gd name="T16" fmla="*/ 8 w 16"/>
              <a:gd name="T17" fmla="*/ 0 h 16"/>
              <a:gd name="T18" fmla="*/ 10 w 16"/>
              <a:gd name="T19" fmla="*/ 0 h 16"/>
              <a:gd name="T20" fmla="*/ 10 w 16"/>
              <a:gd name="T21" fmla="*/ 2 h 16"/>
              <a:gd name="T22" fmla="*/ 12 w 16"/>
              <a:gd name="T23" fmla="*/ 2 h 16"/>
              <a:gd name="T24" fmla="*/ 12 w 16"/>
              <a:gd name="T25" fmla="*/ 2 h 16"/>
              <a:gd name="T26" fmla="*/ 14 w 16"/>
              <a:gd name="T27" fmla="*/ 4 h 16"/>
              <a:gd name="T28" fmla="*/ 14 w 16"/>
              <a:gd name="T29" fmla="*/ 4 h 16"/>
              <a:gd name="T30" fmla="*/ 14 w 16"/>
              <a:gd name="T31" fmla="*/ 6 h 16"/>
              <a:gd name="T32" fmla="*/ 16 w 16"/>
              <a:gd name="T33" fmla="*/ 6 h 16"/>
              <a:gd name="T34" fmla="*/ 16 w 16"/>
              <a:gd name="T35" fmla="*/ 6 h 16"/>
              <a:gd name="T36" fmla="*/ 16 w 16"/>
              <a:gd name="T37" fmla="*/ 8 h 16"/>
              <a:gd name="T38" fmla="*/ 16 w 16"/>
              <a:gd name="T39" fmla="*/ 10 h 16"/>
              <a:gd name="T40" fmla="*/ 16 w 16"/>
              <a:gd name="T41" fmla="*/ 10 h 16"/>
              <a:gd name="T42" fmla="*/ 16 w 16"/>
              <a:gd name="T43" fmla="*/ 12 h 16"/>
              <a:gd name="T44" fmla="*/ 16 w 16"/>
              <a:gd name="T45" fmla="*/ 14 h 16"/>
              <a:gd name="T46" fmla="*/ 14 w 16"/>
              <a:gd name="T47" fmla="*/ 14 h 16"/>
              <a:gd name="T48" fmla="*/ 14 w 16"/>
              <a:gd name="T49" fmla="*/ 14 h 16"/>
              <a:gd name="T50" fmla="*/ 14 w 16"/>
              <a:gd name="T51" fmla="*/ 16 h 16"/>
              <a:gd name="T52" fmla="*/ 14 w 16"/>
              <a:gd name="T53" fmla="*/ 16 h 16"/>
              <a:gd name="T54" fmla="*/ 12 w 16"/>
              <a:gd name="T55" fmla="*/ 16 h 16"/>
              <a:gd name="T56" fmla="*/ 12 w 16"/>
              <a:gd name="T57" fmla="*/ 16 h 16"/>
              <a:gd name="T58" fmla="*/ 10 w 16"/>
              <a:gd name="T59" fmla="*/ 16 h 16"/>
              <a:gd name="T60" fmla="*/ 8 w 16"/>
              <a:gd name="T61" fmla="*/ 16 h 16"/>
              <a:gd name="T62" fmla="*/ 6 w 16"/>
              <a:gd name="T63" fmla="*/ 14 h 16"/>
              <a:gd name="T64" fmla="*/ 4 w 16"/>
              <a:gd name="T65" fmla="*/ 14 h 16"/>
              <a:gd name="T66" fmla="*/ 2 w 16"/>
              <a:gd name="T67" fmla="*/ 12 h 16"/>
              <a:gd name="T68" fmla="*/ 0 w 16"/>
              <a:gd name="T69" fmla="*/ 12 h 16"/>
              <a:gd name="T70" fmla="*/ 0 w 16"/>
              <a:gd name="T71" fmla="*/ 12 h 16"/>
              <a:gd name="T72" fmla="*/ 0 w 16"/>
              <a:gd name="T73" fmla="*/ 10 h 16"/>
              <a:gd name="T74" fmla="*/ 0 w 16"/>
              <a:gd name="T75" fmla="*/ 10 h 16"/>
              <a:gd name="T76" fmla="*/ 0 w 16"/>
              <a:gd name="T77" fmla="*/ 10 h 16"/>
              <a:gd name="T78" fmla="*/ 0 w 16"/>
              <a:gd name="T79" fmla="*/ 8 h 16"/>
              <a:gd name="T80" fmla="*/ 0 w 16"/>
              <a:gd name="T81" fmla="*/ 6 h 16"/>
              <a:gd name="T82" fmla="*/ 2 w 16"/>
              <a:gd name="T8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16">
                <a:moveTo>
                  <a:pt x="2" y="6"/>
                </a:moveTo>
                <a:lnTo>
                  <a:pt x="2" y="6"/>
                </a:lnTo>
                <a:lnTo>
                  <a:pt x="2" y="6"/>
                </a:lnTo>
                <a:lnTo>
                  <a:pt x="2" y="4"/>
                </a:lnTo>
                <a:lnTo>
                  <a:pt x="4" y="2"/>
                </a:lnTo>
                <a:lnTo>
                  <a:pt x="6" y="2"/>
                </a:lnTo>
                <a:lnTo>
                  <a:pt x="6" y="2"/>
                </a:lnTo>
                <a:lnTo>
                  <a:pt x="8" y="0"/>
                </a:lnTo>
                <a:lnTo>
                  <a:pt x="8" y="0"/>
                </a:lnTo>
                <a:lnTo>
                  <a:pt x="10" y="0"/>
                </a:lnTo>
                <a:lnTo>
                  <a:pt x="10" y="2"/>
                </a:lnTo>
                <a:lnTo>
                  <a:pt x="12" y="2"/>
                </a:lnTo>
                <a:lnTo>
                  <a:pt x="12" y="2"/>
                </a:lnTo>
                <a:lnTo>
                  <a:pt x="14" y="4"/>
                </a:lnTo>
                <a:lnTo>
                  <a:pt x="14" y="4"/>
                </a:lnTo>
                <a:lnTo>
                  <a:pt x="14" y="6"/>
                </a:lnTo>
                <a:lnTo>
                  <a:pt x="16" y="6"/>
                </a:lnTo>
                <a:lnTo>
                  <a:pt x="16" y="6"/>
                </a:lnTo>
                <a:lnTo>
                  <a:pt x="16" y="8"/>
                </a:lnTo>
                <a:lnTo>
                  <a:pt x="16" y="10"/>
                </a:lnTo>
                <a:lnTo>
                  <a:pt x="16" y="10"/>
                </a:lnTo>
                <a:lnTo>
                  <a:pt x="16" y="12"/>
                </a:lnTo>
                <a:lnTo>
                  <a:pt x="16" y="14"/>
                </a:lnTo>
                <a:lnTo>
                  <a:pt x="14" y="14"/>
                </a:lnTo>
                <a:lnTo>
                  <a:pt x="14" y="14"/>
                </a:lnTo>
                <a:lnTo>
                  <a:pt x="14" y="16"/>
                </a:lnTo>
                <a:lnTo>
                  <a:pt x="14" y="16"/>
                </a:lnTo>
                <a:lnTo>
                  <a:pt x="12" y="16"/>
                </a:lnTo>
                <a:lnTo>
                  <a:pt x="12" y="16"/>
                </a:lnTo>
                <a:lnTo>
                  <a:pt x="10" y="16"/>
                </a:lnTo>
                <a:lnTo>
                  <a:pt x="8" y="16"/>
                </a:lnTo>
                <a:lnTo>
                  <a:pt x="6" y="14"/>
                </a:lnTo>
                <a:lnTo>
                  <a:pt x="4" y="14"/>
                </a:lnTo>
                <a:lnTo>
                  <a:pt x="2" y="12"/>
                </a:lnTo>
                <a:lnTo>
                  <a:pt x="0" y="12"/>
                </a:lnTo>
                <a:lnTo>
                  <a:pt x="0" y="12"/>
                </a:lnTo>
                <a:lnTo>
                  <a:pt x="0" y="10"/>
                </a:lnTo>
                <a:lnTo>
                  <a:pt x="0" y="10"/>
                </a:lnTo>
                <a:lnTo>
                  <a:pt x="0" y="10"/>
                </a:lnTo>
                <a:lnTo>
                  <a:pt x="0" y="8"/>
                </a:lnTo>
                <a:lnTo>
                  <a:pt x="0" y="6"/>
                </a:lnTo>
                <a:lnTo>
                  <a:pt x="2" y="6"/>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3" name="Freeform 209"/>
          <p:cNvSpPr>
            <a:spLocks/>
          </p:cNvSpPr>
          <p:nvPr/>
        </p:nvSpPr>
        <p:spPr bwMode="auto">
          <a:xfrm>
            <a:off x="6776816" y="4895196"/>
            <a:ext cx="41057" cy="27948"/>
          </a:xfrm>
          <a:custGeom>
            <a:avLst/>
            <a:gdLst>
              <a:gd name="T0" fmla="*/ 4 w 20"/>
              <a:gd name="T1" fmla="*/ 2 h 12"/>
              <a:gd name="T2" fmla="*/ 4 w 20"/>
              <a:gd name="T3" fmla="*/ 2 h 12"/>
              <a:gd name="T4" fmla="*/ 2 w 20"/>
              <a:gd name="T5" fmla="*/ 2 h 12"/>
              <a:gd name="T6" fmla="*/ 2 w 20"/>
              <a:gd name="T7" fmla="*/ 4 h 12"/>
              <a:gd name="T8" fmla="*/ 2 w 20"/>
              <a:gd name="T9" fmla="*/ 6 h 12"/>
              <a:gd name="T10" fmla="*/ 0 w 20"/>
              <a:gd name="T11" fmla="*/ 8 h 12"/>
              <a:gd name="T12" fmla="*/ 0 w 20"/>
              <a:gd name="T13" fmla="*/ 8 h 12"/>
              <a:gd name="T14" fmla="*/ 0 w 20"/>
              <a:gd name="T15" fmla="*/ 10 h 12"/>
              <a:gd name="T16" fmla="*/ 0 w 20"/>
              <a:gd name="T17" fmla="*/ 12 h 12"/>
              <a:gd name="T18" fmla="*/ 0 w 20"/>
              <a:gd name="T19" fmla="*/ 12 h 12"/>
              <a:gd name="T20" fmla="*/ 0 w 20"/>
              <a:gd name="T21" fmla="*/ 12 h 12"/>
              <a:gd name="T22" fmla="*/ 2 w 20"/>
              <a:gd name="T23" fmla="*/ 12 h 12"/>
              <a:gd name="T24" fmla="*/ 2 w 20"/>
              <a:gd name="T25" fmla="*/ 12 h 12"/>
              <a:gd name="T26" fmla="*/ 2 w 20"/>
              <a:gd name="T27" fmla="*/ 12 h 12"/>
              <a:gd name="T28" fmla="*/ 4 w 20"/>
              <a:gd name="T29" fmla="*/ 12 h 12"/>
              <a:gd name="T30" fmla="*/ 4 w 20"/>
              <a:gd name="T31" fmla="*/ 12 h 12"/>
              <a:gd name="T32" fmla="*/ 6 w 20"/>
              <a:gd name="T33" fmla="*/ 12 h 12"/>
              <a:gd name="T34" fmla="*/ 8 w 20"/>
              <a:gd name="T35" fmla="*/ 12 h 12"/>
              <a:gd name="T36" fmla="*/ 10 w 20"/>
              <a:gd name="T37" fmla="*/ 10 h 12"/>
              <a:gd name="T38" fmla="*/ 12 w 20"/>
              <a:gd name="T39" fmla="*/ 10 h 12"/>
              <a:gd name="T40" fmla="*/ 14 w 20"/>
              <a:gd name="T41" fmla="*/ 8 h 12"/>
              <a:gd name="T42" fmla="*/ 16 w 20"/>
              <a:gd name="T43" fmla="*/ 8 h 12"/>
              <a:gd name="T44" fmla="*/ 18 w 20"/>
              <a:gd name="T45" fmla="*/ 6 h 12"/>
              <a:gd name="T46" fmla="*/ 18 w 20"/>
              <a:gd name="T47" fmla="*/ 4 h 12"/>
              <a:gd name="T48" fmla="*/ 20 w 20"/>
              <a:gd name="T49" fmla="*/ 4 h 12"/>
              <a:gd name="T50" fmla="*/ 20 w 20"/>
              <a:gd name="T51" fmla="*/ 2 h 12"/>
              <a:gd name="T52" fmla="*/ 20 w 20"/>
              <a:gd name="T53" fmla="*/ 2 h 12"/>
              <a:gd name="T54" fmla="*/ 20 w 20"/>
              <a:gd name="T55" fmla="*/ 2 h 12"/>
              <a:gd name="T56" fmla="*/ 20 w 20"/>
              <a:gd name="T57" fmla="*/ 0 h 12"/>
              <a:gd name="T58" fmla="*/ 20 w 20"/>
              <a:gd name="T59" fmla="*/ 0 h 12"/>
              <a:gd name="T60" fmla="*/ 18 w 20"/>
              <a:gd name="T61" fmla="*/ 0 h 12"/>
              <a:gd name="T62" fmla="*/ 18 w 20"/>
              <a:gd name="T63" fmla="*/ 0 h 12"/>
              <a:gd name="T64" fmla="*/ 16 w 20"/>
              <a:gd name="T65" fmla="*/ 0 h 12"/>
              <a:gd name="T66" fmla="*/ 16 w 20"/>
              <a:gd name="T67" fmla="*/ 0 h 12"/>
              <a:gd name="T68" fmla="*/ 14 w 20"/>
              <a:gd name="T69" fmla="*/ 0 h 12"/>
              <a:gd name="T70" fmla="*/ 12 w 20"/>
              <a:gd name="T71" fmla="*/ 0 h 12"/>
              <a:gd name="T72" fmla="*/ 10 w 20"/>
              <a:gd name="T73" fmla="*/ 0 h 12"/>
              <a:gd name="T74" fmla="*/ 6 w 20"/>
              <a:gd name="T75" fmla="*/ 0 h 12"/>
              <a:gd name="T76" fmla="*/ 4 w 20"/>
              <a:gd name="T77" fmla="*/ 2 h 12"/>
              <a:gd name="T78" fmla="*/ 4 w 20"/>
              <a:gd name="T79" fmla="*/ 2 h 12"/>
              <a:gd name="T80" fmla="*/ 4 w 20"/>
              <a:gd name="T8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12">
                <a:moveTo>
                  <a:pt x="4" y="2"/>
                </a:moveTo>
                <a:lnTo>
                  <a:pt x="4" y="2"/>
                </a:lnTo>
                <a:lnTo>
                  <a:pt x="2" y="2"/>
                </a:lnTo>
                <a:lnTo>
                  <a:pt x="2" y="4"/>
                </a:lnTo>
                <a:lnTo>
                  <a:pt x="2" y="6"/>
                </a:lnTo>
                <a:lnTo>
                  <a:pt x="0" y="8"/>
                </a:lnTo>
                <a:lnTo>
                  <a:pt x="0" y="8"/>
                </a:lnTo>
                <a:lnTo>
                  <a:pt x="0" y="10"/>
                </a:lnTo>
                <a:lnTo>
                  <a:pt x="0" y="12"/>
                </a:lnTo>
                <a:lnTo>
                  <a:pt x="0" y="12"/>
                </a:lnTo>
                <a:lnTo>
                  <a:pt x="0" y="12"/>
                </a:lnTo>
                <a:lnTo>
                  <a:pt x="2" y="12"/>
                </a:lnTo>
                <a:lnTo>
                  <a:pt x="2" y="12"/>
                </a:lnTo>
                <a:lnTo>
                  <a:pt x="2" y="12"/>
                </a:lnTo>
                <a:lnTo>
                  <a:pt x="4" y="12"/>
                </a:lnTo>
                <a:lnTo>
                  <a:pt x="4" y="12"/>
                </a:lnTo>
                <a:lnTo>
                  <a:pt x="6" y="12"/>
                </a:lnTo>
                <a:lnTo>
                  <a:pt x="8" y="12"/>
                </a:lnTo>
                <a:lnTo>
                  <a:pt x="10" y="10"/>
                </a:lnTo>
                <a:lnTo>
                  <a:pt x="12" y="10"/>
                </a:lnTo>
                <a:lnTo>
                  <a:pt x="14" y="8"/>
                </a:lnTo>
                <a:lnTo>
                  <a:pt x="16" y="8"/>
                </a:lnTo>
                <a:lnTo>
                  <a:pt x="18" y="6"/>
                </a:lnTo>
                <a:lnTo>
                  <a:pt x="18" y="4"/>
                </a:lnTo>
                <a:lnTo>
                  <a:pt x="20" y="4"/>
                </a:lnTo>
                <a:lnTo>
                  <a:pt x="20" y="2"/>
                </a:lnTo>
                <a:lnTo>
                  <a:pt x="20" y="2"/>
                </a:lnTo>
                <a:lnTo>
                  <a:pt x="20" y="2"/>
                </a:lnTo>
                <a:lnTo>
                  <a:pt x="20" y="0"/>
                </a:lnTo>
                <a:lnTo>
                  <a:pt x="20" y="0"/>
                </a:lnTo>
                <a:lnTo>
                  <a:pt x="18" y="0"/>
                </a:lnTo>
                <a:lnTo>
                  <a:pt x="18" y="0"/>
                </a:lnTo>
                <a:lnTo>
                  <a:pt x="16" y="0"/>
                </a:lnTo>
                <a:lnTo>
                  <a:pt x="16" y="0"/>
                </a:lnTo>
                <a:lnTo>
                  <a:pt x="14" y="0"/>
                </a:lnTo>
                <a:lnTo>
                  <a:pt x="12" y="0"/>
                </a:lnTo>
                <a:lnTo>
                  <a:pt x="10" y="0"/>
                </a:lnTo>
                <a:lnTo>
                  <a:pt x="6" y="0"/>
                </a:lnTo>
                <a:lnTo>
                  <a:pt x="4" y="2"/>
                </a:lnTo>
                <a:lnTo>
                  <a:pt x="4" y="2"/>
                </a:lnTo>
                <a:lnTo>
                  <a:pt x="4" y="2"/>
                </a:lnTo>
                <a:close/>
              </a:path>
            </a:pathLst>
          </a:custGeom>
          <a:solidFill>
            <a:schemeClr val="bg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4" name="Freeform 211"/>
          <p:cNvSpPr>
            <a:spLocks/>
          </p:cNvSpPr>
          <p:nvPr/>
        </p:nvSpPr>
        <p:spPr bwMode="auto">
          <a:xfrm>
            <a:off x="6805553" y="4848633"/>
            <a:ext cx="69794" cy="37261"/>
          </a:xfrm>
          <a:custGeom>
            <a:avLst/>
            <a:gdLst>
              <a:gd name="T0" fmla="*/ 0 w 34"/>
              <a:gd name="T1" fmla="*/ 4 h 16"/>
              <a:gd name="T2" fmla="*/ 0 w 34"/>
              <a:gd name="T3" fmla="*/ 4 h 16"/>
              <a:gd name="T4" fmla="*/ 0 w 34"/>
              <a:gd name="T5" fmla="*/ 2 h 16"/>
              <a:gd name="T6" fmla="*/ 2 w 34"/>
              <a:gd name="T7" fmla="*/ 2 h 16"/>
              <a:gd name="T8" fmla="*/ 2 w 34"/>
              <a:gd name="T9" fmla="*/ 2 h 16"/>
              <a:gd name="T10" fmla="*/ 2 w 34"/>
              <a:gd name="T11" fmla="*/ 0 h 16"/>
              <a:gd name="T12" fmla="*/ 6 w 34"/>
              <a:gd name="T13" fmla="*/ 0 h 16"/>
              <a:gd name="T14" fmla="*/ 8 w 34"/>
              <a:gd name="T15" fmla="*/ 0 h 16"/>
              <a:gd name="T16" fmla="*/ 10 w 34"/>
              <a:gd name="T17" fmla="*/ 0 h 16"/>
              <a:gd name="T18" fmla="*/ 14 w 34"/>
              <a:gd name="T19" fmla="*/ 0 h 16"/>
              <a:gd name="T20" fmla="*/ 18 w 34"/>
              <a:gd name="T21" fmla="*/ 0 h 16"/>
              <a:gd name="T22" fmla="*/ 22 w 34"/>
              <a:gd name="T23" fmla="*/ 2 h 16"/>
              <a:gd name="T24" fmla="*/ 24 w 34"/>
              <a:gd name="T25" fmla="*/ 2 h 16"/>
              <a:gd name="T26" fmla="*/ 26 w 34"/>
              <a:gd name="T27" fmla="*/ 2 h 16"/>
              <a:gd name="T28" fmla="*/ 28 w 34"/>
              <a:gd name="T29" fmla="*/ 4 h 16"/>
              <a:gd name="T30" fmla="*/ 30 w 34"/>
              <a:gd name="T31" fmla="*/ 4 h 16"/>
              <a:gd name="T32" fmla="*/ 30 w 34"/>
              <a:gd name="T33" fmla="*/ 4 h 16"/>
              <a:gd name="T34" fmla="*/ 32 w 34"/>
              <a:gd name="T35" fmla="*/ 4 h 16"/>
              <a:gd name="T36" fmla="*/ 32 w 34"/>
              <a:gd name="T37" fmla="*/ 6 h 16"/>
              <a:gd name="T38" fmla="*/ 32 w 34"/>
              <a:gd name="T39" fmla="*/ 6 h 16"/>
              <a:gd name="T40" fmla="*/ 34 w 34"/>
              <a:gd name="T41" fmla="*/ 6 h 16"/>
              <a:gd name="T42" fmla="*/ 34 w 34"/>
              <a:gd name="T43" fmla="*/ 8 h 16"/>
              <a:gd name="T44" fmla="*/ 32 w 34"/>
              <a:gd name="T45" fmla="*/ 8 h 16"/>
              <a:gd name="T46" fmla="*/ 32 w 34"/>
              <a:gd name="T47" fmla="*/ 10 h 16"/>
              <a:gd name="T48" fmla="*/ 32 w 34"/>
              <a:gd name="T49" fmla="*/ 10 h 16"/>
              <a:gd name="T50" fmla="*/ 30 w 34"/>
              <a:gd name="T51" fmla="*/ 12 h 16"/>
              <a:gd name="T52" fmla="*/ 28 w 34"/>
              <a:gd name="T53" fmla="*/ 12 h 16"/>
              <a:gd name="T54" fmla="*/ 26 w 34"/>
              <a:gd name="T55" fmla="*/ 14 h 16"/>
              <a:gd name="T56" fmla="*/ 24 w 34"/>
              <a:gd name="T57" fmla="*/ 14 h 16"/>
              <a:gd name="T58" fmla="*/ 22 w 34"/>
              <a:gd name="T59" fmla="*/ 16 h 16"/>
              <a:gd name="T60" fmla="*/ 22 w 34"/>
              <a:gd name="T61" fmla="*/ 16 h 16"/>
              <a:gd name="T62" fmla="*/ 20 w 34"/>
              <a:gd name="T63" fmla="*/ 16 h 16"/>
              <a:gd name="T64" fmla="*/ 18 w 34"/>
              <a:gd name="T65" fmla="*/ 16 h 16"/>
              <a:gd name="T66" fmla="*/ 14 w 34"/>
              <a:gd name="T67" fmla="*/ 16 h 16"/>
              <a:gd name="T68" fmla="*/ 12 w 34"/>
              <a:gd name="T69" fmla="*/ 16 h 16"/>
              <a:gd name="T70" fmla="*/ 8 w 34"/>
              <a:gd name="T71" fmla="*/ 16 h 16"/>
              <a:gd name="T72" fmla="*/ 6 w 34"/>
              <a:gd name="T73" fmla="*/ 14 h 16"/>
              <a:gd name="T74" fmla="*/ 4 w 34"/>
              <a:gd name="T75" fmla="*/ 14 h 16"/>
              <a:gd name="T76" fmla="*/ 4 w 34"/>
              <a:gd name="T77" fmla="*/ 12 h 16"/>
              <a:gd name="T78" fmla="*/ 2 w 34"/>
              <a:gd name="T79" fmla="*/ 12 h 16"/>
              <a:gd name="T80" fmla="*/ 2 w 34"/>
              <a:gd name="T81" fmla="*/ 12 h 16"/>
              <a:gd name="T82" fmla="*/ 2 w 34"/>
              <a:gd name="T83" fmla="*/ 10 h 16"/>
              <a:gd name="T84" fmla="*/ 0 w 34"/>
              <a:gd name="T85" fmla="*/ 10 h 16"/>
              <a:gd name="T86" fmla="*/ 0 w 34"/>
              <a:gd name="T87" fmla="*/ 8 h 16"/>
              <a:gd name="T88" fmla="*/ 0 w 34"/>
              <a:gd name="T89" fmla="*/ 6 h 16"/>
              <a:gd name="T90" fmla="*/ 0 w 34"/>
              <a:gd name="T91" fmla="*/ 6 h 16"/>
              <a:gd name="T92" fmla="*/ 0 w 34"/>
              <a:gd name="T93" fmla="*/ 4 h 16"/>
              <a:gd name="T94" fmla="*/ 0 w 34"/>
              <a:gd name="T95" fmla="*/ 4 h 16"/>
              <a:gd name="T96" fmla="*/ 0 w 34"/>
              <a:gd name="T97"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 h="16">
                <a:moveTo>
                  <a:pt x="0" y="4"/>
                </a:moveTo>
                <a:lnTo>
                  <a:pt x="0" y="4"/>
                </a:lnTo>
                <a:lnTo>
                  <a:pt x="0" y="2"/>
                </a:lnTo>
                <a:lnTo>
                  <a:pt x="2" y="2"/>
                </a:lnTo>
                <a:lnTo>
                  <a:pt x="2" y="2"/>
                </a:lnTo>
                <a:lnTo>
                  <a:pt x="2" y="0"/>
                </a:lnTo>
                <a:lnTo>
                  <a:pt x="6" y="0"/>
                </a:lnTo>
                <a:lnTo>
                  <a:pt x="8" y="0"/>
                </a:lnTo>
                <a:lnTo>
                  <a:pt x="10" y="0"/>
                </a:lnTo>
                <a:lnTo>
                  <a:pt x="14" y="0"/>
                </a:lnTo>
                <a:lnTo>
                  <a:pt x="18" y="0"/>
                </a:lnTo>
                <a:lnTo>
                  <a:pt x="22" y="2"/>
                </a:lnTo>
                <a:lnTo>
                  <a:pt x="24" y="2"/>
                </a:lnTo>
                <a:lnTo>
                  <a:pt x="26" y="2"/>
                </a:lnTo>
                <a:lnTo>
                  <a:pt x="28" y="4"/>
                </a:lnTo>
                <a:lnTo>
                  <a:pt x="30" y="4"/>
                </a:lnTo>
                <a:lnTo>
                  <a:pt x="30" y="4"/>
                </a:lnTo>
                <a:lnTo>
                  <a:pt x="32" y="4"/>
                </a:lnTo>
                <a:lnTo>
                  <a:pt x="32" y="6"/>
                </a:lnTo>
                <a:lnTo>
                  <a:pt x="32" y="6"/>
                </a:lnTo>
                <a:lnTo>
                  <a:pt x="34" y="6"/>
                </a:lnTo>
                <a:lnTo>
                  <a:pt x="34" y="8"/>
                </a:lnTo>
                <a:lnTo>
                  <a:pt x="32" y="8"/>
                </a:lnTo>
                <a:lnTo>
                  <a:pt x="32" y="10"/>
                </a:lnTo>
                <a:lnTo>
                  <a:pt x="32" y="10"/>
                </a:lnTo>
                <a:lnTo>
                  <a:pt x="30" y="12"/>
                </a:lnTo>
                <a:lnTo>
                  <a:pt x="28" y="12"/>
                </a:lnTo>
                <a:lnTo>
                  <a:pt x="26" y="14"/>
                </a:lnTo>
                <a:lnTo>
                  <a:pt x="24" y="14"/>
                </a:lnTo>
                <a:lnTo>
                  <a:pt x="22" y="16"/>
                </a:lnTo>
                <a:lnTo>
                  <a:pt x="22" y="16"/>
                </a:lnTo>
                <a:lnTo>
                  <a:pt x="20" y="16"/>
                </a:lnTo>
                <a:lnTo>
                  <a:pt x="18" y="16"/>
                </a:lnTo>
                <a:lnTo>
                  <a:pt x="14" y="16"/>
                </a:lnTo>
                <a:lnTo>
                  <a:pt x="12" y="16"/>
                </a:lnTo>
                <a:lnTo>
                  <a:pt x="8" y="16"/>
                </a:lnTo>
                <a:lnTo>
                  <a:pt x="6" y="14"/>
                </a:lnTo>
                <a:lnTo>
                  <a:pt x="4" y="14"/>
                </a:lnTo>
                <a:lnTo>
                  <a:pt x="4" y="12"/>
                </a:lnTo>
                <a:lnTo>
                  <a:pt x="2" y="12"/>
                </a:lnTo>
                <a:lnTo>
                  <a:pt x="2" y="12"/>
                </a:lnTo>
                <a:lnTo>
                  <a:pt x="2" y="10"/>
                </a:lnTo>
                <a:lnTo>
                  <a:pt x="0" y="10"/>
                </a:lnTo>
                <a:lnTo>
                  <a:pt x="0" y="8"/>
                </a:lnTo>
                <a:lnTo>
                  <a:pt x="0" y="6"/>
                </a:lnTo>
                <a:lnTo>
                  <a:pt x="0" y="6"/>
                </a:lnTo>
                <a:lnTo>
                  <a:pt x="0" y="4"/>
                </a:lnTo>
                <a:lnTo>
                  <a:pt x="0" y="4"/>
                </a:lnTo>
                <a:lnTo>
                  <a:pt x="0" y="4"/>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5" name="Freeform 215"/>
          <p:cNvSpPr>
            <a:spLocks/>
          </p:cNvSpPr>
          <p:nvPr/>
        </p:nvSpPr>
        <p:spPr bwMode="auto">
          <a:xfrm>
            <a:off x="6452476" y="4261769"/>
            <a:ext cx="336660" cy="428505"/>
          </a:xfrm>
          <a:custGeom>
            <a:avLst/>
            <a:gdLst>
              <a:gd name="T0" fmla="*/ 28 w 164"/>
              <a:gd name="T1" fmla="*/ 90 h 184"/>
              <a:gd name="T2" fmla="*/ 12 w 164"/>
              <a:gd name="T3" fmla="*/ 88 h 184"/>
              <a:gd name="T4" fmla="*/ 4 w 164"/>
              <a:gd name="T5" fmla="*/ 90 h 184"/>
              <a:gd name="T6" fmla="*/ 0 w 164"/>
              <a:gd name="T7" fmla="*/ 100 h 184"/>
              <a:gd name="T8" fmla="*/ 2 w 164"/>
              <a:gd name="T9" fmla="*/ 112 h 184"/>
              <a:gd name="T10" fmla="*/ 8 w 164"/>
              <a:gd name="T11" fmla="*/ 116 h 184"/>
              <a:gd name="T12" fmla="*/ 12 w 164"/>
              <a:gd name="T13" fmla="*/ 120 h 184"/>
              <a:gd name="T14" fmla="*/ 12 w 164"/>
              <a:gd name="T15" fmla="*/ 134 h 184"/>
              <a:gd name="T16" fmla="*/ 14 w 164"/>
              <a:gd name="T17" fmla="*/ 138 h 184"/>
              <a:gd name="T18" fmla="*/ 24 w 164"/>
              <a:gd name="T19" fmla="*/ 138 h 184"/>
              <a:gd name="T20" fmla="*/ 26 w 164"/>
              <a:gd name="T21" fmla="*/ 144 h 184"/>
              <a:gd name="T22" fmla="*/ 26 w 164"/>
              <a:gd name="T23" fmla="*/ 158 h 184"/>
              <a:gd name="T24" fmla="*/ 32 w 164"/>
              <a:gd name="T25" fmla="*/ 162 h 184"/>
              <a:gd name="T26" fmla="*/ 38 w 164"/>
              <a:gd name="T27" fmla="*/ 166 h 184"/>
              <a:gd name="T28" fmla="*/ 48 w 164"/>
              <a:gd name="T29" fmla="*/ 174 h 184"/>
              <a:gd name="T30" fmla="*/ 62 w 164"/>
              <a:gd name="T31" fmla="*/ 176 h 184"/>
              <a:gd name="T32" fmla="*/ 66 w 164"/>
              <a:gd name="T33" fmla="*/ 170 h 184"/>
              <a:gd name="T34" fmla="*/ 72 w 164"/>
              <a:gd name="T35" fmla="*/ 166 h 184"/>
              <a:gd name="T36" fmla="*/ 82 w 164"/>
              <a:gd name="T37" fmla="*/ 168 h 184"/>
              <a:gd name="T38" fmla="*/ 86 w 164"/>
              <a:gd name="T39" fmla="*/ 176 h 184"/>
              <a:gd name="T40" fmla="*/ 90 w 164"/>
              <a:gd name="T41" fmla="*/ 184 h 184"/>
              <a:gd name="T42" fmla="*/ 104 w 164"/>
              <a:gd name="T43" fmla="*/ 184 h 184"/>
              <a:gd name="T44" fmla="*/ 110 w 164"/>
              <a:gd name="T45" fmla="*/ 180 h 184"/>
              <a:gd name="T46" fmla="*/ 114 w 164"/>
              <a:gd name="T47" fmla="*/ 170 h 184"/>
              <a:gd name="T48" fmla="*/ 122 w 164"/>
              <a:gd name="T49" fmla="*/ 158 h 184"/>
              <a:gd name="T50" fmla="*/ 120 w 164"/>
              <a:gd name="T51" fmla="*/ 144 h 184"/>
              <a:gd name="T52" fmla="*/ 126 w 164"/>
              <a:gd name="T53" fmla="*/ 138 h 184"/>
              <a:gd name="T54" fmla="*/ 134 w 164"/>
              <a:gd name="T55" fmla="*/ 132 h 184"/>
              <a:gd name="T56" fmla="*/ 138 w 164"/>
              <a:gd name="T57" fmla="*/ 116 h 184"/>
              <a:gd name="T58" fmla="*/ 140 w 164"/>
              <a:gd name="T59" fmla="*/ 108 h 184"/>
              <a:gd name="T60" fmla="*/ 150 w 164"/>
              <a:gd name="T61" fmla="*/ 104 h 184"/>
              <a:gd name="T62" fmla="*/ 154 w 164"/>
              <a:gd name="T63" fmla="*/ 100 h 184"/>
              <a:gd name="T64" fmla="*/ 152 w 164"/>
              <a:gd name="T65" fmla="*/ 88 h 184"/>
              <a:gd name="T66" fmla="*/ 144 w 164"/>
              <a:gd name="T67" fmla="*/ 82 h 184"/>
              <a:gd name="T68" fmla="*/ 138 w 164"/>
              <a:gd name="T69" fmla="*/ 76 h 184"/>
              <a:gd name="T70" fmla="*/ 138 w 164"/>
              <a:gd name="T71" fmla="*/ 56 h 184"/>
              <a:gd name="T72" fmla="*/ 158 w 164"/>
              <a:gd name="T73" fmla="*/ 38 h 184"/>
              <a:gd name="T74" fmla="*/ 164 w 164"/>
              <a:gd name="T75" fmla="*/ 32 h 184"/>
              <a:gd name="T76" fmla="*/ 164 w 164"/>
              <a:gd name="T77" fmla="*/ 22 h 184"/>
              <a:gd name="T78" fmla="*/ 158 w 164"/>
              <a:gd name="T79" fmla="*/ 16 h 184"/>
              <a:gd name="T80" fmla="*/ 142 w 164"/>
              <a:gd name="T81" fmla="*/ 14 h 184"/>
              <a:gd name="T82" fmla="*/ 124 w 164"/>
              <a:gd name="T83" fmla="*/ 4 h 184"/>
              <a:gd name="T84" fmla="*/ 116 w 164"/>
              <a:gd name="T85" fmla="*/ 0 h 184"/>
              <a:gd name="T86" fmla="*/ 114 w 164"/>
              <a:gd name="T87" fmla="*/ 6 h 184"/>
              <a:gd name="T88" fmla="*/ 108 w 164"/>
              <a:gd name="T89" fmla="*/ 16 h 184"/>
              <a:gd name="T90" fmla="*/ 100 w 164"/>
              <a:gd name="T91" fmla="*/ 20 h 184"/>
              <a:gd name="T92" fmla="*/ 98 w 164"/>
              <a:gd name="T93" fmla="*/ 38 h 184"/>
              <a:gd name="T94" fmla="*/ 76 w 164"/>
              <a:gd name="T95" fmla="*/ 50 h 184"/>
              <a:gd name="T96" fmla="*/ 70 w 164"/>
              <a:gd name="T97" fmla="*/ 56 h 184"/>
              <a:gd name="T98" fmla="*/ 64 w 164"/>
              <a:gd name="T99" fmla="*/ 68 h 184"/>
              <a:gd name="T100" fmla="*/ 58 w 164"/>
              <a:gd name="T101" fmla="*/ 68 h 184"/>
              <a:gd name="T102" fmla="*/ 46 w 164"/>
              <a:gd name="T103" fmla="*/ 66 h 184"/>
              <a:gd name="T104" fmla="*/ 44 w 164"/>
              <a:gd name="T105" fmla="*/ 72 h 184"/>
              <a:gd name="T106" fmla="*/ 40 w 164"/>
              <a:gd name="T107" fmla="*/ 8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 h="184">
                <a:moveTo>
                  <a:pt x="36" y="90"/>
                </a:moveTo>
                <a:lnTo>
                  <a:pt x="36" y="90"/>
                </a:lnTo>
                <a:lnTo>
                  <a:pt x="34" y="90"/>
                </a:lnTo>
                <a:lnTo>
                  <a:pt x="32" y="90"/>
                </a:lnTo>
                <a:lnTo>
                  <a:pt x="30" y="90"/>
                </a:lnTo>
                <a:lnTo>
                  <a:pt x="28" y="90"/>
                </a:lnTo>
                <a:lnTo>
                  <a:pt x="26" y="90"/>
                </a:lnTo>
                <a:lnTo>
                  <a:pt x="24" y="90"/>
                </a:lnTo>
                <a:lnTo>
                  <a:pt x="20" y="88"/>
                </a:lnTo>
                <a:lnTo>
                  <a:pt x="16" y="88"/>
                </a:lnTo>
                <a:lnTo>
                  <a:pt x="14" y="88"/>
                </a:lnTo>
                <a:lnTo>
                  <a:pt x="12" y="88"/>
                </a:lnTo>
                <a:lnTo>
                  <a:pt x="10" y="88"/>
                </a:lnTo>
                <a:lnTo>
                  <a:pt x="8" y="88"/>
                </a:lnTo>
                <a:lnTo>
                  <a:pt x="6" y="88"/>
                </a:lnTo>
                <a:lnTo>
                  <a:pt x="6" y="88"/>
                </a:lnTo>
                <a:lnTo>
                  <a:pt x="4" y="88"/>
                </a:lnTo>
                <a:lnTo>
                  <a:pt x="4" y="90"/>
                </a:lnTo>
                <a:lnTo>
                  <a:pt x="4" y="90"/>
                </a:lnTo>
                <a:lnTo>
                  <a:pt x="2" y="92"/>
                </a:lnTo>
                <a:lnTo>
                  <a:pt x="2" y="94"/>
                </a:lnTo>
                <a:lnTo>
                  <a:pt x="2" y="96"/>
                </a:lnTo>
                <a:lnTo>
                  <a:pt x="2" y="96"/>
                </a:lnTo>
                <a:lnTo>
                  <a:pt x="0" y="100"/>
                </a:lnTo>
                <a:lnTo>
                  <a:pt x="0" y="104"/>
                </a:lnTo>
                <a:lnTo>
                  <a:pt x="0" y="108"/>
                </a:lnTo>
                <a:lnTo>
                  <a:pt x="0" y="108"/>
                </a:lnTo>
                <a:lnTo>
                  <a:pt x="0" y="110"/>
                </a:lnTo>
                <a:lnTo>
                  <a:pt x="0" y="112"/>
                </a:lnTo>
                <a:lnTo>
                  <a:pt x="2" y="112"/>
                </a:lnTo>
                <a:lnTo>
                  <a:pt x="2" y="114"/>
                </a:lnTo>
                <a:lnTo>
                  <a:pt x="2" y="114"/>
                </a:lnTo>
                <a:lnTo>
                  <a:pt x="4" y="114"/>
                </a:lnTo>
                <a:lnTo>
                  <a:pt x="4" y="116"/>
                </a:lnTo>
                <a:lnTo>
                  <a:pt x="6" y="116"/>
                </a:lnTo>
                <a:lnTo>
                  <a:pt x="8" y="116"/>
                </a:lnTo>
                <a:lnTo>
                  <a:pt x="10" y="118"/>
                </a:lnTo>
                <a:lnTo>
                  <a:pt x="10" y="118"/>
                </a:lnTo>
                <a:lnTo>
                  <a:pt x="10" y="118"/>
                </a:lnTo>
                <a:lnTo>
                  <a:pt x="12" y="120"/>
                </a:lnTo>
                <a:lnTo>
                  <a:pt x="12" y="120"/>
                </a:lnTo>
                <a:lnTo>
                  <a:pt x="12" y="120"/>
                </a:lnTo>
                <a:lnTo>
                  <a:pt x="12" y="122"/>
                </a:lnTo>
                <a:lnTo>
                  <a:pt x="12" y="124"/>
                </a:lnTo>
                <a:lnTo>
                  <a:pt x="12" y="126"/>
                </a:lnTo>
                <a:lnTo>
                  <a:pt x="12" y="128"/>
                </a:lnTo>
                <a:lnTo>
                  <a:pt x="12" y="130"/>
                </a:lnTo>
                <a:lnTo>
                  <a:pt x="12" y="134"/>
                </a:lnTo>
                <a:lnTo>
                  <a:pt x="12" y="134"/>
                </a:lnTo>
                <a:lnTo>
                  <a:pt x="12" y="136"/>
                </a:lnTo>
                <a:lnTo>
                  <a:pt x="12" y="136"/>
                </a:lnTo>
                <a:lnTo>
                  <a:pt x="12" y="136"/>
                </a:lnTo>
                <a:lnTo>
                  <a:pt x="14" y="138"/>
                </a:lnTo>
                <a:lnTo>
                  <a:pt x="14" y="138"/>
                </a:lnTo>
                <a:lnTo>
                  <a:pt x="16" y="138"/>
                </a:lnTo>
                <a:lnTo>
                  <a:pt x="16" y="138"/>
                </a:lnTo>
                <a:lnTo>
                  <a:pt x="18" y="138"/>
                </a:lnTo>
                <a:lnTo>
                  <a:pt x="20" y="138"/>
                </a:lnTo>
                <a:lnTo>
                  <a:pt x="22" y="138"/>
                </a:lnTo>
                <a:lnTo>
                  <a:pt x="24" y="138"/>
                </a:lnTo>
                <a:lnTo>
                  <a:pt x="24" y="138"/>
                </a:lnTo>
                <a:lnTo>
                  <a:pt x="26" y="140"/>
                </a:lnTo>
                <a:lnTo>
                  <a:pt x="26" y="140"/>
                </a:lnTo>
                <a:lnTo>
                  <a:pt x="26" y="142"/>
                </a:lnTo>
                <a:lnTo>
                  <a:pt x="26" y="142"/>
                </a:lnTo>
                <a:lnTo>
                  <a:pt x="26" y="144"/>
                </a:lnTo>
                <a:lnTo>
                  <a:pt x="26" y="146"/>
                </a:lnTo>
                <a:lnTo>
                  <a:pt x="26" y="150"/>
                </a:lnTo>
                <a:lnTo>
                  <a:pt x="26" y="154"/>
                </a:lnTo>
                <a:lnTo>
                  <a:pt x="26" y="156"/>
                </a:lnTo>
                <a:lnTo>
                  <a:pt x="26" y="158"/>
                </a:lnTo>
                <a:lnTo>
                  <a:pt x="26" y="158"/>
                </a:lnTo>
                <a:lnTo>
                  <a:pt x="28" y="160"/>
                </a:lnTo>
                <a:lnTo>
                  <a:pt x="28" y="160"/>
                </a:lnTo>
                <a:lnTo>
                  <a:pt x="28" y="162"/>
                </a:lnTo>
                <a:lnTo>
                  <a:pt x="30" y="162"/>
                </a:lnTo>
                <a:lnTo>
                  <a:pt x="30" y="162"/>
                </a:lnTo>
                <a:lnTo>
                  <a:pt x="32" y="162"/>
                </a:lnTo>
                <a:lnTo>
                  <a:pt x="34" y="162"/>
                </a:lnTo>
                <a:lnTo>
                  <a:pt x="34" y="162"/>
                </a:lnTo>
                <a:lnTo>
                  <a:pt x="36" y="162"/>
                </a:lnTo>
                <a:lnTo>
                  <a:pt x="36" y="162"/>
                </a:lnTo>
                <a:lnTo>
                  <a:pt x="38" y="164"/>
                </a:lnTo>
                <a:lnTo>
                  <a:pt x="38" y="166"/>
                </a:lnTo>
                <a:lnTo>
                  <a:pt x="40" y="168"/>
                </a:lnTo>
                <a:lnTo>
                  <a:pt x="40" y="170"/>
                </a:lnTo>
                <a:lnTo>
                  <a:pt x="42" y="170"/>
                </a:lnTo>
                <a:lnTo>
                  <a:pt x="44" y="172"/>
                </a:lnTo>
                <a:lnTo>
                  <a:pt x="46" y="174"/>
                </a:lnTo>
                <a:lnTo>
                  <a:pt x="48" y="174"/>
                </a:lnTo>
                <a:lnTo>
                  <a:pt x="52" y="176"/>
                </a:lnTo>
                <a:lnTo>
                  <a:pt x="56" y="176"/>
                </a:lnTo>
                <a:lnTo>
                  <a:pt x="58" y="176"/>
                </a:lnTo>
                <a:lnTo>
                  <a:pt x="60" y="176"/>
                </a:lnTo>
                <a:lnTo>
                  <a:pt x="60" y="176"/>
                </a:lnTo>
                <a:lnTo>
                  <a:pt x="62" y="176"/>
                </a:lnTo>
                <a:lnTo>
                  <a:pt x="62" y="176"/>
                </a:lnTo>
                <a:lnTo>
                  <a:pt x="64" y="176"/>
                </a:lnTo>
                <a:lnTo>
                  <a:pt x="64" y="174"/>
                </a:lnTo>
                <a:lnTo>
                  <a:pt x="66" y="174"/>
                </a:lnTo>
                <a:lnTo>
                  <a:pt x="66" y="172"/>
                </a:lnTo>
                <a:lnTo>
                  <a:pt x="66" y="170"/>
                </a:lnTo>
                <a:lnTo>
                  <a:pt x="68" y="170"/>
                </a:lnTo>
                <a:lnTo>
                  <a:pt x="68" y="168"/>
                </a:lnTo>
                <a:lnTo>
                  <a:pt x="70" y="166"/>
                </a:lnTo>
                <a:lnTo>
                  <a:pt x="70" y="166"/>
                </a:lnTo>
                <a:lnTo>
                  <a:pt x="70" y="166"/>
                </a:lnTo>
                <a:lnTo>
                  <a:pt x="72" y="166"/>
                </a:lnTo>
                <a:lnTo>
                  <a:pt x="74" y="166"/>
                </a:lnTo>
                <a:lnTo>
                  <a:pt x="76" y="166"/>
                </a:lnTo>
                <a:lnTo>
                  <a:pt x="76" y="166"/>
                </a:lnTo>
                <a:lnTo>
                  <a:pt x="78" y="166"/>
                </a:lnTo>
                <a:lnTo>
                  <a:pt x="80" y="166"/>
                </a:lnTo>
                <a:lnTo>
                  <a:pt x="82" y="168"/>
                </a:lnTo>
                <a:lnTo>
                  <a:pt x="84" y="168"/>
                </a:lnTo>
                <a:lnTo>
                  <a:pt x="84" y="168"/>
                </a:lnTo>
                <a:lnTo>
                  <a:pt x="84" y="170"/>
                </a:lnTo>
                <a:lnTo>
                  <a:pt x="86" y="172"/>
                </a:lnTo>
                <a:lnTo>
                  <a:pt x="86" y="174"/>
                </a:lnTo>
                <a:lnTo>
                  <a:pt x="86" y="176"/>
                </a:lnTo>
                <a:lnTo>
                  <a:pt x="88" y="178"/>
                </a:lnTo>
                <a:lnTo>
                  <a:pt x="88" y="180"/>
                </a:lnTo>
                <a:lnTo>
                  <a:pt x="88" y="182"/>
                </a:lnTo>
                <a:lnTo>
                  <a:pt x="90" y="182"/>
                </a:lnTo>
                <a:lnTo>
                  <a:pt x="90" y="182"/>
                </a:lnTo>
                <a:lnTo>
                  <a:pt x="90" y="184"/>
                </a:lnTo>
                <a:lnTo>
                  <a:pt x="92" y="184"/>
                </a:lnTo>
                <a:lnTo>
                  <a:pt x="92" y="184"/>
                </a:lnTo>
                <a:lnTo>
                  <a:pt x="94" y="184"/>
                </a:lnTo>
                <a:lnTo>
                  <a:pt x="98" y="184"/>
                </a:lnTo>
                <a:lnTo>
                  <a:pt x="100" y="184"/>
                </a:lnTo>
                <a:lnTo>
                  <a:pt x="104" y="184"/>
                </a:lnTo>
                <a:lnTo>
                  <a:pt x="106" y="184"/>
                </a:lnTo>
                <a:lnTo>
                  <a:pt x="108" y="184"/>
                </a:lnTo>
                <a:lnTo>
                  <a:pt x="108" y="182"/>
                </a:lnTo>
                <a:lnTo>
                  <a:pt x="110" y="182"/>
                </a:lnTo>
                <a:lnTo>
                  <a:pt x="110" y="182"/>
                </a:lnTo>
                <a:lnTo>
                  <a:pt x="110" y="180"/>
                </a:lnTo>
                <a:lnTo>
                  <a:pt x="112" y="180"/>
                </a:lnTo>
                <a:lnTo>
                  <a:pt x="112" y="178"/>
                </a:lnTo>
                <a:lnTo>
                  <a:pt x="112" y="176"/>
                </a:lnTo>
                <a:lnTo>
                  <a:pt x="112" y="172"/>
                </a:lnTo>
                <a:lnTo>
                  <a:pt x="114" y="170"/>
                </a:lnTo>
                <a:lnTo>
                  <a:pt x="114" y="170"/>
                </a:lnTo>
                <a:lnTo>
                  <a:pt x="114" y="168"/>
                </a:lnTo>
                <a:lnTo>
                  <a:pt x="116" y="166"/>
                </a:lnTo>
                <a:lnTo>
                  <a:pt x="118" y="164"/>
                </a:lnTo>
                <a:lnTo>
                  <a:pt x="120" y="160"/>
                </a:lnTo>
                <a:lnTo>
                  <a:pt x="120" y="158"/>
                </a:lnTo>
                <a:lnTo>
                  <a:pt x="122" y="158"/>
                </a:lnTo>
                <a:lnTo>
                  <a:pt x="122" y="156"/>
                </a:lnTo>
                <a:lnTo>
                  <a:pt x="122" y="154"/>
                </a:lnTo>
                <a:lnTo>
                  <a:pt x="120" y="150"/>
                </a:lnTo>
                <a:lnTo>
                  <a:pt x="120" y="148"/>
                </a:lnTo>
                <a:lnTo>
                  <a:pt x="120" y="146"/>
                </a:lnTo>
                <a:lnTo>
                  <a:pt x="120" y="144"/>
                </a:lnTo>
                <a:lnTo>
                  <a:pt x="120" y="144"/>
                </a:lnTo>
                <a:lnTo>
                  <a:pt x="122" y="144"/>
                </a:lnTo>
                <a:lnTo>
                  <a:pt x="122" y="142"/>
                </a:lnTo>
                <a:lnTo>
                  <a:pt x="122" y="142"/>
                </a:lnTo>
                <a:lnTo>
                  <a:pt x="124" y="140"/>
                </a:lnTo>
                <a:lnTo>
                  <a:pt x="126" y="138"/>
                </a:lnTo>
                <a:lnTo>
                  <a:pt x="126" y="138"/>
                </a:lnTo>
                <a:lnTo>
                  <a:pt x="130" y="136"/>
                </a:lnTo>
                <a:lnTo>
                  <a:pt x="132" y="134"/>
                </a:lnTo>
                <a:lnTo>
                  <a:pt x="132" y="134"/>
                </a:lnTo>
                <a:lnTo>
                  <a:pt x="134" y="132"/>
                </a:lnTo>
                <a:lnTo>
                  <a:pt x="134" y="132"/>
                </a:lnTo>
                <a:lnTo>
                  <a:pt x="134" y="130"/>
                </a:lnTo>
                <a:lnTo>
                  <a:pt x="134" y="130"/>
                </a:lnTo>
                <a:lnTo>
                  <a:pt x="136" y="126"/>
                </a:lnTo>
                <a:lnTo>
                  <a:pt x="136" y="124"/>
                </a:lnTo>
                <a:lnTo>
                  <a:pt x="136" y="120"/>
                </a:lnTo>
                <a:lnTo>
                  <a:pt x="138" y="116"/>
                </a:lnTo>
                <a:lnTo>
                  <a:pt x="138" y="112"/>
                </a:lnTo>
                <a:lnTo>
                  <a:pt x="138" y="112"/>
                </a:lnTo>
                <a:lnTo>
                  <a:pt x="138" y="110"/>
                </a:lnTo>
                <a:lnTo>
                  <a:pt x="140" y="108"/>
                </a:lnTo>
                <a:lnTo>
                  <a:pt x="140" y="108"/>
                </a:lnTo>
                <a:lnTo>
                  <a:pt x="140" y="108"/>
                </a:lnTo>
                <a:lnTo>
                  <a:pt x="142" y="108"/>
                </a:lnTo>
                <a:lnTo>
                  <a:pt x="142" y="106"/>
                </a:lnTo>
                <a:lnTo>
                  <a:pt x="144" y="106"/>
                </a:lnTo>
                <a:lnTo>
                  <a:pt x="146" y="106"/>
                </a:lnTo>
                <a:lnTo>
                  <a:pt x="148" y="104"/>
                </a:lnTo>
                <a:lnTo>
                  <a:pt x="150" y="104"/>
                </a:lnTo>
                <a:lnTo>
                  <a:pt x="152" y="104"/>
                </a:lnTo>
                <a:lnTo>
                  <a:pt x="152" y="104"/>
                </a:lnTo>
                <a:lnTo>
                  <a:pt x="152" y="102"/>
                </a:lnTo>
                <a:lnTo>
                  <a:pt x="152" y="102"/>
                </a:lnTo>
                <a:lnTo>
                  <a:pt x="154" y="102"/>
                </a:lnTo>
                <a:lnTo>
                  <a:pt x="154" y="100"/>
                </a:lnTo>
                <a:lnTo>
                  <a:pt x="154" y="98"/>
                </a:lnTo>
                <a:lnTo>
                  <a:pt x="154" y="96"/>
                </a:lnTo>
                <a:lnTo>
                  <a:pt x="154" y="94"/>
                </a:lnTo>
                <a:lnTo>
                  <a:pt x="154" y="92"/>
                </a:lnTo>
                <a:lnTo>
                  <a:pt x="154" y="90"/>
                </a:lnTo>
                <a:lnTo>
                  <a:pt x="152" y="88"/>
                </a:lnTo>
                <a:lnTo>
                  <a:pt x="152" y="88"/>
                </a:lnTo>
                <a:lnTo>
                  <a:pt x="152" y="86"/>
                </a:lnTo>
                <a:lnTo>
                  <a:pt x="150" y="86"/>
                </a:lnTo>
                <a:lnTo>
                  <a:pt x="148" y="84"/>
                </a:lnTo>
                <a:lnTo>
                  <a:pt x="146" y="82"/>
                </a:lnTo>
                <a:lnTo>
                  <a:pt x="144" y="82"/>
                </a:lnTo>
                <a:lnTo>
                  <a:pt x="142" y="80"/>
                </a:lnTo>
                <a:lnTo>
                  <a:pt x="140" y="80"/>
                </a:lnTo>
                <a:lnTo>
                  <a:pt x="140" y="78"/>
                </a:lnTo>
                <a:lnTo>
                  <a:pt x="138" y="78"/>
                </a:lnTo>
                <a:lnTo>
                  <a:pt x="138" y="76"/>
                </a:lnTo>
                <a:lnTo>
                  <a:pt x="138" y="76"/>
                </a:lnTo>
                <a:lnTo>
                  <a:pt x="138" y="74"/>
                </a:lnTo>
                <a:lnTo>
                  <a:pt x="138" y="72"/>
                </a:lnTo>
                <a:lnTo>
                  <a:pt x="138" y="68"/>
                </a:lnTo>
                <a:lnTo>
                  <a:pt x="138" y="62"/>
                </a:lnTo>
                <a:lnTo>
                  <a:pt x="138" y="58"/>
                </a:lnTo>
                <a:lnTo>
                  <a:pt x="138" y="56"/>
                </a:lnTo>
                <a:lnTo>
                  <a:pt x="138" y="52"/>
                </a:lnTo>
                <a:lnTo>
                  <a:pt x="144" y="48"/>
                </a:lnTo>
                <a:lnTo>
                  <a:pt x="150" y="44"/>
                </a:lnTo>
                <a:lnTo>
                  <a:pt x="152" y="42"/>
                </a:lnTo>
                <a:lnTo>
                  <a:pt x="154" y="42"/>
                </a:lnTo>
                <a:lnTo>
                  <a:pt x="158" y="38"/>
                </a:lnTo>
                <a:lnTo>
                  <a:pt x="160" y="36"/>
                </a:lnTo>
                <a:lnTo>
                  <a:pt x="162" y="36"/>
                </a:lnTo>
                <a:lnTo>
                  <a:pt x="162" y="34"/>
                </a:lnTo>
                <a:lnTo>
                  <a:pt x="164" y="34"/>
                </a:lnTo>
                <a:lnTo>
                  <a:pt x="164" y="32"/>
                </a:lnTo>
                <a:lnTo>
                  <a:pt x="164" y="32"/>
                </a:lnTo>
                <a:lnTo>
                  <a:pt x="164" y="32"/>
                </a:lnTo>
                <a:lnTo>
                  <a:pt x="164" y="30"/>
                </a:lnTo>
                <a:lnTo>
                  <a:pt x="164" y="28"/>
                </a:lnTo>
                <a:lnTo>
                  <a:pt x="164" y="26"/>
                </a:lnTo>
                <a:lnTo>
                  <a:pt x="164" y="24"/>
                </a:lnTo>
                <a:lnTo>
                  <a:pt x="164" y="22"/>
                </a:lnTo>
                <a:lnTo>
                  <a:pt x="162" y="20"/>
                </a:lnTo>
                <a:lnTo>
                  <a:pt x="162" y="18"/>
                </a:lnTo>
                <a:lnTo>
                  <a:pt x="160" y="16"/>
                </a:lnTo>
                <a:lnTo>
                  <a:pt x="160" y="16"/>
                </a:lnTo>
                <a:lnTo>
                  <a:pt x="160" y="16"/>
                </a:lnTo>
                <a:lnTo>
                  <a:pt x="158" y="16"/>
                </a:lnTo>
                <a:lnTo>
                  <a:pt x="156" y="16"/>
                </a:lnTo>
                <a:lnTo>
                  <a:pt x="154" y="14"/>
                </a:lnTo>
                <a:lnTo>
                  <a:pt x="152" y="14"/>
                </a:lnTo>
                <a:lnTo>
                  <a:pt x="146" y="14"/>
                </a:lnTo>
                <a:lnTo>
                  <a:pt x="144" y="14"/>
                </a:lnTo>
                <a:lnTo>
                  <a:pt x="142" y="14"/>
                </a:lnTo>
                <a:lnTo>
                  <a:pt x="140" y="12"/>
                </a:lnTo>
                <a:lnTo>
                  <a:pt x="138" y="12"/>
                </a:lnTo>
                <a:lnTo>
                  <a:pt x="132" y="10"/>
                </a:lnTo>
                <a:lnTo>
                  <a:pt x="130" y="8"/>
                </a:lnTo>
                <a:lnTo>
                  <a:pt x="128" y="6"/>
                </a:lnTo>
                <a:lnTo>
                  <a:pt x="124" y="4"/>
                </a:lnTo>
                <a:lnTo>
                  <a:pt x="122" y="2"/>
                </a:lnTo>
                <a:lnTo>
                  <a:pt x="120" y="2"/>
                </a:lnTo>
                <a:lnTo>
                  <a:pt x="120" y="0"/>
                </a:lnTo>
                <a:lnTo>
                  <a:pt x="118" y="0"/>
                </a:lnTo>
                <a:lnTo>
                  <a:pt x="116" y="0"/>
                </a:lnTo>
                <a:lnTo>
                  <a:pt x="116" y="0"/>
                </a:lnTo>
                <a:lnTo>
                  <a:pt x="116" y="0"/>
                </a:lnTo>
                <a:lnTo>
                  <a:pt x="114" y="0"/>
                </a:lnTo>
                <a:lnTo>
                  <a:pt x="114" y="2"/>
                </a:lnTo>
                <a:lnTo>
                  <a:pt x="114" y="2"/>
                </a:lnTo>
                <a:lnTo>
                  <a:pt x="114" y="4"/>
                </a:lnTo>
                <a:lnTo>
                  <a:pt x="114" y="6"/>
                </a:lnTo>
                <a:lnTo>
                  <a:pt x="112" y="8"/>
                </a:lnTo>
                <a:lnTo>
                  <a:pt x="112" y="10"/>
                </a:lnTo>
                <a:lnTo>
                  <a:pt x="112" y="12"/>
                </a:lnTo>
                <a:lnTo>
                  <a:pt x="112" y="14"/>
                </a:lnTo>
                <a:lnTo>
                  <a:pt x="110" y="14"/>
                </a:lnTo>
                <a:lnTo>
                  <a:pt x="108" y="16"/>
                </a:lnTo>
                <a:lnTo>
                  <a:pt x="106" y="16"/>
                </a:lnTo>
                <a:lnTo>
                  <a:pt x="104" y="18"/>
                </a:lnTo>
                <a:lnTo>
                  <a:pt x="102" y="18"/>
                </a:lnTo>
                <a:lnTo>
                  <a:pt x="102" y="20"/>
                </a:lnTo>
                <a:lnTo>
                  <a:pt x="102" y="20"/>
                </a:lnTo>
                <a:lnTo>
                  <a:pt x="100" y="20"/>
                </a:lnTo>
                <a:lnTo>
                  <a:pt x="100" y="22"/>
                </a:lnTo>
                <a:lnTo>
                  <a:pt x="100" y="24"/>
                </a:lnTo>
                <a:lnTo>
                  <a:pt x="98" y="26"/>
                </a:lnTo>
                <a:lnTo>
                  <a:pt x="98" y="30"/>
                </a:lnTo>
                <a:lnTo>
                  <a:pt x="98" y="34"/>
                </a:lnTo>
                <a:lnTo>
                  <a:pt x="98" y="38"/>
                </a:lnTo>
                <a:lnTo>
                  <a:pt x="92" y="40"/>
                </a:lnTo>
                <a:lnTo>
                  <a:pt x="88" y="42"/>
                </a:lnTo>
                <a:lnTo>
                  <a:pt x="84" y="44"/>
                </a:lnTo>
                <a:lnTo>
                  <a:pt x="82" y="46"/>
                </a:lnTo>
                <a:lnTo>
                  <a:pt x="78" y="48"/>
                </a:lnTo>
                <a:lnTo>
                  <a:pt x="76" y="50"/>
                </a:lnTo>
                <a:lnTo>
                  <a:pt x="74" y="50"/>
                </a:lnTo>
                <a:lnTo>
                  <a:pt x="72" y="52"/>
                </a:lnTo>
                <a:lnTo>
                  <a:pt x="72" y="54"/>
                </a:lnTo>
                <a:lnTo>
                  <a:pt x="70" y="54"/>
                </a:lnTo>
                <a:lnTo>
                  <a:pt x="70" y="54"/>
                </a:lnTo>
                <a:lnTo>
                  <a:pt x="70" y="56"/>
                </a:lnTo>
                <a:lnTo>
                  <a:pt x="68" y="62"/>
                </a:lnTo>
                <a:lnTo>
                  <a:pt x="66" y="64"/>
                </a:lnTo>
                <a:lnTo>
                  <a:pt x="66" y="66"/>
                </a:lnTo>
                <a:lnTo>
                  <a:pt x="66" y="66"/>
                </a:lnTo>
                <a:lnTo>
                  <a:pt x="64" y="68"/>
                </a:lnTo>
                <a:lnTo>
                  <a:pt x="64" y="68"/>
                </a:lnTo>
                <a:lnTo>
                  <a:pt x="64" y="68"/>
                </a:lnTo>
                <a:lnTo>
                  <a:pt x="62" y="68"/>
                </a:lnTo>
                <a:lnTo>
                  <a:pt x="62" y="70"/>
                </a:lnTo>
                <a:lnTo>
                  <a:pt x="60" y="70"/>
                </a:lnTo>
                <a:lnTo>
                  <a:pt x="60" y="68"/>
                </a:lnTo>
                <a:lnTo>
                  <a:pt x="58" y="68"/>
                </a:lnTo>
                <a:lnTo>
                  <a:pt x="54" y="68"/>
                </a:lnTo>
                <a:lnTo>
                  <a:pt x="52" y="68"/>
                </a:lnTo>
                <a:lnTo>
                  <a:pt x="50" y="66"/>
                </a:lnTo>
                <a:lnTo>
                  <a:pt x="48" y="66"/>
                </a:lnTo>
                <a:lnTo>
                  <a:pt x="48" y="66"/>
                </a:lnTo>
                <a:lnTo>
                  <a:pt x="46" y="66"/>
                </a:lnTo>
                <a:lnTo>
                  <a:pt x="46" y="68"/>
                </a:lnTo>
                <a:lnTo>
                  <a:pt x="46" y="68"/>
                </a:lnTo>
                <a:lnTo>
                  <a:pt x="44" y="68"/>
                </a:lnTo>
                <a:lnTo>
                  <a:pt x="44" y="70"/>
                </a:lnTo>
                <a:lnTo>
                  <a:pt x="44" y="70"/>
                </a:lnTo>
                <a:lnTo>
                  <a:pt x="44" y="72"/>
                </a:lnTo>
                <a:lnTo>
                  <a:pt x="44" y="74"/>
                </a:lnTo>
                <a:lnTo>
                  <a:pt x="42" y="78"/>
                </a:lnTo>
                <a:lnTo>
                  <a:pt x="42" y="80"/>
                </a:lnTo>
                <a:lnTo>
                  <a:pt x="42" y="82"/>
                </a:lnTo>
                <a:lnTo>
                  <a:pt x="40" y="84"/>
                </a:lnTo>
                <a:lnTo>
                  <a:pt x="40" y="86"/>
                </a:lnTo>
                <a:lnTo>
                  <a:pt x="38" y="88"/>
                </a:lnTo>
                <a:lnTo>
                  <a:pt x="38" y="88"/>
                </a:lnTo>
                <a:lnTo>
                  <a:pt x="36" y="90"/>
                </a:lnTo>
                <a:lnTo>
                  <a:pt x="36" y="90"/>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6" name="Freeform 217"/>
          <p:cNvSpPr>
            <a:spLocks/>
          </p:cNvSpPr>
          <p:nvPr/>
        </p:nvSpPr>
        <p:spPr bwMode="auto">
          <a:xfrm>
            <a:off x="6748079" y="4462050"/>
            <a:ext cx="205280" cy="288774"/>
          </a:xfrm>
          <a:custGeom>
            <a:avLst/>
            <a:gdLst>
              <a:gd name="T0" fmla="*/ 26 w 100"/>
              <a:gd name="T1" fmla="*/ 30 h 124"/>
              <a:gd name="T2" fmla="*/ 22 w 100"/>
              <a:gd name="T3" fmla="*/ 38 h 124"/>
              <a:gd name="T4" fmla="*/ 16 w 100"/>
              <a:gd name="T5" fmla="*/ 48 h 124"/>
              <a:gd name="T6" fmla="*/ 14 w 100"/>
              <a:gd name="T7" fmla="*/ 60 h 124"/>
              <a:gd name="T8" fmla="*/ 6 w 100"/>
              <a:gd name="T9" fmla="*/ 64 h 124"/>
              <a:gd name="T10" fmla="*/ 2 w 100"/>
              <a:gd name="T11" fmla="*/ 70 h 124"/>
              <a:gd name="T12" fmla="*/ 0 w 100"/>
              <a:gd name="T13" fmla="*/ 88 h 124"/>
              <a:gd name="T14" fmla="*/ 4 w 100"/>
              <a:gd name="T15" fmla="*/ 94 h 124"/>
              <a:gd name="T16" fmla="*/ 14 w 100"/>
              <a:gd name="T17" fmla="*/ 100 h 124"/>
              <a:gd name="T18" fmla="*/ 16 w 100"/>
              <a:gd name="T19" fmla="*/ 104 h 124"/>
              <a:gd name="T20" fmla="*/ 18 w 100"/>
              <a:gd name="T21" fmla="*/ 116 h 124"/>
              <a:gd name="T22" fmla="*/ 24 w 100"/>
              <a:gd name="T23" fmla="*/ 120 h 124"/>
              <a:gd name="T24" fmla="*/ 30 w 100"/>
              <a:gd name="T25" fmla="*/ 120 h 124"/>
              <a:gd name="T26" fmla="*/ 34 w 100"/>
              <a:gd name="T27" fmla="*/ 110 h 124"/>
              <a:gd name="T28" fmla="*/ 34 w 100"/>
              <a:gd name="T29" fmla="*/ 94 h 124"/>
              <a:gd name="T30" fmla="*/ 40 w 100"/>
              <a:gd name="T31" fmla="*/ 90 h 124"/>
              <a:gd name="T32" fmla="*/ 46 w 100"/>
              <a:gd name="T33" fmla="*/ 88 h 124"/>
              <a:gd name="T34" fmla="*/ 46 w 100"/>
              <a:gd name="T35" fmla="*/ 94 h 124"/>
              <a:gd name="T36" fmla="*/ 44 w 100"/>
              <a:gd name="T37" fmla="*/ 110 h 124"/>
              <a:gd name="T38" fmla="*/ 48 w 100"/>
              <a:gd name="T39" fmla="*/ 114 h 124"/>
              <a:gd name="T40" fmla="*/ 56 w 100"/>
              <a:gd name="T41" fmla="*/ 116 h 124"/>
              <a:gd name="T42" fmla="*/ 60 w 100"/>
              <a:gd name="T43" fmla="*/ 122 h 124"/>
              <a:gd name="T44" fmla="*/ 70 w 100"/>
              <a:gd name="T45" fmla="*/ 122 h 124"/>
              <a:gd name="T46" fmla="*/ 72 w 100"/>
              <a:gd name="T47" fmla="*/ 118 h 124"/>
              <a:gd name="T48" fmla="*/ 70 w 100"/>
              <a:gd name="T49" fmla="*/ 104 h 124"/>
              <a:gd name="T50" fmla="*/ 60 w 100"/>
              <a:gd name="T51" fmla="*/ 88 h 124"/>
              <a:gd name="T52" fmla="*/ 52 w 100"/>
              <a:gd name="T53" fmla="*/ 74 h 124"/>
              <a:gd name="T54" fmla="*/ 56 w 100"/>
              <a:gd name="T55" fmla="*/ 68 h 124"/>
              <a:gd name="T56" fmla="*/ 66 w 100"/>
              <a:gd name="T57" fmla="*/ 58 h 124"/>
              <a:gd name="T58" fmla="*/ 70 w 100"/>
              <a:gd name="T59" fmla="*/ 48 h 124"/>
              <a:gd name="T60" fmla="*/ 68 w 100"/>
              <a:gd name="T61" fmla="*/ 42 h 124"/>
              <a:gd name="T62" fmla="*/ 62 w 100"/>
              <a:gd name="T63" fmla="*/ 42 h 124"/>
              <a:gd name="T64" fmla="*/ 52 w 100"/>
              <a:gd name="T65" fmla="*/ 48 h 124"/>
              <a:gd name="T66" fmla="*/ 44 w 100"/>
              <a:gd name="T67" fmla="*/ 52 h 124"/>
              <a:gd name="T68" fmla="*/ 40 w 100"/>
              <a:gd name="T69" fmla="*/ 46 h 124"/>
              <a:gd name="T70" fmla="*/ 38 w 100"/>
              <a:gd name="T71" fmla="*/ 30 h 124"/>
              <a:gd name="T72" fmla="*/ 34 w 100"/>
              <a:gd name="T73" fmla="*/ 18 h 124"/>
              <a:gd name="T74" fmla="*/ 36 w 100"/>
              <a:gd name="T75" fmla="*/ 14 h 124"/>
              <a:gd name="T76" fmla="*/ 44 w 100"/>
              <a:gd name="T77" fmla="*/ 18 h 124"/>
              <a:gd name="T78" fmla="*/ 52 w 100"/>
              <a:gd name="T79" fmla="*/ 24 h 124"/>
              <a:gd name="T80" fmla="*/ 64 w 100"/>
              <a:gd name="T81" fmla="*/ 22 h 124"/>
              <a:gd name="T82" fmla="*/ 70 w 100"/>
              <a:gd name="T83" fmla="*/ 24 h 124"/>
              <a:gd name="T84" fmla="*/ 78 w 100"/>
              <a:gd name="T85" fmla="*/ 26 h 124"/>
              <a:gd name="T86" fmla="*/ 96 w 100"/>
              <a:gd name="T87" fmla="*/ 20 h 124"/>
              <a:gd name="T88" fmla="*/ 100 w 100"/>
              <a:gd name="T89" fmla="*/ 14 h 124"/>
              <a:gd name="T90" fmla="*/ 96 w 100"/>
              <a:gd name="T91" fmla="*/ 2 h 124"/>
              <a:gd name="T92" fmla="*/ 92 w 100"/>
              <a:gd name="T93" fmla="*/ 0 h 124"/>
              <a:gd name="T94" fmla="*/ 86 w 100"/>
              <a:gd name="T95" fmla="*/ 0 h 124"/>
              <a:gd name="T96" fmla="*/ 82 w 100"/>
              <a:gd name="T97" fmla="*/ 10 h 124"/>
              <a:gd name="T98" fmla="*/ 74 w 100"/>
              <a:gd name="T99" fmla="*/ 12 h 124"/>
              <a:gd name="T100" fmla="*/ 50 w 100"/>
              <a:gd name="T101" fmla="*/ 8 h 124"/>
              <a:gd name="T102" fmla="*/ 32 w 100"/>
              <a:gd name="T103" fmla="*/ 8 h 124"/>
              <a:gd name="T104" fmla="*/ 28 w 100"/>
              <a:gd name="T105"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124">
                <a:moveTo>
                  <a:pt x="26" y="16"/>
                </a:moveTo>
                <a:lnTo>
                  <a:pt x="26" y="16"/>
                </a:lnTo>
                <a:lnTo>
                  <a:pt x="26" y="18"/>
                </a:lnTo>
                <a:lnTo>
                  <a:pt x="26" y="20"/>
                </a:lnTo>
                <a:lnTo>
                  <a:pt x="26" y="26"/>
                </a:lnTo>
                <a:lnTo>
                  <a:pt x="26" y="30"/>
                </a:lnTo>
                <a:lnTo>
                  <a:pt x="26" y="32"/>
                </a:lnTo>
                <a:lnTo>
                  <a:pt x="24" y="34"/>
                </a:lnTo>
                <a:lnTo>
                  <a:pt x="24" y="36"/>
                </a:lnTo>
                <a:lnTo>
                  <a:pt x="24" y="36"/>
                </a:lnTo>
                <a:lnTo>
                  <a:pt x="24" y="38"/>
                </a:lnTo>
                <a:lnTo>
                  <a:pt x="22" y="38"/>
                </a:lnTo>
                <a:lnTo>
                  <a:pt x="20" y="40"/>
                </a:lnTo>
                <a:lnTo>
                  <a:pt x="18" y="42"/>
                </a:lnTo>
                <a:lnTo>
                  <a:pt x="18" y="44"/>
                </a:lnTo>
                <a:lnTo>
                  <a:pt x="16" y="46"/>
                </a:lnTo>
                <a:lnTo>
                  <a:pt x="16" y="46"/>
                </a:lnTo>
                <a:lnTo>
                  <a:pt x="16" y="48"/>
                </a:lnTo>
                <a:lnTo>
                  <a:pt x="16" y="52"/>
                </a:lnTo>
                <a:lnTo>
                  <a:pt x="16" y="54"/>
                </a:lnTo>
                <a:lnTo>
                  <a:pt x="16" y="56"/>
                </a:lnTo>
                <a:lnTo>
                  <a:pt x="14" y="58"/>
                </a:lnTo>
                <a:lnTo>
                  <a:pt x="14" y="60"/>
                </a:lnTo>
                <a:lnTo>
                  <a:pt x="14" y="60"/>
                </a:lnTo>
                <a:lnTo>
                  <a:pt x="14" y="60"/>
                </a:lnTo>
                <a:lnTo>
                  <a:pt x="14" y="60"/>
                </a:lnTo>
                <a:lnTo>
                  <a:pt x="12" y="62"/>
                </a:lnTo>
                <a:lnTo>
                  <a:pt x="10" y="62"/>
                </a:lnTo>
                <a:lnTo>
                  <a:pt x="8" y="64"/>
                </a:lnTo>
                <a:lnTo>
                  <a:pt x="6" y="64"/>
                </a:lnTo>
                <a:lnTo>
                  <a:pt x="6" y="66"/>
                </a:lnTo>
                <a:lnTo>
                  <a:pt x="4" y="66"/>
                </a:lnTo>
                <a:lnTo>
                  <a:pt x="4" y="66"/>
                </a:lnTo>
                <a:lnTo>
                  <a:pt x="2" y="68"/>
                </a:lnTo>
                <a:lnTo>
                  <a:pt x="2" y="68"/>
                </a:lnTo>
                <a:lnTo>
                  <a:pt x="2" y="70"/>
                </a:lnTo>
                <a:lnTo>
                  <a:pt x="2" y="72"/>
                </a:lnTo>
                <a:lnTo>
                  <a:pt x="0" y="74"/>
                </a:lnTo>
                <a:lnTo>
                  <a:pt x="0" y="76"/>
                </a:lnTo>
                <a:lnTo>
                  <a:pt x="0" y="80"/>
                </a:lnTo>
                <a:lnTo>
                  <a:pt x="0" y="84"/>
                </a:lnTo>
                <a:lnTo>
                  <a:pt x="0" y="88"/>
                </a:lnTo>
                <a:lnTo>
                  <a:pt x="2" y="90"/>
                </a:lnTo>
                <a:lnTo>
                  <a:pt x="2" y="92"/>
                </a:lnTo>
                <a:lnTo>
                  <a:pt x="2" y="92"/>
                </a:lnTo>
                <a:lnTo>
                  <a:pt x="2" y="94"/>
                </a:lnTo>
                <a:lnTo>
                  <a:pt x="4" y="94"/>
                </a:lnTo>
                <a:lnTo>
                  <a:pt x="4" y="94"/>
                </a:lnTo>
                <a:lnTo>
                  <a:pt x="6" y="96"/>
                </a:lnTo>
                <a:lnTo>
                  <a:pt x="8" y="96"/>
                </a:lnTo>
                <a:lnTo>
                  <a:pt x="10" y="96"/>
                </a:lnTo>
                <a:lnTo>
                  <a:pt x="12" y="98"/>
                </a:lnTo>
                <a:lnTo>
                  <a:pt x="12" y="98"/>
                </a:lnTo>
                <a:lnTo>
                  <a:pt x="14" y="100"/>
                </a:lnTo>
                <a:lnTo>
                  <a:pt x="14" y="100"/>
                </a:lnTo>
                <a:lnTo>
                  <a:pt x="16" y="100"/>
                </a:lnTo>
                <a:lnTo>
                  <a:pt x="16" y="100"/>
                </a:lnTo>
                <a:lnTo>
                  <a:pt x="16" y="102"/>
                </a:lnTo>
                <a:lnTo>
                  <a:pt x="16" y="102"/>
                </a:lnTo>
                <a:lnTo>
                  <a:pt x="16" y="104"/>
                </a:lnTo>
                <a:lnTo>
                  <a:pt x="16" y="106"/>
                </a:lnTo>
                <a:lnTo>
                  <a:pt x="16" y="108"/>
                </a:lnTo>
                <a:lnTo>
                  <a:pt x="16" y="112"/>
                </a:lnTo>
                <a:lnTo>
                  <a:pt x="16" y="114"/>
                </a:lnTo>
                <a:lnTo>
                  <a:pt x="16" y="116"/>
                </a:lnTo>
                <a:lnTo>
                  <a:pt x="18" y="116"/>
                </a:lnTo>
                <a:lnTo>
                  <a:pt x="18" y="116"/>
                </a:lnTo>
                <a:lnTo>
                  <a:pt x="18" y="118"/>
                </a:lnTo>
                <a:lnTo>
                  <a:pt x="20" y="118"/>
                </a:lnTo>
                <a:lnTo>
                  <a:pt x="20" y="120"/>
                </a:lnTo>
                <a:lnTo>
                  <a:pt x="22" y="120"/>
                </a:lnTo>
                <a:lnTo>
                  <a:pt x="24" y="120"/>
                </a:lnTo>
                <a:lnTo>
                  <a:pt x="26" y="120"/>
                </a:lnTo>
                <a:lnTo>
                  <a:pt x="28" y="120"/>
                </a:lnTo>
                <a:lnTo>
                  <a:pt x="30" y="120"/>
                </a:lnTo>
                <a:lnTo>
                  <a:pt x="30" y="120"/>
                </a:lnTo>
                <a:lnTo>
                  <a:pt x="30" y="120"/>
                </a:lnTo>
                <a:lnTo>
                  <a:pt x="30" y="120"/>
                </a:lnTo>
                <a:lnTo>
                  <a:pt x="32" y="120"/>
                </a:lnTo>
                <a:lnTo>
                  <a:pt x="32" y="118"/>
                </a:lnTo>
                <a:lnTo>
                  <a:pt x="32" y="116"/>
                </a:lnTo>
                <a:lnTo>
                  <a:pt x="34" y="114"/>
                </a:lnTo>
                <a:lnTo>
                  <a:pt x="34" y="112"/>
                </a:lnTo>
                <a:lnTo>
                  <a:pt x="34" y="110"/>
                </a:lnTo>
                <a:lnTo>
                  <a:pt x="34" y="106"/>
                </a:lnTo>
                <a:lnTo>
                  <a:pt x="34" y="102"/>
                </a:lnTo>
                <a:lnTo>
                  <a:pt x="34" y="100"/>
                </a:lnTo>
                <a:lnTo>
                  <a:pt x="34" y="98"/>
                </a:lnTo>
                <a:lnTo>
                  <a:pt x="34" y="96"/>
                </a:lnTo>
                <a:lnTo>
                  <a:pt x="34" y="94"/>
                </a:lnTo>
                <a:lnTo>
                  <a:pt x="34" y="92"/>
                </a:lnTo>
                <a:lnTo>
                  <a:pt x="36" y="92"/>
                </a:lnTo>
                <a:lnTo>
                  <a:pt x="36" y="92"/>
                </a:lnTo>
                <a:lnTo>
                  <a:pt x="36" y="90"/>
                </a:lnTo>
                <a:lnTo>
                  <a:pt x="38" y="90"/>
                </a:lnTo>
                <a:lnTo>
                  <a:pt x="40" y="90"/>
                </a:lnTo>
                <a:lnTo>
                  <a:pt x="40" y="88"/>
                </a:lnTo>
                <a:lnTo>
                  <a:pt x="42" y="88"/>
                </a:lnTo>
                <a:lnTo>
                  <a:pt x="44" y="88"/>
                </a:lnTo>
                <a:lnTo>
                  <a:pt x="44" y="88"/>
                </a:lnTo>
                <a:lnTo>
                  <a:pt x="46" y="88"/>
                </a:lnTo>
                <a:lnTo>
                  <a:pt x="46" y="88"/>
                </a:lnTo>
                <a:lnTo>
                  <a:pt x="46" y="90"/>
                </a:lnTo>
                <a:lnTo>
                  <a:pt x="46" y="90"/>
                </a:lnTo>
                <a:lnTo>
                  <a:pt x="46" y="90"/>
                </a:lnTo>
                <a:lnTo>
                  <a:pt x="46" y="92"/>
                </a:lnTo>
                <a:lnTo>
                  <a:pt x="46" y="94"/>
                </a:lnTo>
                <a:lnTo>
                  <a:pt x="46" y="94"/>
                </a:lnTo>
                <a:lnTo>
                  <a:pt x="46" y="96"/>
                </a:lnTo>
                <a:lnTo>
                  <a:pt x="46" y="100"/>
                </a:lnTo>
                <a:lnTo>
                  <a:pt x="44" y="104"/>
                </a:lnTo>
                <a:lnTo>
                  <a:pt x="44" y="106"/>
                </a:lnTo>
                <a:lnTo>
                  <a:pt x="44" y="108"/>
                </a:lnTo>
                <a:lnTo>
                  <a:pt x="44" y="110"/>
                </a:lnTo>
                <a:lnTo>
                  <a:pt x="44" y="110"/>
                </a:lnTo>
                <a:lnTo>
                  <a:pt x="44" y="112"/>
                </a:lnTo>
                <a:lnTo>
                  <a:pt x="44" y="112"/>
                </a:lnTo>
                <a:lnTo>
                  <a:pt x="46" y="112"/>
                </a:lnTo>
                <a:lnTo>
                  <a:pt x="46" y="112"/>
                </a:lnTo>
                <a:lnTo>
                  <a:pt x="48" y="114"/>
                </a:lnTo>
                <a:lnTo>
                  <a:pt x="50" y="114"/>
                </a:lnTo>
                <a:lnTo>
                  <a:pt x="54" y="114"/>
                </a:lnTo>
                <a:lnTo>
                  <a:pt x="54" y="114"/>
                </a:lnTo>
                <a:lnTo>
                  <a:pt x="56" y="114"/>
                </a:lnTo>
                <a:lnTo>
                  <a:pt x="56" y="116"/>
                </a:lnTo>
                <a:lnTo>
                  <a:pt x="56" y="116"/>
                </a:lnTo>
                <a:lnTo>
                  <a:pt x="56" y="116"/>
                </a:lnTo>
                <a:lnTo>
                  <a:pt x="58" y="118"/>
                </a:lnTo>
                <a:lnTo>
                  <a:pt x="58" y="120"/>
                </a:lnTo>
                <a:lnTo>
                  <a:pt x="58" y="122"/>
                </a:lnTo>
                <a:lnTo>
                  <a:pt x="58" y="122"/>
                </a:lnTo>
                <a:lnTo>
                  <a:pt x="60" y="122"/>
                </a:lnTo>
                <a:lnTo>
                  <a:pt x="60" y="122"/>
                </a:lnTo>
                <a:lnTo>
                  <a:pt x="62" y="124"/>
                </a:lnTo>
                <a:lnTo>
                  <a:pt x="64" y="122"/>
                </a:lnTo>
                <a:lnTo>
                  <a:pt x="66" y="122"/>
                </a:lnTo>
                <a:lnTo>
                  <a:pt x="68" y="122"/>
                </a:lnTo>
                <a:lnTo>
                  <a:pt x="70" y="122"/>
                </a:lnTo>
                <a:lnTo>
                  <a:pt x="70" y="122"/>
                </a:lnTo>
                <a:lnTo>
                  <a:pt x="72" y="120"/>
                </a:lnTo>
                <a:lnTo>
                  <a:pt x="72" y="120"/>
                </a:lnTo>
                <a:lnTo>
                  <a:pt x="72" y="120"/>
                </a:lnTo>
                <a:lnTo>
                  <a:pt x="72" y="118"/>
                </a:lnTo>
                <a:lnTo>
                  <a:pt x="72" y="118"/>
                </a:lnTo>
                <a:lnTo>
                  <a:pt x="72" y="116"/>
                </a:lnTo>
                <a:lnTo>
                  <a:pt x="72" y="114"/>
                </a:lnTo>
                <a:lnTo>
                  <a:pt x="72" y="112"/>
                </a:lnTo>
                <a:lnTo>
                  <a:pt x="72" y="110"/>
                </a:lnTo>
                <a:lnTo>
                  <a:pt x="72" y="108"/>
                </a:lnTo>
                <a:lnTo>
                  <a:pt x="70" y="104"/>
                </a:lnTo>
                <a:lnTo>
                  <a:pt x="70" y="102"/>
                </a:lnTo>
                <a:lnTo>
                  <a:pt x="70" y="100"/>
                </a:lnTo>
                <a:lnTo>
                  <a:pt x="68" y="98"/>
                </a:lnTo>
                <a:lnTo>
                  <a:pt x="66" y="96"/>
                </a:lnTo>
                <a:lnTo>
                  <a:pt x="64" y="92"/>
                </a:lnTo>
                <a:lnTo>
                  <a:pt x="60" y="88"/>
                </a:lnTo>
                <a:lnTo>
                  <a:pt x="58" y="84"/>
                </a:lnTo>
                <a:lnTo>
                  <a:pt x="56" y="82"/>
                </a:lnTo>
                <a:lnTo>
                  <a:pt x="54" y="78"/>
                </a:lnTo>
                <a:lnTo>
                  <a:pt x="54" y="76"/>
                </a:lnTo>
                <a:lnTo>
                  <a:pt x="54" y="74"/>
                </a:lnTo>
                <a:lnTo>
                  <a:pt x="52" y="74"/>
                </a:lnTo>
                <a:lnTo>
                  <a:pt x="52" y="72"/>
                </a:lnTo>
                <a:lnTo>
                  <a:pt x="54" y="72"/>
                </a:lnTo>
                <a:lnTo>
                  <a:pt x="54" y="70"/>
                </a:lnTo>
                <a:lnTo>
                  <a:pt x="54" y="70"/>
                </a:lnTo>
                <a:lnTo>
                  <a:pt x="54" y="70"/>
                </a:lnTo>
                <a:lnTo>
                  <a:pt x="56" y="68"/>
                </a:lnTo>
                <a:lnTo>
                  <a:pt x="56" y="68"/>
                </a:lnTo>
                <a:lnTo>
                  <a:pt x="60" y="66"/>
                </a:lnTo>
                <a:lnTo>
                  <a:pt x="60" y="64"/>
                </a:lnTo>
                <a:lnTo>
                  <a:pt x="62" y="64"/>
                </a:lnTo>
                <a:lnTo>
                  <a:pt x="64" y="60"/>
                </a:lnTo>
                <a:lnTo>
                  <a:pt x="66" y="58"/>
                </a:lnTo>
                <a:lnTo>
                  <a:pt x="68" y="56"/>
                </a:lnTo>
                <a:lnTo>
                  <a:pt x="68" y="54"/>
                </a:lnTo>
                <a:lnTo>
                  <a:pt x="70" y="52"/>
                </a:lnTo>
                <a:lnTo>
                  <a:pt x="70" y="50"/>
                </a:lnTo>
                <a:lnTo>
                  <a:pt x="70" y="50"/>
                </a:lnTo>
                <a:lnTo>
                  <a:pt x="70" y="48"/>
                </a:lnTo>
                <a:lnTo>
                  <a:pt x="70" y="48"/>
                </a:lnTo>
                <a:lnTo>
                  <a:pt x="70" y="46"/>
                </a:lnTo>
                <a:lnTo>
                  <a:pt x="70" y="46"/>
                </a:lnTo>
                <a:lnTo>
                  <a:pt x="70" y="44"/>
                </a:lnTo>
                <a:lnTo>
                  <a:pt x="68" y="44"/>
                </a:lnTo>
                <a:lnTo>
                  <a:pt x="68" y="42"/>
                </a:lnTo>
                <a:lnTo>
                  <a:pt x="66" y="42"/>
                </a:lnTo>
                <a:lnTo>
                  <a:pt x="66" y="42"/>
                </a:lnTo>
                <a:lnTo>
                  <a:pt x="64" y="42"/>
                </a:lnTo>
                <a:lnTo>
                  <a:pt x="64" y="42"/>
                </a:lnTo>
                <a:lnTo>
                  <a:pt x="64" y="42"/>
                </a:lnTo>
                <a:lnTo>
                  <a:pt x="62" y="42"/>
                </a:lnTo>
                <a:lnTo>
                  <a:pt x="60" y="42"/>
                </a:lnTo>
                <a:lnTo>
                  <a:pt x="60" y="44"/>
                </a:lnTo>
                <a:lnTo>
                  <a:pt x="56" y="44"/>
                </a:lnTo>
                <a:lnTo>
                  <a:pt x="54" y="46"/>
                </a:lnTo>
                <a:lnTo>
                  <a:pt x="54" y="46"/>
                </a:lnTo>
                <a:lnTo>
                  <a:pt x="52" y="48"/>
                </a:lnTo>
                <a:lnTo>
                  <a:pt x="50" y="50"/>
                </a:lnTo>
                <a:lnTo>
                  <a:pt x="48" y="50"/>
                </a:lnTo>
                <a:lnTo>
                  <a:pt x="46" y="52"/>
                </a:lnTo>
                <a:lnTo>
                  <a:pt x="46" y="52"/>
                </a:lnTo>
                <a:lnTo>
                  <a:pt x="44" y="52"/>
                </a:lnTo>
                <a:lnTo>
                  <a:pt x="44" y="52"/>
                </a:lnTo>
                <a:lnTo>
                  <a:pt x="44" y="50"/>
                </a:lnTo>
                <a:lnTo>
                  <a:pt x="42" y="50"/>
                </a:lnTo>
                <a:lnTo>
                  <a:pt x="42" y="50"/>
                </a:lnTo>
                <a:lnTo>
                  <a:pt x="42" y="48"/>
                </a:lnTo>
                <a:lnTo>
                  <a:pt x="40" y="48"/>
                </a:lnTo>
                <a:lnTo>
                  <a:pt x="40" y="46"/>
                </a:lnTo>
                <a:lnTo>
                  <a:pt x="40" y="44"/>
                </a:lnTo>
                <a:lnTo>
                  <a:pt x="40" y="40"/>
                </a:lnTo>
                <a:lnTo>
                  <a:pt x="38" y="38"/>
                </a:lnTo>
                <a:lnTo>
                  <a:pt x="38" y="34"/>
                </a:lnTo>
                <a:lnTo>
                  <a:pt x="38" y="32"/>
                </a:lnTo>
                <a:lnTo>
                  <a:pt x="38" y="30"/>
                </a:lnTo>
                <a:lnTo>
                  <a:pt x="36" y="28"/>
                </a:lnTo>
                <a:lnTo>
                  <a:pt x="36" y="26"/>
                </a:lnTo>
                <a:lnTo>
                  <a:pt x="36" y="24"/>
                </a:lnTo>
                <a:lnTo>
                  <a:pt x="34" y="20"/>
                </a:lnTo>
                <a:lnTo>
                  <a:pt x="34" y="20"/>
                </a:lnTo>
                <a:lnTo>
                  <a:pt x="34" y="18"/>
                </a:lnTo>
                <a:lnTo>
                  <a:pt x="34" y="18"/>
                </a:lnTo>
                <a:lnTo>
                  <a:pt x="34" y="16"/>
                </a:lnTo>
                <a:lnTo>
                  <a:pt x="34" y="16"/>
                </a:lnTo>
                <a:lnTo>
                  <a:pt x="36" y="16"/>
                </a:lnTo>
                <a:lnTo>
                  <a:pt x="36" y="14"/>
                </a:lnTo>
                <a:lnTo>
                  <a:pt x="36" y="14"/>
                </a:lnTo>
                <a:lnTo>
                  <a:pt x="38" y="14"/>
                </a:lnTo>
                <a:lnTo>
                  <a:pt x="38" y="16"/>
                </a:lnTo>
                <a:lnTo>
                  <a:pt x="40" y="16"/>
                </a:lnTo>
                <a:lnTo>
                  <a:pt x="42" y="16"/>
                </a:lnTo>
                <a:lnTo>
                  <a:pt x="44" y="18"/>
                </a:lnTo>
                <a:lnTo>
                  <a:pt x="44" y="18"/>
                </a:lnTo>
                <a:lnTo>
                  <a:pt x="46" y="18"/>
                </a:lnTo>
                <a:lnTo>
                  <a:pt x="48" y="20"/>
                </a:lnTo>
                <a:lnTo>
                  <a:pt x="50" y="22"/>
                </a:lnTo>
                <a:lnTo>
                  <a:pt x="50" y="24"/>
                </a:lnTo>
                <a:lnTo>
                  <a:pt x="52" y="24"/>
                </a:lnTo>
                <a:lnTo>
                  <a:pt x="52" y="24"/>
                </a:lnTo>
                <a:lnTo>
                  <a:pt x="54" y="24"/>
                </a:lnTo>
                <a:lnTo>
                  <a:pt x="56" y="24"/>
                </a:lnTo>
                <a:lnTo>
                  <a:pt x="58" y="24"/>
                </a:lnTo>
                <a:lnTo>
                  <a:pt x="60" y="22"/>
                </a:lnTo>
                <a:lnTo>
                  <a:pt x="62" y="22"/>
                </a:lnTo>
                <a:lnTo>
                  <a:pt x="64" y="22"/>
                </a:lnTo>
                <a:lnTo>
                  <a:pt x="66" y="22"/>
                </a:lnTo>
                <a:lnTo>
                  <a:pt x="66" y="22"/>
                </a:lnTo>
                <a:lnTo>
                  <a:pt x="66" y="22"/>
                </a:lnTo>
                <a:lnTo>
                  <a:pt x="68" y="22"/>
                </a:lnTo>
                <a:lnTo>
                  <a:pt x="68" y="22"/>
                </a:lnTo>
                <a:lnTo>
                  <a:pt x="70" y="24"/>
                </a:lnTo>
                <a:lnTo>
                  <a:pt x="72" y="26"/>
                </a:lnTo>
                <a:lnTo>
                  <a:pt x="74" y="26"/>
                </a:lnTo>
                <a:lnTo>
                  <a:pt x="74" y="26"/>
                </a:lnTo>
                <a:lnTo>
                  <a:pt x="76" y="26"/>
                </a:lnTo>
                <a:lnTo>
                  <a:pt x="76" y="26"/>
                </a:lnTo>
                <a:lnTo>
                  <a:pt x="78" y="26"/>
                </a:lnTo>
                <a:lnTo>
                  <a:pt x="80" y="26"/>
                </a:lnTo>
                <a:lnTo>
                  <a:pt x="82" y="24"/>
                </a:lnTo>
                <a:lnTo>
                  <a:pt x="88" y="22"/>
                </a:lnTo>
                <a:lnTo>
                  <a:pt x="90" y="22"/>
                </a:lnTo>
                <a:lnTo>
                  <a:pt x="92" y="20"/>
                </a:lnTo>
                <a:lnTo>
                  <a:pt x="96" y="20"/>
                </a:lnTo>
                <a:lnTo>
                  <a:pt x="96" y="18"/>
                </a:lnTo>
                <a:lnTo>
                  <a:pt x="98" y="18"/>
                </a:lnTo>
                <a:lnTo>
                  <a:pt x="100" y="18"/>
                </a:lnTo>
                <a:lnTo>
                  <a:pt x="100" y="16"/>
                </a:lnTo>
                <a:lnTo>
                  <a:pt x="100" y="16"/>
                </a:lnTo>
                <a:lnTo>
                  <a:pt x="100" y="14"/>
                </a:lnTo>
                <a:lnTo>
                  <a:pt x="100" y="12"/>
                </a:lnTo>
                <a:lnTo>
                  <a:pt x="100" y="10"/>
                </a:lnTo>
                <a:lnTo>
                  <a:pt x="100" y="8"/>
                </a:lnTo>
                <a:lnTo>
                  <a:pt x="98" y="6"/>
                </a:lnTo>
                <a:lnTo>
                  <a:pt x="98" y="4"/>
                </a:lnTo>
                <a:lnTo>
                  <a:pt x="96" y="2"/>
                </a:lnTo>
                <a:lnTo>
                  <a:pt x="96" y="0"/>
                </a:lnTo>
                <a:lnTo>
                  <a:pt x="96" y="0"/>
                </a:lnTo>
                <a:lnTo>
                  <a:pt x="96" y="0"/>
                </a:lnTo>
                <a:lnTo>
                  <a:pt x="94" y="0"/>
                </a:lnTo>
                <a:lnTo>
                  <a:pt x="92" y="0"/>
                </a:lnTo>
                <a:lnTo>
                  <a:pt x="92" y="0"/>
                </a:lnTo>
                <a:lnTo>
                  <a:pt x="90" y="0"/>
                </a:lnTo>
                <a:lnTo>
                  <a:pt x="88" y="0"/>
                </a:lnTo>
                <a:lnTo>
                  <a:pt x="88" y="0"/>
                </a:lnTo>
                <a:lnTo>
                  <a:pt x="86" y="0"/>
                </a:lnTo>
                <a:lnTo>
                  <a:pt x="86" y="0"/>
                </a:lnTo>
                <a:lnTo>
                  <a:pt x="86" y="0"/>
                </a:lnTo>
                <a:lnTo>
                  <a:pt x="86" y="2"/>
                </a:lnTo>
                <a:lnTo>
                  <a:pt x="84" y="4"/>
                </a:lnTo>
                <a:lnTo>
                  <a:pt x="84" y="6"/>
                </a:lnTo>
                <a:lnTo>
                  <a:pt x="84" y="8"/>
                </a:lnTo>
                <a:lnTo>
                  <a:pt x="82" y="10"/>
                </a:lnTo>
                <a:lnTo>
                  <a:pt x="82" y="10"/>
                </a:lnTo>
                <a:lnTo>
                  <a:pt x="82" y="10"/>
                </a:lnTo>
                <a:lnTo>
                  <a:pt x="80" y="12"/>
                </a:lnTo>
                <a:lnTo>
                  <a:pt x="80" y="12"/>
                </a:lnTo>
                <a:lnTo>
                  <a:pt x="78" y="12"/>
                </a:lnTo>
                <a:lnTo>
                  <a:pt x="76" y="12"/>
                </a:lnTo>
                <a:lnTo>
                  <a:pt x="74" y="12"/>
                </a:lnTo>
                <a:lnTo>
                  <a:pt x="72" y="12"/>
                </a:lnTo>
                <a:lnTo>
                  <a:pt x="70" y="12"/>
                </a:lnTo>
                <a:lnTo>
                  <a:pt x="64" y="12"/>
                </a:lnTo>
                <a:lnTo>
                  <a:pt x="56" y="10"/>
                </a:lnTo>
                <a:lnTo>
                  <a:pt x="52" y="10"/>
                </a:lnTo>
                <a:lnTo>
                  <a:pt x="50" y="8"/>
                </a:lnTo>
                <a:lnTo>
                  <a:pt x="48" y="8"/>
                </a:lnTo>
                <a:lnTo>
                  <a:pt x="44" y="8"/>
                </a:lnTo>
                <a:lnTo>
                  <a:pt x="38" y="8"/>
                </a:lnTo>
                <a:lnTo>
                  <a:pt x="36" y="8"/>
                </a:lnTo>
                <a:lnTo>
                  <a:pt x="34" y="8"/>
                </a:lnTo>
                <a:lnTo>
                  <a:pt x="32" y="8"/>
                </a:lnTo>
                <a:lnTo>
                  <a:pt x="30" y="10"/>
                </a:lnTo>
                <a:lnTo>
                  <a:pt x="30" y="10"/>
                </a:lnTo>
                <a:lnTo>
                  <a:pt x="30" y="10"/>
                </a:lnTo>
                <a:lnTo>
                  <a:pt x="28" y="10"/>
                </a:lnTo>
                <a:lnTo>
                  <a:pt x="28" y="12"/>
                </a:lnTo>
                <a:lnTo>
                  <a:pt x="28" y="12"/>
                </a:lnTo>
                <a:lnTo>
                  <a:pt x="28" y="14"/>
                </a:lnTo>
                <a:lnTo>
                  <a:pt x="26" y="16"/>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7" name="Freeform 219"/>
          <p:cNvSpPr>
            <a:spLocks/>
          </p:cNvSpPr>
          <p:nvPr/>
        </p:nvSpPr>
        <p:spPr bwMode="auto">
          <a:xfrm>
            <a:off x="7010841" y="4420131"/>
            <a:ext cx="49267" cy="125759"/>
          </a:xfrm>
          <a:custGeom>
            <a:avLst/>
            <a:gdLst>
              <a:gd name="T0" fmla="*/ 12 w 24"/>
              <a:gd name="T1" fmla="*/ 22 h 54"/>
              <a:gd name="T2" fmla="*/ 12 w 24"/>
              <a:gd name="T3" fmla="*/ 22 h 54"/>
              <a:gd name="T4" fmla="*/ 8 w 24"/>
              <a:gd name="T5" fmla="*/ 24 h 54"/>
              <a:gd name="T6" fmla="*/ 4 w 24"/>
              <a:gd name="T7" fmla="*/ 26 h 54"/>
              <a:gd name="T8" fmla="*/ 0 w 24"/>
              <a:gd name="T9" fmla="*/ 26 h 54"/>
              <a:gd name="T10" fmla="*/ 0 w 24"/>
              <a:gd name="T11" fmla="*/ 28 h 54"/>
              <a:gd name="T12" fmla="*/ 0 w 24"/>
              <a:gd name="T13" fmla="*/ 28 h 54"/>
              <a:gd name="T14" fmla="*/ 0 w 24"/>
              <a:gd name="T15" fmla="*/ 32 h 54"/>
              <a:gd name="T16" fmla="*/ 0 w 24"/>
              <a:gd name="T17" fmla="*/ 36 h 54"/>
              <a:gd name="T18" fmla="*/ 2 w 24"/>
              <a:gd name="T19" fmla="*/ 40 h 54"/>
              <a:gd name="T20" fmla="*/ 4 w 24"/>
              <a:gd name="T21" fmla="*/ 44 h 54"/>
              <a:gd name="T22" fmla="*/ 6 w 24"/>
              <a:gd name="T23" fmla="*/ 46 h 54"/>
              <a:gd name="T24" fmla="*/ 10 w 24"/>
              <a:gd name="T25" fmla="*/ 50 h 54"/>
              <a:gd name="T26" fmla="*/ 14 w 24"/>
              <a:gd name="T27" fmla="*/ 52 h 54"/>
              <a:gd name="T28" fmla="*/ 16 w 24"/>
              <a:gd name="T29" fmla="*/ 54 h 54"/>
              <a:gd name="T30" fmla="*/ 18 w 24"/>
              <a:gd name="T31" fmla="*/ 54 h 54"/>
              <a:gd name="T32" fmla="*/ 20 w 24"/>
              <a:gd name="T33" fmla="*/ 52 h 54"/>
              <a:gd name="T34" fmla="*/ 20 w 24"/>
              <a:gd name="T35" fmla="*/ 50 h 54"/>
              <a:gd name="T36" fmla="*/ 22 w 24"/>
              <a:gd name="T37" fmla="*/ 48 h 54"/>
              <a:gd name="T38" fmla="*/ 22 w 24"/>
              <a:gd name="T39" fmla="*/ 44 h 54"/>
              <a:gd name="T40" fmla="*/ 22 w 24"/>
              <a:gd name="T41" fmla="*/ 36 h 54"/>
              <a:gd name="T42" fmla="*/ 24 w 24"/>
              <a:gd name="T43" fmla="*/ 32 h 54"/>
              <a:gd name="T44" fmla="*/ 24 w 24"/>
              <a:gd name="T45" fmla="*/ 22 h 54"/>
              <a:gd name="T46" fmla="*/ 24 w 24"/>
              <a:gd name="T47" fmla="*/ 16 h 54"/>
              <a:gd name="T48" fmla="*/ 24 w 24"/>
              <a:gd name="T49" fmla="*/ 10 h 54"/>
              <a:gd name="T50" fmla="*/ 24 w 24"/>
              <a:gd name="T51" fmla="*/ 6 h 54"/>
              <a:gd name="T52" fmla="*/ 22 w 24"/>
              <a:gd name="T53" fmla="*/ 2 h 54"/>
              <a:gd name="T54" fmla="*/ 20 w 24"/>
              <a:gd name="T55" fmla="*/ 0 h 54"/>
              <a:gd name="T56" fmla="*/ 20 w 24"/>
              <a:gd name="T57" fmla="*/ 0 h 54"/>
              <a:gd name="T58" fmla="*/ 18 w 24"/>
              <a:gd name="T59" fmla="*/ 0 h 54"/>
              <a:gd name="T60" fmla="*/ 16 w 24"/>
              <a:gd name="T61" fmla="*/ 0 h 54"/>
              <a:gd name="T62" fmla="*/ 14 w 24"/>
              <a:gd name="T63" fmla="*/ 2 h 54"/>
              <a:gd name="T64" fmla="*/ 12 w 24"/>
              <a:gd name="T65" fmla="*/ 6 h 54"/>
              <a:gd name="T66" fmla="*/ 12 w 24"/>
              <a:gd name="T67" fmla="*/ 6 h 54"/>
              <a:gd name="T68" fmla="*/ 12 w 24"/>
              <a:gd name="T69" fmla="*/ 10 h 54"/>
              <a:gd name="T70" fmla="*/ 12 w 24"/>
              <a:gd name="T71" fmla="*/ 14 h 54"/>
              <a:gd name="T72" fmla="*/ 12 w 24"/>
              <a:gd name="T73" fmla="*/ 18 h 54"/>
              <a:gd name="T74" fmla="*/ 12 w 24"/>
              <a:gd name="T75"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54">
                <a:moveTo>
                  <a:pt x="12" y="22"/>
                </a:moveTo>
                <a:lnTo>
                  <a:pt x="12" y="22"/>
                </a:lnTo>
                <a:lnTo>
                  <a:pt x="12" y="22"/>
                </a:lnTo>
                <a:lnTo>
                  <a:pt x="12" y="22"/>
                </a:lnTo>
                <a:lnTo>
                  <a:pt x="10" y="24"/>
                </a:lnTo>
                <a:lnTo>
                  <a:pt x="8" y="24"/>
                </a:lnTo>
                <a:lnTo>
                  <a:pt x="6" y="24"/>
                </a:lnTo>
                <a:lnTo>
                  <a:pt x="4" y="26"/>
                </a:lnTo>
                <a:lnTo>
                  <a:pt x="2" y="26"/>
                </a:lnTo>
                <a:lnTo>
                  <a:pt x="0" y="26"/>
                </a:lnTo>
                <a:lnTo>
                  <a:pt x="0" y="26"/>
                </a:lnTo>
                <a:lnTo>
                  <a:pt x="0" y="28"/>
                </a:lnTo>
                <a:lnTo>
                  <a:pt x="0" y="28"/>
                </a:lnTo>
                <a:lnTo>
                  <a:pt x="0" y="28"/>
                </a:lnTo>
                <a:lnTo>
                  <a:pt x="0" y="30"/>
                </a:lnTo>
                <a:lnTo>
                  <a:pt x="0" y="32"/>
                </a:lnTo>
                <a:lnTo>
                  <a:pt x="0" y="34"/>
                </a:lnTo>
                <a:lnTo>
                  <a:pt x="0" y="36"/>
                </a:lnTo>
                <a:lnTo>
                  <a:pt x="0" y="38"/>
                </a:lnTo>
                <a:lnTo>
                  <a:pt x="2" y="40"/>
                </a:lnTo>
                <a:lnTo>
                  <a:pt x="2" y="42"/>
                </a:lnTo>
                <a:lnTo>
                  <a:pt x="4" y="44"/>
                </a:lnTo>
                <a:lnTo>
                  <a:pt x="4" y="44"/>
                </a:lnTo>
                <a:lnTo>
                  <a:pt x="6" y="46"/>
                </a:lnTo>
                <a:lnTo>
                  <a:pt x="8" y="48"/>
                </a:lnTo>
                <a:lnTo>
                  <a:pt x="10" y="50"/>
                </a:lnTo>
                <a:lnTo>
                  <a:pt x="12" y="52"/>
                </a:lnTo>
                <a:lnTo>
                  <a:pt x="14" y="52"/>
                </a:lnTo>
                <a:lnTo>
                  <a:pt x="14" y="52"/>
                </a:lnTo>
                <a:lnTo>
                  <a:pt x="16" y="54"/>
                </a:lnTo>
                <a:lnTo>
                  <a:pt x="16" y="54"/>
                </a:lnTo>
                <a:lnTo>
                  <a:pt x="18" y="54"/>
                </a:lnTo>
                <a:lnTo>
                  <a:pt x="18" y="54"/>
                </a:lnTo>
                <a:lnTo>
                  <a:pt x="20" y="52"/>
                </a:lnTo>
                <a:lnTo>
                  <a:pt x="20" y="52"/>
                </a:lnTo>
                <a:lnTo>
                  <a:pt x="20" y="50"/>
                </a:lnTo>
                <a:lnTo>
                  <a:pt x="22" y="50"/>
                </a:lnTo>
                <a:lnTo>
                  <a:pt x="22" y="48"/>
                </a:lnTo>
                <a:lnTo>
                  <a:pt x="22" y="46"/>
                </a:lnTo>
                <a:lnTo>
                  <a:pt x="22" y="44"/>
                </a:lnTo>
                <a:lnTo>
                  <a:pt x="22" y="40"/>
                </a:lnTo>
                <a:lnTo>
                  <a:pt x="22" y="36"/>
                </a:lnTo>
                <a:lnTo>
                  <a:pt x="24" y="34"/>
                </a:lnTo>
                <a:lnTo>
                  <a:pt x="24" y="32"/>
                </a:lnTo>
                <a:lnTo>
                  <a:pt x="24" y="28"/>
                </a:lnTo>
                <a:lnTo>
                  <a:pt x="24" y="22"/>
                </a:lnTo>
                <a:lnTo>
                  <a:pt x="24" y="18"/>
                </a:lnTo>
                <a:lnTo>
                  <a:pt x="24" y="16"/>
                </a:lnTo>
                <a:lnTo>
                  <a:pt x="24" y="14"/>
                </a:lnTo>
                <a:lnTo>
                  <a:pt x="24" y="10"/>
                </a:lnTo>
                <a:lnTo>
                  <a:pt x="24" y="8"/>
                </a:lnTo>
                <a:lnTo>
                  <a:pt x="24" y="6"/>
                </a:lnTo>
                <a:lnTo>
                  <a:pt x="22" y="4"/>
                </a:lnTo>
                <a:lnTo>
                  <a:pt x="22" y="2"/>
                </a:lnTo>
                <a:lnTo>
                  <a:pt x="22" y="2"/>
                </a:lnTo>
                <a:lnTo>
                  <a:pt x="20" y="0"/>
                </a:lnTo>
                <a:lnTo>
                  <a:pt x="20" y="0"/>
                </a:lnTo>
                <a:lnTo>
                  <a:pt x="20" y="0"/>
                </a:lnTo>
                <a:lnTo>
                  <a:pt x="20" y="0"/>
                </a:lnTo>
                <a:lnTo>
                  <a:pt x="18" y="0"/>
                </a:lnTo>
                <a:lnTo>
                  <a:pt x="18" y="0"/>
                </a:lnTo>
                <a:lnTo>
                  <a:pt x="16" y="0"/>
                </a:lnTo>
                <a:lnTo>
                  <a:pt x="16" y="2"/>
                </a:lnTo>
                <a:lnTo>
                  <a:pt x="14" y="2"/>
                </a:lnTo>
                <a:lnTo>
                  <a:pt x="14" y="4"/>
                </a:lnTo>
                <a:lnTo>
                  <a:pt x="12" y="6"/>
                </a:lnTo>
                <a:lnTo>
                  <a:pt x="12" y="6"/>
                </a:lnTo>
                <a:lnTo>
                  <a:pt x="12" y="6"/>
                </a:lnTo>
                <a:lnTo>
                  <a:pt x="12" y="8"/>
                </a:lnTo>
                <a:lnTo>
                  <a:pt x="12" y="10"/>
                </a:lnTo>
                <a:lnTo>
                  <a:pt x="12" y="12"/>
                </a:lnTo>
                <a:lnTo>
                  <a:pt x="12" y="14"/>
                </a:lnTo>
                <a:lnTo>
                  <a:pt x="12" y="16"/>
                </a:lnTo>
                <a:lnTo>
                  <a:pt x="12" y="18"/>
                </a:lnTo>
                <a:lnTo>
                  <a:pt x="12" y="20"/>
                </a:lnTo>
                <a:lnTo>
                  <a:pt x="12" y="20"/>
                </a:lnTo>
                <a:lnTo>
                  <a:pt x="12" y="22"/>
                </a:lnTo>
                <a:close/>
              </a:path>
            </a:pathLst>
          </a:custGeom>
          <a:solidFill>
            <a:schemeClr val="accent1"/>
          </a:solid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8" name="Freeform 221"/>
          <p:cNvSpPr>
            <a:spLocks/>
          </p:cNvSpPr>
          <p:nvPr/>
        </p:nvSpPr>
        <p:spPr bwMode="auto">
          <a:xfrm>
            <a:off x="7051898" y="4625067"/>
            <a:ext cx="73899" cy="46577"/>
          </a:xfrm>
          <a:custGeom>
            <a:avLst/>
            <a:gdLst>
              <a:gd name="T0" fmla="*/ 4 w 36"/>
              <a:gd name="T1" fmla="*/ 6 h 20"/>
              <a:gd name="T2" fmla="*/ 4 w 36"/>
              <a:gd name="T3" fmla="*/ 6 h 20"/>
              <a:gd name="T4" fmla="*/ 4 w 36"/>
              <a:gd name="T5" fmla="*/ 4 h 20"/>
              <a:gd name="T6" fmla="*/ 6 w 36"/>
              <a:gd name="T7" fmla="*/ 4 h 20"/>
              <a:gd name="T8" fmla="*/ 8 w 36"/>
              <a:gd name="T9" fmla="*/ 2 h 20"/>
              <a:gd name="T10" fmla="*/ 10 w 36"/>
              <a:gd name="T11" fmla="*/ 2 h 20"/>
              <a:gd name="T12" fmla="*/ 14 w 36"/>
              <a:gd name="T13" fmla="*/ 2 h 20"/>
              <a:gd name="T14" fmla="*/ 16 w 36"/>
              <a:gd name="T15" fmla="*/ 2 h 20"/>
              <a:gd name="T16" fmla="*/ 18 w 36"/>
              <a:gd name="T17" fmla="*/ 2 h 20"/>
              <a:gd name="T18" fmla="*/ 22 w 36"/>
              <a:gd name="T19" fmla="*/ 0 h 20"/>
              <a:gd name="T20" fmla="*/ 22 w 36"/>
              <a:gd name="T21" fmla="*/ 0 h 20"/>
              <a:gd name="T22" fmla="*/ 24 w 36"/>
              <a:gd name="T23" fmla="*/ 0 h 20"/>
              <a:gd name="T24" fmla="*/ 26 w 36"/>
              <a:gd name="T25" fmla="*/ 2 h 20"/>
              <a:gd name="T26" fmla="*/ 26 w 36"/>
              <a:gd name="T27" fmla="*/ 2 h 20"/>
              <a:gd name="T28" fmla="*/ 28 w 36"/>
              <a:gd name="T29" fmla="*/ 2 h 20"/>
              <a:gd name="T30" fmla="*/ 28 w 36"/>
              <a:gd name="T31" fmla="*/ 2 h 20"/>
              <a:gd name="T32" fmla="*/ 30 w 36"/>
              <a:gd name="T33" fmla="*/ 4 h 20"/>
              <a:gd name="T34" fmla="*/ 30 w 36"/>
              <a:gd name="T35" fmla="*/ 6 h 20"/>
              <a:gd name="T36" fmla="*/ 32 w 36"/>
              <a:gd name="T37" fmla="*/ 8 h 20"/>
              <a:gd name="T38" fmla="*/ 34 w 36"/>
              <a:gd name="T39" fmla="*/ 12 h 20"/>
              <a:gd name="T40" fmla="*/ 34 w 36"/>
              <a:gd name="T41" fmla="*/ 14 h 20"/>
              <a:gd name="T42" fmla="*/ 36 w 36"/>
              <a:gd name="T43" fmla="*/ 16 h 20"/>
              <a:gd name="T44" fmla="*/ 36 w 36"/>
              <a:gd name="T45" fmla="*/ 16 h 20"/>
              <a:gd name="T46" fmla="*/ 36 w 36"/>
              <a:gd name="T47" fmla="*/ 18 h 20"/>
              <a:gd name="T48" fmla="*/ 36 w 36"/>
              <a:gd name="T49" fmla="*/ 18 h 20"/>
              <a:gd name="T50" fmla="*/ 36 w 36"/>
              <a:gd name="T51" fmla="*/ 18 h 20"/>
              <a:gd name="T52" fmla="*/ 36 w 36"/>
              <a:gd name="T53" fmla="*/ 20 h 20"/>
              <a:gd name="T54" fmla="*/ 34 w 36"/>
              <a:gd name="T55" fmla="*/ 20 h 20"/>
              <a:gd name="T56" fmla="*/ 34 w 36"/>
              <a:gd name="T57" fmla="*/ 20 h 20"/>
              <a:gd name="T58" fmla="*/ 34 w 36"/>
              <a:gd name="T59" fmla="*/ 20 h 20"/>
              <a:gd name="T60" fmla="*/ 32 w 36"/>
              <a:gd name="T61" fmla="*/ 20 h 20"/>
              <a:gd name="T62" fmla="*/ 32 w 36"/>
              <a:gd name="T63" fmla="*/ 18 h 20"/>
              <a:gd name="T64" fmla="*/ 30 w 36"/>
              <a:gd name="T65" fmla="*/ 18 h 20"/>
              <a:gd name="T66" fmla="*/ 26 w 36"/>
              <a:gd name="T67" fmla="*/ 16 h 20"/>
              <a:gd name="T68" fmla="*/ 24 w 36"/>
              <a:gd name="T69" fmla="*/ 14 h 20"/>
              <a:gd name="T70" fmla="*/ 24 w 36"/>
              <a:gd name="T71" fmla="*/ 14 h 20"/>
              <a:gd name="T72" fmla="*/ 22 w 36"/>
              <a:gd name="T73" fmla="*/ 14 h 20"/>
              <a:gd name="T74" fmla="*/ 18 w 36"/>
              <a:gd name="T75" fmla="*/ 12 h 20"/>
              <a:gd name="T76" fmla="*/ 14 w 36"/>
              <a:gd name="T77" fmla="*/ 12 h 20"/>
              <a:gd name="T78" fmla="*/ 14 w 36"/>
              <a:gd name="T79" fmla="*/ 12 h 20"/>
              <a:gd name="T80" fmla="*/ 12 w 36"/>
              <a:gd name="T81" fmla="*/ 12 h 20"/>
              <a:gd name="T82" fmla="*/ 10 w 36"/>
              <a:gd name="T83" fmla="*/ 12 h 20"/>
              <a:gd name="T84" fmla="*/ 10 w 36"/>
              <a:gd name="T85" fmla="*/ 12 h 20"/>
              <a:gd name="T86" fmla="*/ 6 w 36"/>
              <a:gd name="T87" fmla="*/ 14 h 20"/>
              <a:gd name="T88" fmla="*/ 4 w 36"/>
              <a:gd name="T89" fmla="*/ 14 h 20"/>
              <a:gd name="T90" fmla="*/ 2 w 36"/>
              <a:gd name="T91" fmla="*/ 14 h 20"/>
              <a:gd name="T92" fmla="*/ 2 w 36"/>
              <a:gd name="T93" fmla="*/ 14 h 20"/>
              <a:gd name="T94" fmla="*/ 0 w 36"/>
              <a:gd name="T95" fmla="*/ 14 h 20"/>
              <a:gd name="T96" fmla="*/ 0 w 36"/>
              <a:gd name="T97" fmla="*/ 14 h 20"/>
              <a:gd name="T98" fmla="*/ 0 w 36"/>
              <a:gd name="T99" fmla="*/ 14 h 20"/>
              <a:gd name="T100" fmla="*/ 0 w 36"/>
              <a:gd name="T101" fmla="*/ 14 h 20"/>
              <a:gd name="T102" fmla="*/ 0 w 36"/>
              <a:gd name="T103" fmla="*/ 14 h 20"/>
              <a:gd name="T104" fmla="*/ 0 w 36"/>
              <a:gd name="T105" fmla="*/ 12 h 20"/>
              <a:gd name="T106" fmla="*/ 0 w 36"/>
              <a:gd name="T107" fmla="*/ 10 h 20"/>
              <a:gd name="T108" fmla="*/ 0 w 36"/>
              <a:gd name="T109" fmla="*/ 10 h 20"/>
              <a:gd name="T110" fmla="*/ 2 w 36"/>
              <a:gd name="T111" fmla="*/ 8 h 20"/>
              <a:gd name="T112" fmla="*/ 2 w 36"/>
              <a:gd name="T113" fmla="*/ 6 h 20"/>
              <a:gd name="T114" fmla="*/ 2 w 36"/>
              <a:gd name="T115" fmla="*/ 6 h 20"/>
              <a:gd name="T116" fmla="*/ 4 w 36"/>
              <a:gd name="T1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 h="20">
                <a:moveTo>
                  <a:pt x="4" y="6"/>
                </a:moveTo>
                <a:lnTo>
                  <a:pt x="4" y="6"/>
                </a:lnTo>
                <a:lnTo>
                  <a:pt x="4" y="4"/>
                </a:lnTo>
                <a:lnTo>
                  <a:pt x="6" y="4"/>
                </a:lnTo>
                <a:lnTo>
                  <a:pt x="8" y="2"/>
                </a:lnTo>
                <a:lnTo>
                  <a:pt x="10" y="2"/>
                </a:lnTo>
                <a:lnTo>
                  <a:pt x="14" y="2"/>
                </a:lnTo>
                <a:lnTo>
                  <a:pt x="16" y="2"/>
                </a:lnTo>
                <a:lnTo>
                  <a:pt x="18" y="2"/>
                </a:lnTo>
                <a:lnTo>
                  <a:pt x="22" y="0"/>
                </a:lnTo>
                <a:lnTo>
                  <a:pt x="22" y="0"/>
                </a:lnTo>
                <a:lnTo>
                  <a:pt x="24" y="0"/>
                </a:lnTo>
                <a:lnTo>
                  <a:pt x="26" y="2"/>
                </a:lnTo>
                <a:lnTo>
                  <a:pt x="26" y="2"/>
                </a:lnTo>
                <a:lnTo>
                  <a:pt x="28" y="2"/>
                </a:lnTo>
                <a:lnTo>
                  <a:pt x="28" y="2"/>
                </a:lnTo>
                <a:lnTo>
                  <a:pt x="30" y="4"/>
                </a:lnTo>
                <a:lnTo>
                  <a:pt x="30" y="6"/>
                </a:lnTo>
                <a:lnTo>
                  <a:pt x="32" y="8"/>
                </a:lnTo>
                <a:lnTo>
                  <a:pt x="34" y="12"/>
                </a:lnTo>
                <a:lnTo>
                  <a:pt x="34" y="14"/>
                </a:lnTo>
                <a:lnTo>
                  <a:pt x="36" y="16"/>
                </a:lnTo>
                <a:lnTo>
                  <a:pt x="36" y="16"/>
                </a:lnTo>
                <a:lnTo>
                  <a:pt x="36" y="18"/>
                </a:lnTo>
                <a:lnTo>
                  <a:pt x="36" y="18"/>
                </a:lnTo>
                <a:lnTo>
                  <a:pt x="36" y="18"/>
                </a:lnTo>
                <a:lnTo>
                  <a:pt x="36" y="20"/>
                </a:lnTo>
                <a:lnTo>
                  <a:pt x="34" y="20"/>
                </a:lnTo>
                <a:lnTo>
                  <a:pt x="34" y="20"/>
                </a:lnTo>
                <a:lnTo>
                  <a:pt x="34" y="20"/>
                </a:lnTo>
                <a:lnTo>
                  <a:pt x="32" y="20"/>
                </a:lnTo>
                <a:lnTo>
                  <a:pt x="32" y="18"/>
                </a:lnTo>
                <a:lnTo>
                  <a:pt x="30" y="18"/>
                </a:lnTo>
                <a:lnTo>
                  <a:pt x="26" y="16"/>
                </a:lnTo>
                <a:lnTo>
                  <a:pt x="24" y="14"/>
                </a:lnTo>
                <a:lnTo>
                  <a:pt x="24" y="14"/>
                </a:lnTo>
                <a:lnTo>
                  <a:pt x="22" y="14"/>
                </a:lnTo>
                <a:lnTo>
                  <a:pt x="18" y="12"/>
                </a:lnTo>
                <a:lnTo>
                  <a:pt x="14" y="12"/>
                </a:lnTo>
                <a:lnTo>
                  <a:pt x="14" y="12"/>
                </a:lnTo>
                <a:lnTo>
                  <a:pt x="12" y="12"/>
                </a:lnTo>
                <a:lnTo>
                  <a:pt x="10" y="12"/>
                </a:lnTo>
                <a:lnTo>
                  <a:pt x="10" y="12"/>
                </a:lnTo>
                <a:lnTo>
                  <a:pt x="6" y="14"/>
                </a:lnTo>
                <a:lnTo>
                  <a:pt x="4" y="14"/>
                </a:lnTo>
                <a:lnTo>
                  <a:pt x="2" y="14"/>
                </a:lnTo>
                <a:lnTo>
                  <a:pt x="2" y="14"/>
                </a:lnTo>
                <a:lnTo>
                  <a:pt x="0" y="14"/>
                </a:lnTo>
                <a:lnTo>
                  <a:pt x="0" y="14"/>
                </a:lnTo>
                <a:lnTo>
                  <a:pt x="0" y="14"/>
                </a:lnTo>
                <a:lnTo>
                  <a:pt x="0" y="14"/>
                </a:lnTo>
                <a:lnTo>
                  <a:pt x="0" y="14"/>
                </a:lnTo>
                <a:lnTo>
                  <a:pt x="0" y="12"/>
                </a:lnTo>
                <a:lnTo>
                  <a:pt x="0" y="10"/>
                </a:lnTo>
                <a:lnTo>
                  <a:pt x="0" y="10"/>
                </a:lnTo>
                <a:lnTo>
                  <a:pt x="2" y="8"/>
                </a:lnTo>
                <a:lnTo>
                  <a:pt x="2" y="6"/>
                </a:lnTo>
                <a:lnTo>
                  <a:pt x="2" y="6"/>
                </a:lnTo>
                <a:lnTo>
                  <a:pt x="4" y="6"/>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9" name="Freeform 225"/>
          <p:cNvSpPr>
            <a:spLocks/>
          </p:cNvSpPr>
          <p:nvPr/>
        </p:nvSpPr>
        <p:spPr bwMode="auto">
          <a:xfrm>
            <a:off x="7220229" y="4555201"/>
            <a:ext cx="78008" cy="60549"/>
          </a:xfrm>
          <a:custGeom>
            <a:avLst/>
            <a:gdLst>
              <a:gd name="T0" fmla="*/ 14 w 38"/>
              <a:gd name="T1" fmla="*/ 24 h 26"/>
              <a:gd name="T2" fmla="*/ 14 w 38"/>
              <a:gd name="T3" fmla="*/ 24 h 26"/>
              <a:gd name="T4" fmla="*/ 14 w 38"/>
              <a:gd name="T5" fmla="*/ 24 h 26"/>
              <a:gd name="T6" fmla="*/ 12 w 38"/>
              <a:gd name="T7" fmla="*/ 24 h 26"/>
              <a:gd name="T8" fmla="*/ 8 w 38"/>
              <a:gd name="T9" fmla="*/ 24 h 26"/>
              <a:gd name="T10" fmla="*/ 6 w 38"/>
              <a:gd name="T11" fmla="*/ 26 h 26"/>
              <a:gd name="T12" fmla="*/ 4 w 38"/>
              <a:gd name="T13" fmla="*/ 26 h 26"/>
              <a:gd name="T14" fmla="*/ 4 w 38"/>
              <a:gd name="T15" fmla="*/ 26 h 26"/>
              <a:gd name="T16" fmla="*/ 2 w 38"/>
              <a:gd name="T17" fmla="*/ 26 h 26"/>
              <a:gd name="T18" fmla="*/ 2 w 38"/>
              <a:gd name="T19" fmla="*/ 24 h 26"/>
              <a:gd name="T20" fmla="*/ 2 w 38"/>
              <a:gd name="T21" fmla="*/ 24 h 26"/>
              <a:gd name="T22" fmla="*/ 2 w 38"/>
              <a:gd name="T23" fmla="*/ 24 h 26"/>
              <a:gd name="T24" fmla="*/ 0 w 38"/>
              <a:gd name="T25" fmla="*/ 24 h 26"/>
              <a:gd name="T26" fmla="*/ 0 w 38"/>
              <a:gd name="T27" fmla="*/ 22 h 26"/>
              <a:gd name="T28" fmla="*/ 0 w 38"/>
              <a:gd name="T29" fmla="*/ 22 h 26"/>
              <a:gd name="T30" fmla="*/ 2 w 38"/>
              <a:gd name="T31" fmla="*/ 20 h 26"/>
              <a:gd name="T32" fmla="*/ 2 w 38"/>
              <a:gd name="T33" fmla="*/ 20 h 26"/>
              <a:gd name="T34" fmla="*/ 2 w 38"/>
              <a:gd name="T35" fmla="*/ 16 h 26"/>
              <a:gd name="T36" fmla="*/ 4 w 38"/>
              <a:gd name="T37" fmla="*/ 14 h 26"/>
              <a:gd name="T38" fmla="*/ 4 w 38"/>
              <a:gd name="T39" fmla="*/ 10 h 26"/>
              <a:gd name="T40" fmla="*/ 6 w 38"/>
              <a:gd name="T41" fmla="*/ 6 h 26"/>
              <a:gd name="T42" fmla="*/ 6 w 38"/>
              <a:gd name="T43" fmla="*/ 4 h 26"/>
              <a:gd name="T44" fmla="*/ 8 w 38"/>
              <a:gd name="T45" fmla="*/ 4 h 26"/>
              <a:gd name="T46" fmla="*/ 8 w 38"/>
              <a:gd name="T47" fmla="*/ 2 h 26"/>
              <a:gd name="T48" fmla="*/ 10 w 38"/>
              <a:gd name="T49" fmla="*/ 2 h 26"/>
              <a:gd name="T50" fmla="*/ 10 w 38"/>
              <a:gd name="T51" fmla="*/ 2 h 26"/>
              <a:gd name="T52" fmla="*/ 10 w 38"/>
              <a:gd name="T53" fmla="*/ 2 h 26"/>
              <a:gd name="T54" fmla="*/ 12 w 38"/>
              <a:gd name="T55" fmla="*/ 0 h 26"/>
              <a:gd name="T56" fmla="*/ 14 w 38"/>
              <a:gd name="T57" fmla="*/ 0 h 26"/>
              <a:gd name="T58" fmla="*/ 16 w 38"/>
              <a:gd name="T59" fmla="*/ 2 h 26"/>
              <a:gd name="T60" fmla="*/ 18 w 38"/>
              <a:gd name="T61" fmla="*/ 2 h 26"/>
              <a:gd name="T62" fmla="*/ 22 w 38"/>
              <a:gd name="T63" fmla="*/ 2 h 26"/>
              <a:gd name="T64" fmla="*/ 24 w 38"/>
              <a:gd name="T65" fmla="*/ 4 h 26"/>
              <a:gd name="T66" fmla="*/ 28 w 38"/>
              <a:gd name="T67" fmla="*/ 4 h 26"/>
              <a:gd name="T68" fmla="*/ 32 w 38"/>
              <a:gd name="T69" fmla="*/ 4 h 26"/>
              <a:gd name="T70" fmla="*/ 34 w 38"/>
              <a:gd name="T71" fmla="*/ 6 h 26"/>
              <a:gd name="T72" fmla="*/ 34 w 38"/>
              <a:gd name="T73" fmla="*/ 6 h 26"/>
              <a:gd name="T74" fmla="*/ 36 w 38"/>
              <a:gd name="T75" fmla="*/ 6 h 26"/>
              <a:gd name="T76" fmla="*/ 36 w 38"/>
              <a:gd name="T77" fmla="*/ 6 h 26"/>
              <a:gd name="T78" fmla="*/ 36 w 38"/>
              <a:gd name="T79" fmla="*/ 6 h 26"/>
              <a:gd name="T80" fmla="*/ 38 w 38"/>
              <a:gd name="T81" fmla="*/ 8 h 26"/>
              <a:gd name="T82" fmla="*/ 38 w 38"/>
              <a:gd name="T83" fmla="*/ 8 h 26"/>
              <a:gd name="T84" fmla="*/ 38 w 38"/>
              <a:gd name="T85" fmla="*/ 8 h 26"/>
              <a:gd name="T86" fmla="*/ 38 w 38"/>
              <a:gd name="T87" fmla="*/ 10 h 26"/>
              <a:gd name="T88" fmla="*/ 36 w 38"/>
              <a:gd name="T89" fmla="*/ 10 h 26"/>
              <a:gd name="T90" fmla="*/ 36 w 38"/>
              <a:gd name="T91" fmla="*/ 12 h 26"/>
              <a:gd name="T92" fmla="*/ 34 w 38"/>
              <a:gd name="T93" fmla="*/ 14 h 26"/>
              <a:gd name="T94" fmla="*/ 34 w 38"/>
              <a:gd name="T95" fmla="*/ 16 h 26"/>
              <a:gd name="T96" fmla="*/ 32 w 38"/>
              <a:gd name="T97" fmla="*/ 18 h 26"/>
              <a:gd name="T98" fmla="*/ 28 w 38"/>
              <a:gd name="T99" fmla="*/ 20 h 26"/>
              <a:gd name="T100" fmla="*/ 28 w 38"/>
              <a:gd name="T101" fmla="*/ 22 h 26"/>
              <a:gd name="T102" fmla="*/ 26 w 38"/>
              <a:gd name="T103" fmla="*/ 24 h 26"/>
              <a:gd name="T104" fmla="*/ 24 w 38"/>
              <a:gd name="T105" fmla="*/ 24 h 26"/>
              <a:gd name="T106" fmla="*/ 24 w 38"/>
              <a:gd name="T107" fmla="*/ 24 h 26"/>
              <a:gd name="T108" fmla="*/ 22 w 38"/>
              <a:gd name="T109" fmla="*/ 24 h 26"/>
              <a:gd name="T110" fmla="*/ 22 w 38"/>
              <a:gd name="T111" fmla="*/ 24 h 26"/>
              <a:gd name="T112" fmla="*/ 20 w 38"/>
              <a:gd name="T113" fmla="*/ 24 h 26"/>
              <a:gd name="T114" fmla="*/ 16 w 38"/>
              <a:gd name="T115" fmla="*/ 24 h 26"/>
              <a:gd name="T116" fmla="*/ 16 w 38"/>
              <a:gd name="T117" fmla="*/ 24 h 26"/>
              <a:gd name="T118" fmla="*/ 14 w 38"/>
              <a:gd name="T1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26">
                <a:moveTo>
                  <a:pt x="14" y="24"/>
                </a:moveTo>
                <a:lnTo>
                  <a:pt x="14" y="24"/>
                </a:lnTo>
                <a:lnTo>
                  <a:pt x="14" y="24"/>
                </a:lnTo>
                <a:lnTo>
                  <a:pt x="12" y="24"/>
                </a:lnTo>
                <a:lnTo>
                  <a:pt x="8" y="24"/>
                </a:lnTo>
                <a:lnTo>
                  <a:pt x="6" y="26"/>
                </a:lnTo>
                <a:lnTo>
                  <a:pt x="4" y="26"/>
                </a:lnTo>
                <a:lnTo>
                  <a:pt x="4" y="26"/>
                </a:lnTo>
                <a:lnTo>
                  <a:pt x="2" y="26"/>
                </a:lnTo>
                <a:lnTo>
                  <a:pt x="2" y="24"/>
                </a:lnTo>
                <a:lnTo>
                  <a:pt x="2" y="24"/>
                </a:lnTo>
                <a:lnTo>
                  <a:pt x="2" y="24"/>
                </a:lnTo>
                <a:lnTo>
                  <a:pt x="0" y="24"/>
                </a:lnTo>
                <a:lnTo>
                  <a:pt x="0" y="22"/>
                </a:lnTo>
                <a:lnTo>
                  <a:pt x="0" y="22"/>
                </a:lnTo>
                <a:lnTo>
                  <a:pt x="2" y="20"/>
                </a:lnTo>
                <a:lnTo>
                  <a:pt x="2" y="20"/>
                </a:lnTo>
                <a:lnTo>
                  <a:pt x="2" y="16"/>
                </a:lnTo>
                <a:lnTo>
                  <a:pt x="4" y="14"/>
                </a:lnTo>
                <a:lnTo>
                  <a:pt x="4" y="10"/>
                </a:lnTo>
                <a:lnTo>
                  <a:pt x="6" y="6"/>
                </a:lnTo>
                <a:lnTo>
                  <a:pt x="6" y="4"/>
                </a:lnTo>
                <a:lnTo>
                  <a:pt x="8" y="4"/>
                </a:lnTo>
                <a:lnTo>
                  <a:pt x="8" y="2"/>
                </a:lnTo>
                <a:lnTo>
                  <a:pt x="10" y="2"/>
                </a:lnTo>
                <a:lnTo>
                  <a:pt x="10" y="2"/>
                </a:lnTo>
                <a:lnTo>
                  <a:pt x="10" y="2"/>
                </a:lnTo>
                <a:lnTo>
                  <a:pt x="12" y="0"/>
                </a:lnTo>
                <a:lnTo>
                  <a:pt x="14" y="0"/>
                </a:lnTo>
                <a:lnTo>
                  <a:pt x="16" y="2"/>
                </a:lnTo>
                <a:lnTo>
                  <a:pt x="18" y="2"/>
                </a:lnTo>
                <a:lnTo>
                  <a:pt x="22" y="2"/>
                </a:lnTo>
                <a:lnTo>
                  <a:pt x="24" y="4"/>
                </a:lnTo>
                <a:lnTo>
                  <a:pt x="28" y="4"/>
                </a:lnTo>
                <a:lnTo>
                  <a:pt x="32" y="4"/>
                </a:lnTo>
                <a:lnTo>
                  <a:pt x="34" y="6"/>
                </a:lnTo>
                <a:lnTo>
                  <a:pt x="34" y="6"/>
                </a:lnTo>
                <a:lnTo>
                  <a:pt x="36" y="6"/>
                </a:lnTo>
                <a:lnTo>
                  <a:pt x="36" y="6"/>
                </a:lnTo>
                <a:lnTo>
                  <a:pt x="36" y="6"/>
                </a:lnTo>
                <a:lnTo>
                  <a:pt x="38" y="8"/>
                </a:lnTo>
                <a:lnTo>
                  <a:pt x="38" y="8"/>
                </a:lnTo>
                <a:lnTo>
                  <a:pt x="38" y="8"/>
                </a:lnTo>
                <a:lnTo>
                  <a:pt x="38" y="10"/>
                </a:lnTo>
                <a:lnTo>
                  <a:pt x="36" y="10"/>
                </a:lnTo>
                <a:lnTo>
                  <a:pt x="36" y="12"/>
                </a:lnTo>
                <a:lnTo>
                  <a:pt x="34" y="14"/>
                </a:lnTo>
                <a:lnTo>
                  <a:pt x="34" y="16"/>
                </a:lnTo>
                <a:lnTo>
                  <a:pt x="32" y="18"/>
                </a:lnTo>
                <a:lnTo>
                  <a:pt x="28" y="20"/>
                </a:lnTo>
                <a:lnTo>
                  <a:pt x="28" y="22"/>
                </a:lnTo>
                <a:lnTo>
                  <a:pt x="26" y="24"/>
                </a:lnTo>
                <a:lnTo>
                  <a:pt x="24" y="24"/>
                </a:lnTo>
                <a:lnTo>
                  <a:pt x="24" y="24"/>
                </a:lnTo>
                <a:lnTo>
                  <a:pt x="22" y="24"/>
                </a:lnTo>
                <a:lnTo>
                  <a:pt x="22" y="24"/>
                </a:lnTo>
                <a:lnTo>
                  <a:pt x="20" y="24"/>
                </a:lnTo>
                <a:lnTo>
                  <a:pt x="16" y="24"/>
                </a:lnTo>
                <a:lnTo>
                  <a:pt x="16" y="24"/>
                </a:lnTo>
                <a:lnTo>
                  <a:pt x="14" y="24"/>
                </a:lnTo>
                <a:close/>
              </a:path>
            </a:pathLst>
          </a:custGeom>
          <a:solidFill>
            <a:schemeClr val="accent1"/>
          </a:solid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0" name="Freeform 227"/>
          <p:cNvSpPr>
            <a:spLocks/>
          </p:cNvSpPr>
          <p:nvPr/>
        </p:nvSpPr>
        <p:spPr bwMode="auto">
          <a:xfrm>
            <a:off x="7203812" y="4583138"/>
            <a:ext cx="295605" cy="302748"/>
          </a:xfrm>
          <a:custGeom>
            <a:avLst/>
            <a:gdLst>
              <a:gd name="T0" fmla="*/ 120 w 144"/>
              <a:gd name="T1" fmla="*/ 22 h 130"/>
              <a:gd name="T2" fmla="*/ 88 w 144"/>
              <a:gd name="T3" fmla="*/ 10 h 130"/>
              <a:gd name="T4" fmla="*/ 80 w 144"/>
              <a:gd name="T5" fmla="*/ 6 h 130"/>
              <a:gd name="T6" fmla="*/ 76 w 144"/>
              <a:gd name="T7" fmla="*/ 2 h 130"/>
              <a:gd name="T8" fmla="*/ 72 w 144"/>
              <a:gd name="T9" fmla="*/ 0 h 130"/>
              <a:gd name="T10" fmla="*/ 66 w 144"/>
              <a:gd name="T11" fmla="*/ 0 h 130"/>
              <a:gd name="T12" fmla="*/ 60 w 144"/>
              <a:gd name="T13" fmla="*/ 2 h 130"/>
              <a:gd name="T14" fmla="*/ 56 w 144"/>
              <a:gd name="T15" fmla="*/ 4 h 130"/>
              <a:gd name="T16" fmla="*/ 50 w 144"/>
              <a:gd name="T17" fmla="*/ 10 h 130"/>
              <a:gd name="T18" fmla="*/ 42 w 144"/>
              <a:gd name="T19" fmla="*/ 18 h 130"/>
              <a:gd name="T20" fmla="*/ 38 w 144"/>
              <a:gd name="T21" fmla="*/ 22 h 130"/>
              <a:gd name="T22" fmla="*/ 26 w 144"/>
              <a:gd name="T23" fmla="*/ 30 h 130"/>
              <a:gd name="T24" fmla="*/ 20 w 144"/>
              <a:gd name="T25" fmla="*/ 32 h 130"/>
              <a:gd name="T26" fmla="*/ 8 w 144"/>
              <a:gd name="T27" fmla="*/ 32 h 130"/>
              <a:gd name="T28" fmla="*/ 4 w 144"/>
              <a:gd name="T29" fmla="*/ 34 h 130"/>
              <a:gd name="T30" fmla="*/ 2 w 144"/>
              <a:gd name="T31" fmla="*/ 34 h 130"/>
              <a:gd name="T32" fmla="*/ 0 w 144"/>
              <a:gd name="T33" fmla="*/ 36 h 130"/>
              <a:gd name="T34" fmla="*/ 2 w 144"/>
              <a:gd name="T35" fmla="*/ 42 h 130"/>
              <a:gd name="T36" fmla="*/ 6 w 144"/>
              <a:gd name="T37" fmla="*/ 46 h 130"/>
              <a:gd name="T38" fmla="*/ 8 w 144"/>
              <a:gd name="T39" fmla="*/ 48 h 130"/>
              <a:gd name="T40" fmla="*/ 12 w 144"/>
              <a:gd name="T41" fmla="*/ 46 h 130"/>
              <a:gd name="T42" fmla="*/ 18 w 144"/>
              <a:gd name="T43" fmla="*/ 44 h 130"/>
              <a:gd name="T44" fmla="*/ 22 w 144"/>
              <a:gd name="T45" fmla="*/ 44 h 130"/>
              <a:gd name="T46" fmla="*/ 28 w 144"/>
              <a:gd name="T47" fmla="*/ 46 h 130"/>
              <a:gd name="T48" fmla="*/ 38 w 144"/>
              <a:gd name="T49" fmla="*/ 52 h 130"/>
              <a:gd name="T50" fmla="*/ 54 w 144"/>
              <a:gd name="T51" fmla="*/ 62 h 130"/>
              <a:gd name="T52" fmla="*/ 64 w 144"/>
              <a:gd name="T53" fmla="*/ 70 h 130"/>
              <a:gd name="T54" fmla="*/ 70 w 144"/>
              <a:gd name="T55" fmla="*/ 76 h 130"/>
              <a:gd name="T56" fmla="*/ 70 w 144"/>
              <a:gd name="T57" fmla="*/ 78 h 130"/>
              <a:gd name="T58" fmla="*/ 72 w 144"/>
              <a:gd name="T59" fmla="*/ 86 h 130"/>
              <a:gd name="T60" fmla="*/ 72 w 144"/>
              <a:gd name="T61" fmla="*/ 92 h 130"/>
              <a:gd name="T62" fmla="*/ 70 w 144"/>
              <a:gd name="T63" fmla="*/ 98 h 130"/>
              <a:gd name="T64" fmla="*/ 68 w 144"/>
              <a:gd name="T65" fmla="*/ 102 h 130"/>
              <a:gd name="T66" fmla="*/ 64 w 144"/>
              <a:gd name="T67" fmla="*/ 102 h 130"/>
              <a:gd name="T68" fmla="*/ 58 w 144"/>
              <a:gd name="T69" fmla="*/ 104 h 130"/>
              <a:gd name="T70" fmla="*/ 56 w 144"/>
              <a:gd name="T71" fmla="*/ 106 h 130"/>
              <a:gd name="T72" fmla="*/ 54 w 144"/>
              <a:gd name="T73" fmla="*/ 108 h 130"/>
              <a:gd name="T74" fmla="*/ 54 w 144"/>
              <a:gd name="T75" fmla="*/ 112 h 130"/>
              <a:gd name="T76" fmla="*/ 56 w 144"/>
              <a:gd name="T77" fmla="*/ 118 h 130"/>
              <a:gd name="T78" fmla="*/ 58 w 144"/>
              <a:gd name="T79" fmla="*/ 120 h 130"/>
              <a:gd name="T80" fmla="*/ 62 w 144"/>
              <a:gd name="T81" fmla="*/ 120 h 130"/>
              <a:gd name="T82" fmla="*/ 72 w 144"/>
              <a:gd name="T83" fmla="*/ 118 h 130"/>
              <a:gd name="T84" fmla="*/ 80 w 144"/>
              <a:gd name="T85" fmla="*/ 118 h 130"/>
              <a:gd name="T86" fmla="*/ 90 w 144"/>
              <a:gd name="T87" fmla="*/ 116 h 130"/>
              <a:gd name="T88" fmla="*/ 94 w 144"/>
              <a:gd name="T89" fmla="*/ 118 h 130"/>
              <a:gd name="T90" fmla="*/ 98 w 144"/>
              <a:gd name="T91" fmla="*/ 122 h 130"/>
              <a:gd name="T92" fmla="*/ 100 w 144"/>
              <a:gd name="T93" fmla="*/ 126 h 130"/>
              <a:gd name="T94" fmla="*/ 106 w 144"/>
              <a:gd name="T95" fmla="*/ 128 h 130"/>
              <a:gd name="T96" fmla="*/ 112 w 144"/>
              <a:gd name="T97" fmla="*/ 130 h 130"/>
              <a:gd name="T98" fmla="*/ 118 w 144"/>
              <a:gd name="T99" fmla="*/ 130 h 130"/>
              <a:gd name="T100" fmla="*/ 124 w 144"/>
              <a:gd name="T101" fmla="*/ 128 h 130"/>
              <a:gd name="T102" fmla="*/ 130 w 144"/>
              <a:gd name="T103" fmla="*/ 124 h 130"/>
              <a:gd name="T104" fmla="*/ 134 w 144"/>
              <a:gd name="T105" fmla="*/ 120 h 130"/>
              <a:gd name="T106" fmla="*/ 138 w 144"/>
              <a:gd name="T107" fmla="*/ 112 h 130"/>
              <a:gd name="T108" fmla="*/ 144 w 144"/>
              <a:gd name="T109" fmla="*/ 10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130">
                <a:moveTo>
                  <a:pt x="128" y="24"/>
                </a:moveTo>
                <a:lnTo>
                  <a:pt x="128" y="24"/>
                </a:lnTo>
                <a:lnTo>
                  <a:pt x="120" y="22"/>
                </a:lnTo>
                <a:lnTo>
                  <a:pt x="112" y="18"/>
                </a:lnTo>
                <a:lnTo>
                  <a:pt x="96" y="12"/>
                </a:lnTo>
                <a:lnTo>
                  <a:pt x="88" y="10"/>
                </a:lnTo>
                <a:lnTo>
                  <a:pt x="84" y="8"/>
                </a:lnTo>
                <a:lnTo>
                  <a:pt x="82" y="6"/>
                </a:lnTo>
                <a:lnTo>
                  <a:pt x="80" y="6"/>
                </a:lnTo>
                <a:lnTo>
                  <a:pt x="80" y="4"/>
                </a:lnTo>
                <a:lnTo>
                  <a:pt x="78" y="2"/>
                </a:lnTo>
                <a:lnTo>
                  <a:pt x="76" y="2"/>
                </a:lnTo>
                <a:lnTo>
                  <a:pt x="74" y="0"/>
                </a:lnTo>
                <a:lnTo>
                  <a:pt x="74" y="0"/>
                </a:lnTo>
                <a:lnTo>
                  <a:pt x="72" y="0"/>
                </a:lnTo>
                <a:lnTo>
                  <a:pt x="70" y="0"/>
                </a:lnTo>
                <a:lnTo>
                  <a:pt x="68" y="0"/>
                </a:lnTo>
                <a:lnTo>
                  <a:pt x="66" y="0"/>
                </a:lnTo>
                <a:lnTo>
                  <a:pt x="64" y="0"/>
                </a:lnTo>
                <a:lnTo>
                  <a:pt x="62" y="2"/>
                </a:lnTo>
                <a:lnTo>
                  <a:pt x="60" y="2"/>
                </a:lnTo>
                <a:lnTo>
                  <a:pt x="58" y="2"/>
                </a:lnTo>
                <a:lnTo>
                  <a:pt x="56" y="4"/>
                </a:lnTo>
                <a:lnTo>
                  <a:pt x="56" y="4"/>
                </a:lnTo>
                <a:lnTo>
                  <a:pt x="54" y="4"/>
                </a:lnTo>
                <a:lnTo>
                  <a:pt x="52" y="6"/>
                </a:lnTo>
                <a:lnTo>
                  <a:pt x="50" y="10"/>
                </a:lnTo>
                <a:lnTo>
                  <a:pt x="48" y="12"/>
                </a:lnTo>
                <a:lnTo>
                  <a:pt x="44" y="16"/>
                </a:lnTo>
                <a:lnTo>
                  <a:pt x="42" y="18"/>
                </a:lnTo>
                <a:lnTo>
                  <a:pt x="42" y="20"/>
                </a:lnTo>
                <a:lnTo>
                  <a:pt x="40" y="22"/>
                </a:lnTo>
                <a:lnTo>
                  <a:pt x="38" y="22"/>
                </a:lnTo>
                <a:lnTo>
                  <a:pt x="32" y="26"/>
                </a:lnTo>
                <a:lnTo>
                  <a:pt x="28" y="28"/>
                </a:lnTo>
                <a:lnTo>
                  <a:pt x="26" y="30"/>
                </a:lnTo>
                <a:lnTo>
                  <a:pt x="24" y="30"/>
                </a:lnTo>
                <a:lnTo>
                  <a:pt x="22" y="30"/>
                </a:lnTo>
                <a:lnTo>
                  <a:pt x="20" y="32"/>
                </a:lnTo>
                <a:lnTo>
                  <a:pt x="16" y="32"/>
                </a:lnTo>
                <a:lnTo>
                  <a:pt x="10" y="32"/>
                </a:lnTo>
                <a:lnTo>
                  <a:pt x="8" y="32"/>
                </a:lnTo>
                <a:lnTo>
                  <a:pt x="8" y="32"/>
                </a:lnTo>
                <a:lnTo>
                  <a:pt x="6" y="34"/>
                </a:lnTo>
                <a:lnTo>
                  <a:pt x="4" y="34"/>
                </a:lnTo>
                <a:lnTo>
                  <a:pt x="2" y="34"/>
                </a:lnTo>
                <a:lnTo>
                  <a:pt x="2" y="34"/>
                </a:lnTo>
                <a:lnTo>
                  <a:pt x="2" y="34"/>
                </a:lnTo>
                <a:lnTo>
                  <a:pt x="0" y="36"/>
                </a:lnTo>
                <a:lnTo>
                  <a:pt x="0" y="36"/>
                </a:lnTo>
                <a:lnTo>
                  <a:pt x="0" y="36"/>
                </a:lnTo>
                <a:lnTo>
                  <a:pt x="2" y="38"/>
                </a:lnTo>
                <a:lnTo>
                  <a:pt x="2" y="40"/>
                </a:lnTo>
                <a:lnTo>
                  <a:pt x="2" y="42"/>
                </a:lnTo>
                <a:lnTo>
                  <a:pt x="4" y="44"/>
                </a:lnTo>
                <a:lnTo>
                  <a:pt x="4" y="44"/>
                </a:lnTo>
                <a:lnTo>
                  <a:pt x="6" y="46"/>
                </a:lnTo>
                <a:lnTo>
                  <a:pt x="8" y="46"/>
                </a:lnTo>
                <a:lnTo>
                  <a:pt x="8" y="46"/>
                </a:lnTo>
                <a:lnTo>
                  <a:pt x="8" y="48"/>
                </a:lnTo>
                <a:lnTo>
                  <a:pt x="10" y="48"/>
                </a:lnTo>
                <a:lnTo>
                  <a:pt x="10" y="46"/>
                </a:lnTo>
                <a:lnTo>
                  <a:pt x="12" y="46"/>
                </a:lnTo>
                <a:lnTo>
                  <a:pt x="14" y="46"/>
                </a:lnTo>
                <a:lnTo>
                  <a:pt x="16" y="46"/>
                </a:lnTo>
                <a:lnTo>
                  <a:pt x="18" y="44"/>
                </a:lnTo>
                <a:lnTo>
                  <a:pt x="20" y="44"/>
                </a:lnTo>
                <a:lnTo>
                  <a:pt x="22" y="44"/>
                </a:lnTo>
                <a:lnTo>
                  <a:pt x="22" y="44"/>
                </a:lnTo>
                <a:lnTo>
                  <a:pt x="24" y="44"/>
                </a:lnTo>
                <a:lnTo>
                  <a:pt x="24" y="44"/>
                </a:lnTo>
                <a:lnTo>
                  <a:pt x="28" y="46"/>
                </a:lnTo>
                <a:lnTo>
                  <a:pt x="30" y="48"/>
                </a:lnTo>
                <a:lnTo>
                  <a:pt x="32" y="50"/>
                </a:lnTo>
                <a:lnTo>
                  <a:pt x="38" y="52"/>
                </a:lnTo>
                <a:lnTo>
                  <a:pt x="42" y="56"/>
                </a:lnTo>
                <a:lnTo>
                  <a:pt x="50" y="60"/>
                </a:lnTo>
                <a:lnTo>
                  <a:pt x="54" y="62"/>
                </a:lnTo>
                <a:lnTo>
                  <a:pt x="56" y="64"/>
                </a:lnTo>
                <a:lnTo>
                  <a:pt x="60" y="68"/>
                </a:lnTo>
                <a:lnTo>
                  <a:pt x="64" y="70"/>
                </a:lnTo>
                <a:lnTo>
                  <a:pt x="66" y="72"/>
                </a:lnTo>
                <a:lnTo>
                  <a:pt x="68" y="74"/>
                </a:lnTo>
                <a:lnTo>
                  <a:pt x="70" y="76"/>
                </a:lnTo>
                <a:lnTo>
                  <a:pt x="70" y="76"/>
                </a:lnTo>
                <a:lnTo>
                  <a:pt x="70" y="78"/>
                </a:lnTo>
                <a:lnTo>
                  <a:pt x="70" y="78"/>
                </a:lnTo>
                <a:lnTo>
                  <a:pt x="72" y="80"/>
                </a:lnTo>
                <a:lnTo>
                  <a:pt x="72" y="84"/>
                </a:lnTo>
                <a:lnTo>
                  <a:pt x="72" y="86"/>
                </a:lnTo>
                <a:lnTo>
                  <a:pt x="72" y="88"/>
                </a:lnTo>
                <a:lnTo>
                  <a:pt x="72" y="90"/>
                </a:lnTo>
                <a:lnTo>
                  <a:pt x="72" y="92"/>
                </a:lnTo>
                <a:lnTo>
                  <a:pt x="72" y="94"/>
                </a:lnTo>
                <a:lnTo>
                  <a:pt x="70" y="96"/>
                </a:lnTo>
                <a:lnTo>
                  <a:pt x="70" y="98"/>
                </a:lnTo>
                <a:lnTo>
                  <a:pt x="68" y="100"/>
                </a:lnTo>
                <a:lnTo>
                  <a:pt x="68" y="100"/>
                </a:lnTo>
                <a:lnTo>
                  <a:pt x="68" y="102"/>
                </a:lnTo>
                <a:lnTo>
                  <a:pt x="68" y="102"/>
                </a:lnTo>
                <a:lnTo>
                  <a:pt x="66" y="102"/>
                </a:lnTo>
                <a:lnTo>
                  <a:pt x="64" y="102"/>
                </a:lnTo>
                <a:lnTo>
                  <a:pt x="60" y="104"/>
                </a:lnTo>
                <a:lnTo>
                  <a:pt x="60" y="104"/>
                </a:lnTo>
                <a:lnTo>
                  <a:pt x="58" y="104"/>
                </a:lnTo>
                <a:lnTo>
                  <a:pt x="56" y="106"/>
                </a:lnTo>
                <a:lnTo>
                  <a:pt x="56" y="106"/>
                </a:lnTo>
                <a:lnTo>
                  <a:pt x="56" y="106"/>
                </a:lnTo>
                <a:lnTo>
                  <a:pt x="54" y="106"/>
                </a:lnTo>
                <a:lnTo>
                  <a:pt x="54" y="108"/>
                </a:lnTo>
                <a:lnTo>
                  <a:pt x="54" y="108"/>
                </a:lnTo>
                <a:lnTo>
                  <a:pt x="54" y="110"/>
                </a:lnTo>
                <a:lnTo>
                  <a:pt x="54" y="112"/>
                </a:lnTo>
                <a:lnTo>
                  <a:pt x="54" y="112"/>
                </a:lnTo>
                <a:lnTo>
                  <a:pt x="56" y="114"/>
                </a:lnTo>
                <a:lnTo>
                  <a:pt x="56" y="116"/>
                </a:lnTo>
                <a:lnTo>
                  <a:pt x="56" y="118"/>
                </a:lnTo>
                <a:lnTo>
                  <a:pt x="58" y="118"/>
                </a:lnTo>
                <a:lnTo>
                  <a:pt x="58" y="118"/>
                </a:lnTo>
                <a:lnTo>
                  <a:pt x="58" y="120"/>
                </a:lnTo>
                <a:lnTo>
                  <a:pt x="60" y="120"/>
                </a:lnTo>
                <a:lnTo>
                  <a:pt x="60" y="120"/>
                </a:lnTo>
                <a:lnTo>
                  <a:pt x="62" y="120"/>
                </a:lnTo>
                <a:lnTo>
                  <a:pt x="64" y="120"/>
                </a:lnTo>
                <a:lnTo>
                  <a:pt x="66" y="120"/>
                </a:lnTo>
                <a:lnTo>
                  <a:pt x="72" y="118"/>
                </a:lnTo>
                <a:lnTo>
                  <a:pt x="74" y="118"/>
                </a:lnTo>
                <a:lnTo>
                  <a:pt x="76" y="118"/>
                </a:lnTo>
                <a:lnTo>
                  <a:pt x="80" y="118"/>
                </a:lnTo>
                <a:lnTo>
                  <a:pt x="86" y="118"/>
                </a:lnTo>
                <a:lnTo>
                  <a:pt x="88" y="116"/>
                </a:lnTo>
                <a:lnTo>
                  <a:pt x="90" y="116"/>
                </a:lnTo>
                <a:lnTo>
                  <a:pt x="92" y="118"/>
                </a:lnTo>
                <a:lnTo>
                  <a:pt x="94" y="118"/>
                </a:lnTo>
                <a:lnTo>
                  <a:pt x="94" y="118"/>
                </a:lnTo>
                <a:lnTo>
                  <a:pt x="94" y="118"/>
                </a:lnTo>
                <a:lnTo>
                  <a:pt x="96" y="120"/>
                </a:lnTo>
                <a:lnTo>
                  <a:pt x="98" y="122"/>
                </a:lnTo>
                <a:lnTo>
                  <a:pt x="98" y="124"/>
                </a:lnTo>
                <a:lnTo>
                  <a:pt x="100" y="124"/>
                </a:lnTo>
                <a:lnTo>
                  <a:pt x="100" y="126"/>
                </a:lnTo>
                <a:lnTo>
                  <a:pt x="102" y="126"/>
                </a:lnTo>
                <a:lnTo>
                  <a:pt x="104" y="128"/>
                </a:lnTo>
                <a:lnTo>
                  <a:pt x="106" y="128"/>
                </a:lnTo>
                <a:lnTo>
                  <a:pt x="108" y="130"/>
                </a:lnTo>
                <a:lnTo>
                  <a:pt x="110" y="130"/>
                </a:lnTo>
                <a:lnTo>
                  <a:pt x="112" y="130"/>
                </a:lnTo>
                <a:lnTo>
                  <a:pt x="112" y="130"/>
                </a:lnTo>
                <a:lnTo>
                  <a:pt x="114" y="130"/>
                </a:lnTo>
                <a:lnTo>
                  <a:pt x="118" y="130"/>
                </a:lnTo>
                <a:lnTo>
                  <a:pt x="120" y="130"/>
                </a:lnTo>
                <a:lnTo>
                  <a:pt x="122" y="128"/>
                </a:lnTo>
                <a:lnTo>
                  <a:pt x="124" y="128"/>
                </a:lnTo>
                <a:lnTo>
                  <a:pt x="128" y="126"/>
                </a:lnTo>
                <a:lnTo>
                  <a:pt x="128" y="126"/>
                </a:lnTo>
                <a:lnTo>
                  <a:pt x="130" y="124"/>
                </a:lnTo>
                <a:lnTo>
                  <a:pt x="132" y="124"/>
                </a:lnTo>
                <a:lnTo>
                  <a:pt x="132" y="122"/>
                </a:lnTo>
                <a:lnTo>
                  <a:pt x="134" y="120"/>
                </a:lnTo>
                <a:lnTo>
                  <a:pt x="134" y="118"/>
                </a:lnTo>
                <a:lnTo>
                  <a:pt x="136" y="114"/>
                </a:lnTo>
                <a:lnTo>
                  <a:pt x="138" y="112"/>
                </a:lnTo>
                <a:lnTo>
                  <a:pt x="138" y="110"/>
                </a:lnTo>
                <a:lnTo>
                  <a:pt x="142" y="104"/>
                </a:lnTo>
                <a:lnTo>
                  <a:pt x="144" y="100"/>
                </a:lnTo>
                <a:lnTo>
                  <a:pt x="128" y="24"/>
                </a:lnTo>
                <a:close/>
              </a:path>
            </a:pathLst>
          </a:custGeom>
          <a:solidFill>
            <a:schemeClr val="accent1"/>
          </a:solid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1" name="Freeform 157"/>
          <p:cNvSpPr>
            <a:spLocks/>
          </p:cNvSpPr>
          <p:nvPr/>
        </p:nvSpPr>
        <p:spPr bwMode="auto">
          <a:xfrm>
            <a:off x="6653661" y="4294362"/>
            <a:ext cx="32845" cy="55891"/>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2" name="Freeform 158"/>
          <p:cNvSpPr>
            <a:spLocks/>
          </p:cNvSpPr>
          <p:nvPr/>
        </p:nvSpPr>
        <p:spPr bwMode="auto">
          <a:xfrm>
            <a:off x="6653661" y="4294362"/>
            <a:ext cx="32845" cy="55891"/>
          </a:xfrm>
          <a:custGeom>
            <a:avLst/>
            <a:gdLst>
              <a:gd name="T0" fmla="*/ 14 w 16"/>
              <a:gd name="T1" fmla="*/ 0 h 24"/>
              <a:gd name="T2" fmla="*/ 14 w 16"/>
              <a:gd name="T3" fmla="*/ 0 h 24"/>
              <a:gd name="T4" fmla="*/ 12 w 16"/>
              <a:gd name="T5" fmla="*/ 0 h 24"/>
              <a:gd name="T6" fmla="*/ 10 w 16"/>
              <a:gd name="T7" fmla="*/ 2 h 24"/>
              <a:gd name="T8" fmla="*/ 8 w 16"/>
              <a:gd name="T9" fmla="*/ 2 h 24"/>
              <a:gd name="T10" fmla="*/ 6 w 16"/>
              <a:gd name="T11" fmla="*/ 4 h 24"/>
              <a:gd name="T12" fmla="*/ 4 w 16"/>
              <a:gd name="T13" fmla="*/ 6 h 24"/>
              <a:gd name="T14" fmla="*/ 4 w 16"/>
              <a:gd name="T15" fmla="*/ 6 h 24"/>
              <a:gd name="T16" fmla="*/ 2 w 16"/>
              <a:gd name="T17" fmla="*/ 6 h 24"/>
              <a:gd name="T18" fmla="*/ 2 w 16"/>
              <a:gd name="T19" fmla="*/ 6 h 24"/>
              <a:gd name="T20" fmla="*/ 2 w 16"/>
              <a:gd name="T21" fmla="*/ 8 h 24"/>
              <a:gd name="T22" fmla="*/ 2 w 16"/>
              <a:gd name="T23" fmla="*/ 10 h 24"/>
              <a:gd name="T24" fmla="*/ 0 w 16"/>
              <a:gd name="T25" fmla="*/ 14 h 24"/>
              <a:gd name="T26" fmla="*/ 0 w 16"/>
              <a:gd name="T27" fmla="*/ 16 h 24"/>
              <a:gd name="T28" fmla="*/ 0 w 16"/>
              <a:gd name="T29" fmla="*/ 22 h 24"/>
              <a:gd name="T30" fmla="*/ 0 w 16"/>
              <a:gd name="T31" fmla="*/ 24 h 24"/>
              <a:gd name="T32" fmla="*/ 2 w 16"/>
              <a:gd name="T33" fmla="*/ 24 h 24"/>
              <a:gd name="T34" fmla="*/ 6 w 16"/>
              <a:gd name="T35" fmla="*/ 22 h 24"/>
              <a:gd name="T36" fmla="*/ 8 w 16"/>
              <a:gd name="T37" fmla="*/ 20 h 24"/>
              <a:gd name="T38" fmla="*/ 10 w 16"/>
              <a:gd name="T39" fmla="*/ 18 h 24"/>
              <a:gd name="T40" fmla="*/ 12 w 16"/>
              <a:gd name="T41" fmla="*/ 18 h 24"/>
              <a:gd name="T42" fmla="*/ 12 w 16"/>
              <a:gd name="T43" fmla="*/ 16 h 24"/>
              <a:gd name="T44" fmla="*/ 14 w 16"/>
              <a:gd name="T45" fmla="*/ 16 h 24"/>
              <a:gd name="T46" fmla="*/ 14 w 16"/>
              <a:gd name="T47" fmla="*/ 14 h 24"/>
              <a:gd name="T48" fmla="*/ 16 w 16"/>
              <a:gd name="T49" fmla="*/ 12 h 24"/>
              <a:gd name="T50" fmla="*/ 16 w 16"/>
              <a:gd name="T51" fmla="*/ 10 h 24"/>
              <a:gd name="T52" fmla="*/ 16 w 16"/>
              <a:gd name="T53" fmla="*/ 8 h 24"/>
              <a:gd name="T54" fmla="*/ 16 w 16"/>
              <a:gd name="T55" fmla="*/ 8 h 24"/>
              <a:gd name="T56" fmla="*/ 16 w 16"/>
              <a:gd name="T57" fmla="*/ 6 h 24"/>
              <a:gd name="T58" fmla="*/ 16 w 16"/>
              <a:gd name="T59" fmla="*/ 6 h 24"/>
              <a:gd name="T60" fmla="*/ 16 w 16"/>
              <a:gd name="T61" fmla="*/ 2 h 24"/>
              <a:gd name="T62" fmla="*/ 14 w 1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4">
                <a:moveTo>
                  <a:pt x="14" y="0"/>
                </a:moveTo>
                <a:lnTo>
                  <a:pt x="14" y="0"/>
                </a:lnTo>
                <a:lnTo>
                  <a:pt x="12" y="0"/>
                </a:lnTo>
                <a:lnTo>
                  <a:pt x="10" y="2"/>
                </a:lnTo>
                <a:lnTo>
                  <a:pt x="8" y="2"/>
                </a:lnTo>
                <a:lnTo>
                  <a:pt x="6" y="4"/>
                </a:lnTo>
                <a:lnTo>
                  <a:pt x="4" y="6"/>
                </a:lnTo>
                <a:lnTo>
                  <a:pt x="4" y="6"/>
                </a:lnTo>
                <a:lnTo>
                  <a:pt x="2" y="6"/>
                </a:lnTo>
                <a:lnTo>
                  <a:pt x="2" y="6"/>
                </a:lnTo>
                <a:lnTo>
                  <a:pt x="2" y="8"/>
                </a:lnTo>
                <a:lnTo>
                  <a:pt x="2" y="10"/>
                </a:lnTo>
                <a:lnTo>
                  <a:pt x="0" y="14"/>
                </a:lnTo>
                <a:lnTo>
                  <a:pt x="0" y="16"/>
                </a:lnTo>
                <a:lnTo>
                  <a:pt x="0" y="22"/>
                </a:lnTo>
                <a:lnTo>
                  <a:pt x="0" y="24"/>
                </a:lnTo>
                <a:lnTo>
                  <a:pt x="2" y="24"/>
                </a:lnTo>
                <a:lnTo>
                  <a:pt x="6" y="22"/>
                </a:lnTo>
                <a:lnTo>
                  <a:pt x="8" y="20"/>
                </a:lnTo>
                <a:lnTo>
                  <a:pt x="10" y="18"/>
                </a:lnTo>
                <a:lnTo>
                  <a:pt x="12" y="18"/>
                </a:lnTo>
                <a:lnTo>
                  <a:pt x="12" y="16"/>
                </a:lnTo>
                <a:lnTo>
                  <a:pt x="14" y="16"/>
                </a:lnTo>
                <a:lnTo>
                  <a:pt x="14" y="14"/>
                </a:lnTo>
                <a:lnTo>
                  <a:pt x="16" y="12"/>
                </a:lnTo>
                <a:lnTo>
                  <a:pt x="16" y="10"/>
                </a:lnTo>
                <a:lnTo>
                  <a:pt x="16" y="8"/>
                </a:lnTo>
                <a:lnTo>
                  <a:pt x="16" y="8"/>
                </a:lnTo>
                <a:lnTo>
                  <a:pt x="16" y="6"/>
                </a:lnTo>
                <a:lnTo>
                  <a:pt x="16" y="6"/>
                </a:lnTo>
                <a:lnTo>
                  <a:pt x="16" y="2"/>
                </a:lnTo>
                <a:lnTo>
                  <a:pt x="14" y="0"/>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3" name="Freeform 233"/>
          <p:cNvSpPr>
            <a:spLocks/>
          </p:cNvSpPr>
          <p:nvPr/>
        </p:nvSpPr>
        <p:spPr bwMode="auto">
          <a:xfrm>
            <a:off x="6526364" y="4261736"/>
            <a:ext cx="262758" cy="228223"/>
          </a:xfrm>
          <a:custGeom>
            <a:avLst/>
            <a:gdLst>
              <a:gd name="T0" fmla="*/ 92 w 128"/>
              <a:gd name="T1" fmla="*/ 44 h 98"/>
              <a:gd name="T2" fmla="*/ 86 w 128"/>
              <a:gd name="T3" fmla="*/ 42 h 98"/>
              <a:gd name="T4" fmla="*/ 82 w 128"/>
              <a:gd name="T5" fmla="*/ 44 h 98"/>
              <a:gd name="T6" fmla="*/ 80 w 128"/>
              <a:gd name="T7" fmla="*/ 46 h 98"/>
              <a:gd name="T8" fmla="*/ 76 w 128"/>
              <a:gd name="T9" fmla="*/ 52 h 98"/>
              <a:gd name="T10" fmla="*/ 68 w 128"/>
              <a:gd name="T11" fmla="*/ 64 h 98"/>
              <a:gd name="T12" fmla="*/ 66 w 128"/>
              <a:gd name="T13" fmla="*/ 70 h 98"/>
              <a:gd name="T14" fmla="*/ 62 w 128"/>
              <a:gd name="T15" fmla="*/ 82 h 98"/>
              <a:gd name="T16" fmla="*/ 62 w 128"/>
              <a:gd name="T17" fmla="*/ 90 h 98"/>
              <a:gd name="T18" fmla="*/ 62 w 128"/>
              <a:gd name="T19" fmla="*/ 94 h 98"/>
              <a:gd name="T20" fmla="*/ 60 w 128"/>
              <a:gd name="T21" fmla="*/ 96 h 98"/>
              <a:gd name="T22" fmla="*/ 54 w 128"/>
              <a:gd name="T23" fmla="*/ 98 h 98"/>
              <a:gd name="T24" fmla="*/ 46 w 128"/>
              <a:gd name="T25" fmla="*/ 98 h 98"/>
              <a:gd name="T26" fmla="*/ 42 w 128"/>
              <a:gd name="T27" fmla="*/ 98 h 98"/>
              <a:gd name="T28" fmla="*/ 38 w 128"/>
              <a:gd name="T29" fmla="*/ 94 h 98"/>
              <a:gd name="T30" fmla="*/ 36 w 128"/>
              <a:gd name="T31" fmla="*/ 90 h 98"/>
              <a:gd name="T32" fmla="*/ 34 w 128"/>
              <a:gd name="T33" fmla="*/ 90 h 98"/>
              <a:gd name="T34" fmla="*/ 32 w 128"/>
              <a:gd name="T35" fmla="*/ 90 h 98"/>
              <a:gd name="T36" fmla="*/ 30 w 128"/>
              <a:gd name="T37" fmla="*/ 92 h 98"/>
              <a:gd name="T38" fmla="*/ 28 w 128"/>
              <a:gd name="T39" fmla="*/ 96 h 98"/>
              <a:gd name="T40" fmla="*/ 26 w 128"/>
              <a:gd name="T41" fmla="*/ 98 h 98"/>
              <a:gd name="T42" fmla="*/ 18 w 128"/>
              <a:gd name="T43" fmla="*/ 98 h 98"/>
              <a:gd name="T44" fmla="*/ 10 w 128"/>
              <a:gd name="T45" fmla="*/ 96 h 98"/>
              <a:gd name="T46" fmla="*/ 4 w 128"/>
              <a:gd name="T47" fmla="*/ 94 h 98"/>
              <a:gd name="T48" fmla="*/ 2 w 128"/>
              <a:gd name="T49" fmla="*/ 86 h 98"/>
              <a:gd name="T50" fmla="*/ 6 w 128"/>
              <a:gd name="T51" fmla="*/ 82 h 98"/>
              <a:gd name="T52" fmla="*/ 6 w 128"/>
              <a:gd name="T53" fmla="*/ 74 h 98"/>
              <a:gd name="T54" fmla="*/ 8 w 128"/>
              <a:gd name="T55" fmla="*/ 68 h 98"/>
              <a:gd name="T56" fmla="*/ 10 w 128"/>
              <a:gd name="T57" fmla="*/ 68 h 98"/>
              <a:gd name="T58" fmla="*/ 12 w 128"/>
              <a:gd name="T59" fmla="*/ 66 h 98"/>
              <a:gd name="T60" fmla="*/ 18 w 128"/>
              <a:gd name="T61" fmla="*/ 68 h 98"/>
              <a:gd name="T62" fmla="*/ 24 w 128"/>
              <a:gd name="T63" fmla="*/ 68 h 98"/>
              <a:gd name="T64" fmla="*/ 28 w 128"/>
              <a:gd name="T65" fmla="*/ 68 h 98"/>
              <a:gd name="T66" fmla="*/ 28 w 128"/>
              <a:gd name="T67" fmla="*/ 66 h 98"/>
              <a:gd name="T68" fmla="*/ 32 w 128"/>
              <a:gd name="T69" fmla="*/ 62 h 98"/>
              <a:gd name="T70" fmla="*/ 34 w 128"/>
              <a:gd name="T71" fmla="*/ 54 h 98"/>
              <a:gd name="T72" fmla="*/ 38 w 128"/>
              <a:gd name="T73" fmla="*/ 50 h 98"/>
              <a:gd name="T74" fmla="*/ 46 w 128"/>
              <a:gd name="T75" fmla="*/ 46 h 98"/>
              <a:gd name="T76" fmla="*/ 56 w 128"/>
              <a:gd name="T77" fmla="*/ 40 h 98"/>
              <a:gd name="T78" fmla="*/ 62 w 128"/>
              <a:gd name="T79" fmla="*/ 30 h 98"/>
              <a:gd name="T80" fmla="*/ 64 w 128"/>
              <a:gd name="T81" fmla="*/ 22 h 98"/>
              <a:gd name="T82" fmla="*/ 66 w 128"/>
              <a:gd name="T83" fmla="*/ 20 h 98"/>
              <a:gd name="T84" fmla="*/ 70 w 128"/>
              <a:gd name="T85" fmla="*/ 16 h 98"/>
              <a:gd name="T86" fmla="*/ 76 w 128"/>
              <a:gd name="T87" fmla="*/ 14 h 98"/>
              <a:gd name="T88" fmla="*/ 76 w 128"/>
              <a:gd name="T89" fmla="*/ 8 h 98"/>
              <a:gd name="T90" fmla="*/ 78 w 128"/>
              <a:gd name="T91" fmla="*/ 2 h 98"/>
              <a:gd name="T92" fmla="*/ 78 w 128"/>
              <a:gd name="T93" fmla="*/ 0 h 98"/>
              <a:gd name="T94" fmla="*/ 82 w 128"/>
              <a:gd name="T95" fmla="*/ 0 h 98"/>
              <a:gd name="T96" fmla="*/ 86 w 128"/>
              <a:gd name="T97" fmla="*/ 2 h 98"/>
              <a:gd name="T98" fmla="*/ 94 w 128"/>
              <a:gd name="T99" fmla="*/ 8 h 98"/>
              <a:gd name="T100" fmla="*/ 104 w 128"/>
              <a:gd name="T101" fmla="*/ 12 h 98"/>
              <a:gd name="T102" fmla="*/ 110 w 128"/>
              <a:gd name="T103" fmla="*/ 14 h 98"/>
              <a:gd name="T104" fmla="*/ 120 w 128"/>
              <a:gd name="T105" fmla="*/ 16 h 98"/>
              <a:gd name="T106" fmla="*/ 124 w 128"/>
              <a:gd name="T107" fmla="*/ 16 h 98"/>
              <a:gd name="T108" fmla="*/ 126 w 128"/>
              <a:gd name="T109" fmla="*/ 20 h 98"/>
              <a:gd name="T110" fmla="*/ 128 w 128"/>
              <a:gd name="T111" fmla="*/ 26 h 98"/>
              <a:gd name="T112" fmla="*/ 128 w 128"/>
              <a:gd name="T113" fmla="*/ 32 h 98"/>
              <a:gd name="T114" fmla="*/ 128 w 128"/>
              <a:gd name="T115" fmla="*/ 34 h 98"/>
              <a:gd name="T116" fmla="*/ 124 w 128"/>
              <a:gd name="T117" fmla="*/ 36 h 98"/>
              <a:gd name="T118" fmla="*/ 116 w 128"/>
              <a:gd name="T119" fmla="*/ 42 h 98"/>
              <a:gd name="T120" fmla="*/ 102 w 128"/>
              <a:gd name="T121" fmla="*/ 52 h 98"/>
              <a:gd name="T122" fmla="*/ 94 w 128"/>
              <a:gd name="T123" fmla="*/ 4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98">
                <a:moveTo>
                  <a:pt x="94" y="46"/>
                </a:moveTo>
                <a:lnTo>
                  <a:pt x="94" y="46"/>
                </a:lnTo>
                <a:lnTo>
                  <a:pt x="92" y="44"/>
                </a:lnTo>
                <a:lnTo>
                  <a:pt x="88" y="44"/>
                </a:lnTo>
                <a:lnTo>
                  <a:pt x="86" y="42"/>
                </a:lnTo>
                <a:lnTo>
                  <a:pt x="86" y="42"/>
                </a:lnTo>
                <a:lnTo>
                  <a:pt x="84" y="42"/>
                </a:lnTo>
                <a:lnTo>
                  <a:pt x="84" y="42"/>
                </a:lnTo>
                <a:lnTo>
                  <a:pt x="82" y="44"/>
                </a:lnTo>
                <a:lnTo>
                  <a:pt x="82" y="44"/>
                </a:lnTo>
                <a:lnTo>
                  <a:pt x="80" y="44"/>
                </a:lnTo>
                <a:lnTo>
                  <a:pt x="80" y="46"/>
                </a:lnTo>
                <a:lnTo>
                  <a:pt x="78" y="48"/>
                </a:lnTo>
                <a:lnTo>
                  <a:pt x="76" y="50"/>
                </a:lnTo>
                <a:lnTo>
                  <a:pt x="76" y="52"/>
                </a:lnTo>
                <a:lnTo>
                  <a:pt x="74" y="56"/>
                </a:lnTo>
                <a:lnTo>
                  <a:pt x="70" y="60"/>
                </a:lnTo>
                <a:lnTo>
                  <a:pt x="68" y="64"/>
                </a:lnTo>
                <a:lnTo>
                  <a:pt x="68" y="66"/>
                </a:lnTo>
                <a:lnTo>
                  <a:pt x="66" y="68"/>
                </a:lnTo>
                <a:lnTo>
                  <a:pt x="66" y="70"/>
                </a:lnTo>
                <a:lnTo>
                  <a:pt x="66" y="72"/>
                </a:lnTo>
                <a:lnTo>
                  <a:pt x="64" y="76"/>
                </a:lnTo>
                <a:lnTo>
                  <a:pt x="62" y="82"/>
                </a:lnTo>
                <a:lnTo>
                  <a:pt x="62" y="84"/>
                </a:lnTo>
                <a:lnTo>
                  <a:pt x="62" y="86"/>
                </a:lnTo>
                <a:lnTo>
                  <a:pt x="62" y="90"/>
                </a:lnTo>
                <a:lnTo>
                  <a:pt x="62" y="92"/>
                </a:lnTo>
                <a:lnTo>
                  <a:pt x="62" y="94"/>
                </a:lnTo>
                <a:lnTo>
                  <a:pt x="62" y="94"/>
                </a:lnTo>
                <a:lnTo>
                  <a:pt x="60" y="96"/>
                </a:lnTo>
                <a:lnTo>
                  <a:pt x="60" y="96"/>
                </a:lnTo>
                <a:lnTo>
                  <a:pt x="60" y="96"/>
                </a:lnTo>
                <a:lnTo>
                  <a:pt x="58" y="96"/>
                </a:lnTo>
                <a:lnTo>
                  <a:pt x="56" y="98"/>
                </a:lnTo>
                <a:lnTo>
                  <a:pt x="54" y="98"/>
                </a:lnTo>
                <a:lnTo>
                  <a:pt x="52" y="98"/>
                </a:lnTo>
                <a:lnTo>
                  <a:pt x="50" y="98"/>
                </a:lnTo>
                <a:lnTo>
                  <a:pt x="46" y="98"/>
                </a:lnTo>
                <a:lnTo>
                  <a:pt x="44" y="98"/>
                </a:lnTo>
                <a:lnTo>
                  <a:pt x="42" y="98"/>
                </a:lnTo>
                <a:lnTo>
                  <a:pt x="42" y="98"/>
                </a:lnTo>
                <a:lnTo>
                  <a:pt x="42" y="98"/>
                </a:lnTo>
                <a:lnTo>
                  <a:pt x="40" y="96"/>
                </a:lnTo>
                <a:lnTo>
                  <a:pt x="38" y="94"/>
                </a:lnTo>
                <a:lnTo>
                  <a:pt x="38" y="94"/>
                </a:lnTo>
                <a:lnTo>
                  <a:pt x="36" y="92"/>
                </a:lnTo>
                <a:lnTo>
                  <a:pt x="36" y="90"/>
                </a:lnTo>
                <a:lnTo>
                  <a:pt x="34" y="90"/>
                </a:lnTo>
                <a:lnTo>
                  <a:pt x="34" y="90"/>
                </a:lnTo>
                <a:lnTo>
                  <a:pt x="34" y="90"/>
                </a:lnTo>
                <a:lnTo>
                  <a:pt x="32" y="90"/>
                </a:lnTo>
                <a:lnTo>
                  <a:pt x="32" y="90"/>
                </a:lnTo>
                <a:lnTo>
                  <a:pt x="32" y="90"/>
                </a:lnTo>
                <a:lnTo>
                  <a:pt x="30" y="90"/>
                </a:lnTo>
                <a:lnTo>
                  <a:pt x="30" y="92"/>
                </a:lnTo>
                <a:lnTo>
                  <a:pt x="30" y="92"/>
                </a:lnTo>
                <a:lnTo>
                  <a:pt x="28" y="96"/>
                </a:lnTo>
                <a:lnTo>
                  <a:pt x="28" y="96"/>
                </a:lnTo>
                <a:lnTo>
                  <a:pt x="28" y="96"/>
                </a:lnTo>
                <a:lnTo>
                  <a:pt x="28" y="96"/>
                </a:lnTo>
                <a:lnTo>
                  <a:pt x="26" y="98"/>
                </a:lnTo>
                <a:lnTo>
                  <a:pt x="26" y="98"/>
                </a:lnTo>
                <a:lnTo>
                  <a:pt x="22" y="98"/>
                </a:lnTo>
                <a:lnTo>
                  <a:pt x="20" y="98"/>
                </a:lnTo>
                <a:lnTo>
                  <a:pt x="18" y="98"/>
                </a:lnTo>
                <a:lnTo>
                  <a:pt x="14" y="98"/>
                </a:lnTo>
                <a:lnTo>
                  <a:pt x="12" y="96"/>
                </a:lnTo>
                <a:lnTo>
                  <a:pt x="10" y="96"/>
                </a:lnTo>
                <a:lnTo>
                  <a:pt x="8" y="96"/>
                </a:lnTo>
                <a:lnTo>
                  <a:pt x="6" y="96"/>
                </a:lnTo>
                <a:lnTo>
                  <a:pt x="4" y="94"/>
                </a:lnTo>
                <a:lnTo>
                  <a:pt x="2" y="92"/>
                </a:lnTo>
                <a:lnTo>
                  <a:pt x="0" y="90"/>
                </a:lnTo>
                <a:lnTo>
                  <a:pt x="2" y="86"/>
                </a:lnTo>
                <a:lnTo>
                  <a:pt x="4" y="84"/>
                </a:lnTo>
                <a:lnTo>
                  <a:pt x="4" y="82"/>
                </a:lnTo>
                <a:lnTo>
                  <a:pt x="6" y="82"/>
                </a:lnTo>
                <a:lnTo>
                  <a:pt x="6" y="80"/>
                </a:lnTo>
                <a:lnTo>
                  <a:pt x="6" y="78"/>
                </a:lnTo>
                <a:lnTo>
                  <a:pt x="6" y="74"/>
                </a:lnTo>
                <a:lnTo>
                  <a:pt x="8" y="72"/>
                </a:lnTo>
                <a:lnTo>
                  <a:pt x="8" y="70"/>
                </a:lnTo>
                <a:lnTo>
                  <a:pt x="8" y="68"/>
                </a:lnTo>
                <a:lnTo>
                  <a:pt x="8" y="68"/>
                </a:lnTo>
                <a:lnTo>
                  <a:pt x="8" y="68"/>
                </a:lnTo>
                <a:lnTo>
                  <a:pt x="10" y="68"/>
                </a:lnTo>
                <a:lnTo>
                  <a:pt x="10" y="66"/>
                </a:lnTo>
                <a:lnTo>
                  <a:pt x="10" y="66"/>
                </a:lnTo>
                <a:lnTo>
                  <a:pt x="12" y="66"/>
                </a:lnTo>
                <a:lnTo>
                  <a:pt x="14" y="66"/>
                </a:lnTo>
                <a:lnTo>
                  <a:pt x="16" y="66"/>
                </a:lnTo>
                <a:lnTo>
                  <a:pt x="18" y="68"/>
                </a:lnTo>
                <a:lnTo>
                  <a:pt x="20" y="68"/>
                </a:lnTo>
                <a:lnTo>
                  <a:pt x="24" y="68"/>
                </a:lnTo>
                <a:lnTo>
                  <a:pt x="24" y="68"/>
                </a:lnTo>
                <a:lnTo>
                  <a:pt x="26" y="68"/>
                </a:lnTo>
                <a:lnTo>
                  <a:pt x="26" y="68"/>
                </a:lnTo>
                <a:lnTo>
                  <a:pt x="28" y="68"/>
                </a:lnTo>
                <a:lnTo>
                  <a:pt x="28" y="68"/>
                </a:lnTo>
                <a:lnTo>
                  <a:pt x="28" y="68"/>
                </a:lnTo>
                <a:lnTo>
                  <a:pt x="28" y="66"/>
                </a:lnTo>
                <a:lnTo>
                  <a:pt x="30" y="66"/>
                </a:lnTo>
                <a:lnTo>
                  <a:pt x="30" y="64"/>
                </a:lnTo>
                <a:lnTo>
                  <a:pt x="32" y="62"/>
                </a:lnTo>
                <a:lnTo>
                  <a:pt x="32" y="56"/>
                </a:lnTo>
                <a:lnTo>
                  <a:pt x="34" y="54"/>
                </a:lnTo>
                <a:lnTo>
                  <a:pt x="34" y="54"/>
                </a:lnTo>
                <a:lnTo>
                  <a:pt x="34" y="54"/>
                </a:lnTo>
                <a:lnTo>
                  <a:pt x="36" y="52"/>
                </a:lnTo>
                <a:lnTo>
                  <a:pt x="38" y="50"/>
                </a:lnTo>
                <a:lnTo>
                  <a:pt x="40" y="50"/>
                </a:lnTo>
                <a:lnTo>
                  <a:pt x="42" y="48"/>
                </a:lnTo>
                <a:lnTo>
                  <a:pt x="46" y="46"/>
                </a:lnTo>
                <a:lnTo>
                  <a:pt x="48" y="44"/>
                </a:lnTo>
                <a:lnTo>
                  <a:pt x="52" y="42"/>
                </a:lnTo>
                <a:lnTo>
                  <a:pt x="56" y="40"/>
                </a:lnTo>
                <a:lnTo>
                  <a:pt x="62" y="38"/>
                </a:lnTo>
                <a:lnTo>
                  <a:pt x="62" y="34"/>
                </a:lnTo>
                <a:lnTo>
                  <a:pt x="62" y="30"/>
                </a:lnTo>
                <a:lnTo>
                  <a:pt x="62" y="26"/>
                </a:lnTo>
                <a:lnTo>
                  <a:pt x="64" y="24"/>
                </a:lnTo>
                <a:lnTo>
                  <a:pt x="64" y="22"/>
                </a:lnTo>
                <a:lnTo>
                  <a:pt x="64" y="20"/>
                </a:lnTo>
                <a:lnTo>
                  <a:pt x="64" y="20"/>
                </a:lnTo>
                <a:lnTo>
                  <a:pt x="66" y="20"/>
                </a:lnTo>
                <a:lnTo>
                  <a:pt x="66" y="18"/>
                </a:lnTo>
                <a:lnTo>
                  <a:pt x="68" y="18"/>
                </a:lnTo>
                <a:lnTo>
                  <a:pt x="70" y="16"/>
                </a:lnTo>
                <a:lnTo>
                  <a:pt x="72" y="16"/>
                </a:lnTo>
                <a:lnTo>
                  <a:pt x="74" y="14"/>
                </a:lnTo>
                <a:lnTo>
                  <a:pt x="76" y="14"/>
                </a:lnTo>
                <a:lnTo>
                  <a:pt x="76" y="12"/>
                </a:lnTo>
                <a:lnTo>
                  <a:pt x="76" y="10"/>
                </a:lnTo>
                <a:lnTo>
                  <a:pt x="76" y="8"/>
                </a:lnTo>
                <a:lnTo>
                  <a:pt x="76" y="6"/>
                </a:lnTo>
                <a:lnTo>
                  <a:pt x="78" y="4"/>
                </a:lnTo>
                <a:lnTo>
                  <a:pt x="78" y="2"/>
                </a:lnTo>
                <a:lnTo>
                  <a:pt x="78" y="2"/>
                </a:lnTo>
                <a:lnTo>
                  <a:pt x="78" y="0"/>
                </a:lnTo>
                <a:lnTo>
                  <a:pt x="78" y="0"/>
                </a:lnTo>
                <a:lnTo>
                  <a:pt x="80" y="0"/>
                </a:lnTo>
                <a:lnTo>
                  <a:pt x="80" y="0"/>
                </a:lnTo>
                <a:lnTo>
                  <a:pt x="82" y="0"/>
                </a:lnTo>
                <a:lnTo>
                  <a:pt x="82" y="0"/>
                </a:lnTo>
                <a:lnTo>
                  <a:pt x="84" y="2"/>
                </a:lnTo>
                <a:lnTo>
                  <a:pt x="86" y="2"/>
                </a:lnTo>
                <a:lnTo>
                  <a:pt x="88" y="4"/>
                </a:lnTo>
                <a:lnTo>
                  <a:pt x="92" y="6"/>
                </a:lnTo>
                <a:lnTo>
                  <a:pt x="94" y="8"/>
                </a:lnTo>
                <a:lnTo>
                  <a:pt x="96" y="10"/>
                </a:lnTo>
                <a:lnTo>
                  <a:pt x="102" y="12"/>
                </a:lnTo>
                <a:lnTo>
                  <a:pt x="104" y="12"/>
                </a:lnTo>
                <a:lnTo>
                  <a:pt x="106" y="14"/>
                </a:lnTo>
                <a:lnTo>
                  <a:pt x="108" y="14"/>
                </a:lnTo>
                <a:lnTo>
                  <a:pt x="110" y="14"/>
                </a:lnTo>
                <a:lnTo>
                  <a:pt x="116" y="14"/>
                </a:lnTo>
                <a:lnTo>
                  <a:pt x="118" y="14"/>
                </a:lnTo>
                <a:lnTo>
                  <a:pt x="120" y="16"/>
                </a:lnTo>
                <a:lnTo>
                  <a:pt x="122" y="16"/>
                </a:lnTo>
                <a:lnTo>
                  <a:pt x="124" y="16"/>
                </a:lnTo>
                <a:lnTo>
                  <a:pt x="124" y="16"/>
                </a:lnTo>
                <a:lnTo>
                  <a:pt x="124" y="16"/>
                </a:lnTo>
                <a:lnTo>
                  <a:pt x="126" y="18"/>
                </a:lnTo>
                <a:lnTo>
                  <a:pt x="126" y="20"/>
                </a:lnTo>
                <a:lnTo>
                  <a:pt x="128" y="22"/>
                </a:lnTo>
                <a:lnTo>
                  <a:pt x="128" y="24"/>
                </a:lnTo>
                <a:lnTo>
                  <a:pt x="128" y="26"/>
                </a:lnTo>
                <a:lnTo>
                  <a:pt x="128" y="28"/>
                </a:lnTo>
                <a:lnTo>
                  <a:pt x="128" y="30"/>
                </a:lnTo>
                <a:lnTo>
                  <a:pt x="128" y="32"/>
                </a:lnTo>
                <a:lnTo>
                  <a:pt x="128" y="32"/>
                </a:lnTo>
                <a:lnTo>
                  <a:pt x="128" y="32"/>
                </a:lnTo>
                <a:lnTo>
                  <a:pt x="128" y="34"/>
                </a:lnTo>
                <a:lnTo>
                  <a:pt x="126" y="34"/>
                </a:lnTo>
                <a:lnTo>
                  <a:pt x="126" y="36"/>
                </a:lnTo>
                <a:lnTo>
                  <a:pt x="124" y="36"/>
                </a:lnTo>
                <a:lnTo>
                  <a:pt x="122" y="38"/>
                </a:lnTo>
                <a:lnTo>
                  <a:pt x="118" y="40"/>
                </a:lnTo>
                <a:lnTo>
                  <a:pt x="116" y="42"/>
                </a:lnTo>
                <a:lnTo>
                  <a:pt x="114" y="44"/>
                </a:lnTo>
                <a:lnTo>
                  <a:pt x="106" y="48"/>
                </a:lnTo>
                <a:lnTo>
                  <a:pt x="102" y="52"/>
                </a:lnTo>
                <a:lnTo>
                  <a:pt x="98" y="50"/>
                </a:lnTo>
                <a:lnTo>
                  <a:pt x="96" y="46"/>
                </a:lnTo>
                <a:lnTo>
                  <a:pt x="94" y="46"/>
                </a:lnTo>
                <a:lnTo>
                  <a:pt x="94" y="46"/>
                </a:lnTo>
                <a:close/>
              </a:path>
            </a:pathLst>
          </a:custGeom>
          <a:noFill/>
          <a:ln w="6350">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4" name="Freeform 601"/>
          <p:cNvSpPr>
            <a:spLocks/>
          </p:cNvSpPr>
          <p:nvPr/>
        </p:nvSpPr>
        <p:spPr bwMode="auto">
          <a:xfrm>
            <a:off x="6526354" y="4261725"/>
            <a:ext cx="262758" cy="228223"/>
          </a:xfrm>
          <a:custGeom>
            <a:avLst/>
            <a:gdLst>
              <a:gd name="T0" fmla="*/ 126 w 128"/>
              <a:gd name="T1" fmla="*/ 20 h 98"/>
              <a:gd name="T2" fmla="*/ 124 w 128"/>
              <a:gd name="T3" fmla="*/ 16 h 98"/>
              <a:gd name="T4" fmla="*/ 116 w 128"/>
              <a:gd name="T5" fmla="*/ 14 h 98"/>
              <a:gd name="T6" fmla="*/ 104 w 128"/>
              <a:gd name="T7" fmla="*/ 12 h 98"/>
              <a:gd name="T8" fmla="*/ 92 w 128"/>
              <a:gd name="T9" fmla="*/ 6 h 98"/>
              <a:gd name="T10" fmla="*/ 82 w 128"/>
              <a:gd name="T11" fmla="*/ 0 h 98"/>
              <a:gd name="T12" fmla="*/ 78 w 128"/>
              <a:gd name="T13" fmla="*/ 0 h 98"/>
              <a:gd name="T14" fmla="*/ 78 w 128"/>
              <a:gd name="T15" fmla="*/ 4 h 98"/>
              <a:gd name="T16" fmla="*/ 76 w 128"/>
              <a:gd name="T17" fmla="*/ 12 h 98"/>
              <a:gd name="T18" fmla="*/ 70 w 128"/>
              <a:gd name="T19" fmla="*/ 16 h 98"/>
              <a:gd name="T20" fmla="*/ 64 w 128"/>
              <a:gd name="T21" fmla="*/ 20 h 98"/>
              <a:gd name="T22" fmla="*/ 62 w 128"/>
              <a:gd name="T23" fmla="*/ 26 h 98"/>
              <a:gd name="T24" fmla="*/ 62 w 128"/>
              <a:gd name="T25" fmla="*/ 36 h 98"/>
              <a:gd name="T26" fmla="*/ 68 w 128"/>
              <a:gd name="T27" fmla="*/ 40 h 98"/>
              <a:gd name="T28" fmla="*/ 70 w 128"/>
              <a:gd name="T29" fmla="*/ 48 h 98"/>
              <a:gd name="T30" fmla="*/ 66 w 128"/>
              <a:gd name="T31" fmla="*/ 46 h 98"/>
              <a:gd name="T32" fmla="*/ 62 w 128"/>
              <a:gd name="T33" fmla="*/ 44 h 98"/>
              <a:gd name="T34" fmla="*/ 60 w 128"/>
              <a:gd name="T35" fmla="*/ 50 h 98"/>
              <a:gd name="T36" fmla="*/ 46 w 128"/>
              <a:gd name="T37" fmla="*/ 44 h 98"/>
              <a:gd name="T38" fmla="*/ 40 w 128"/>
              <a:gd name="T39" fmla="*/ 50 h 98"/>
              <a:gd name="T40" fmla="*/ 34 w 128"/>
              <a:gd name="T41" fmla="*/ 54 h 98"/>
              <a:gd name="T42" fmla="*/ 30 w 128"/>
              <a:gd name="T43" fmla="*/ 64 h 98"/>
              <a:gd name="T44" fmla="*/ 28 w 128"/>
              <a:gd name="T45" fmla="*/ 68 h 98"/>
              <a:gd name="T46" fmla="*/ 24 w 128"/>
              <a:gd name="T47" fmla="*/ 68 h 98"/>
              <a:gd name="T48" fmla="*/ 16 w 128"/>
              <a:gd name="T49" fmla="*/ 66 h 98"/>
              <a:gd name="T50" fmla="*/ 10 w 128"/>
              <a:gd name="T51" fmla="*/ 66 h 98"/>
              <a:gd name="T52" fmla="*/ 8 w 128"/>
              <a:gd name="T53" fmla="*/ 68 h 98"/>
              <a:gd name="T54" fmla="*/ 6 w 128"/>
              <a:gd name="T55" fmla="*/ 78 h 98"/>
              <a:gd name="T56" fmla="*/ 4 w 128"/>
              <a:gd name="T57" fmla="*/ 84 h 98"/>
              <a:gd name="T58" fmla="*/ 4 w 128"/>
              <a:gd name="T59" fmla="*/ 94 h 98"/>
              <a:gd name="T60" fmla="*/ 12 w 128"/>
              <a:gd name="T61" fmla="*/ 96 h 98"/>
              <a:gd name="T62" fmla="*/ 22 w 128"/>
              <a:gd name="T63" fmla="*/ 98 h 98"/>
              <a:gd name="T64" fmla="*/ 28 w 128"/>
              <a:gd name="T65" fmla="*/ 96 h 98"/>
              <a:gd name="T66" fmla="*/ 30 w 128"/>
              <a:gd name="T67" fmla="*/ 92 h 98"/>
              <a:gd name="T68" fmla="*/ 32 w 128"/>
              <a:gd name="T69" fmla="*/ 90 h 98"/>
              <a:gd name="T70" fmla="*/ 36 w 128"/>
              <a:gd name="T71" fmla="*/ 90 h 98"/>
              <a:gd name="T72" fmla="*/ 40 w 128"/>
              <a:gd name="T73" fmla="*/ 96 h 98"/>
              <a:gd name="T74" fmla="*/ 44 w 128"/>
              <a:gd name="T75" fmla="*/ 98 h 98"/>
              <a:gd name="T76" fmla="*/ 54 w 128"/>
              <a:gd name="T77" fmla="*/ 98 h 98"/>
              <a:gd name="T78" fmla="*/ 60 w 128"/>
              <a:gd name="T79" fmla="*/ 96 h 98"/>
              <a:gd name="T80" fmla="*/ 62 w 128"/>
              <a:gd name="T81" fmla="*/ 92 h 98"/>
              <a:gd name="T82" fmla="*/ 62 w 128"/>
              <a:gd name="T83" fmla="*/ 82 h 98"/>
              <a:gd name="T84" fmla="*/ 66 w 128"/>
              <a:gd name="T85" fmla="*/ 68 h 98"/>
              <a:gd name="T86" fmla="*/ 74 w 128"/>
              <a:gd name="T87" fmla="*/ 56 h 98"/>
              <a:gd name="T88" fmla="*/ 80 w 128"/>
              <a:gd name="T89" fmla="*/ 46 h 98"/>
              <a:gd name="T90" fmla="*/ 84 w 128"/>
              <a:gd name="T91" fmla="*/ 42 h 98"/>
              <a:gd name="T92" fmla="*/ 88 w 128"/>
              <a:gd name="T93" fmla="*/ 44 h 98"/>
              <a:gd name="T94" fmla="*/ 96 w 128"/>
              <a:gd name="T95" fmla="*/ 46 h 98"/>
              <a:gd name="T96" fmla="*/ 114 w 128"/>
              <a:gd name="T97" fmla="*/ 44 h 98"/>
              <a:gd name="T98" fmla="*/ 124 w 128"/>
              <a:gd name="T99" fmla="*/ 36 h 98"/>
              <a:gd name="T100" fmla="*/ 128 w 128"/>
              <a:gd name="T101" fmla="*/ 32 h 98"/>
              <a:gd name="T102" fmla="*/ 128 w 128"/>
              <a:gd name="T103" fmla="*/ 2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 h="98">
                <a:moveTo>
                  <a:pt x="128" y="26"/>
                </a:moveTo>
                <a:lnTo>
                  <a:pt x="128" y="24"/>
                </a:lnTo>
                <a:lnTo>
                  <a:pt x="128" y="22"/>
                </a:lnTo>
                <a:lnTo>
                  <a:pt x="126" y="20"/>
                </a:lnTo>
                <a:lnTo>
                  <a:pt x="126" y="18"/>
                </a:lnTo>
                <a:lnTo>
                  <a:pt x="124" y="16"/>
                </a:lnTo>
                <a:lnTo>
                  <a:pt x="124" y="16"/>
                </a:lnTo>
                <a:lnTo>
                  <a:pt x="124" y="16"/>
                </a:lnTo>
                <a:lnTo>
                  <a:pt x="122" y="16"/>
                </a:lnTo>
                <a:lnTo>
                  <a:pt x="120" y="16"/>
                </a:lnTo>
                <a:lnTo>
                  <a:pt x="118" y="14"/>
                </a:lnTo>
                <a:lnTo>
                  <a:pt x="116" y="14"/>
                </a:lnTo>
                <a:lnTo>
                  <a:pt x="110" y="14"/>
                </a:lnTo>
                <a:lnTo>
                  <a:pt x="108" y="14"/>
                </a:lnTo>
                <a:lnTo>
                  <a:pt x="106" y="14"/>
                </a:lnTo>
                <a:lnTo>
                  <a:pt x="104" y="12"/>
                </a:lnTo>
                <a:lnTo>
                  <a:pt x="102" y="12"/>
                </a:lnTo>
                <a:lnTo>
                  <a:pt x="96" y="10"/>
                </a:lnTo>
                <a:lnTo>
                  <a:pt x="94" y="8"/>
                </a:lnTo>
                <a:lnTo>
                  <a:pt x="92" y="6"/>
                </a:lnTo>
                <a:lnTo>
                  <a:pt x="88" y="4"/>
                </a:lnTo>
                <a:lnTo>
                  <a:pt x="86" y="2"/>
                </a:lnTo>
                <a:lnTo>
                  <a:pt x="84" y="2"/>
                </a:lnTo>
                <a:lnTo>
                  <a:pt x="82" y="0"/>
                </a:lnTo>
                <a:lnTo>
                  <a:pt x="82" y="0"/>
                </a:lnTo>
                <a:lnTo>
                  <a:pt x="80" y="0"/>
                </a:lnTo>
                <a:lnTo>
                  <a:pt x="80" y="0"/>
                </a:lnTo>
                <a:lnTo>
                  <a:pt x="78" y="0"/>
                </a:lnTo>
                <a:lnTo>
                  <a:pt x="78" y="0"/>
                </a:lnTo>
                <a:lnTo>
                  <a:pt x="78" y="2"/>
                </a:lnTo>
                <a:lnTo>
                  <a:pt x="78" y="2"/>
                </a:lnTo>
                <a:lnTo>
                  <a:pt x="78" y="4"/>
                </a:lnTo>
                <a:lnTo>
                  <a:pt x="76" y="6"/>
                </a:lnTo>
                <a:lnTo>
                  <a:pt x="76" y="8"/>
                </a:lnTo>
                <a:lnTo>
                  <a:pt x="76" y="10"/>
                </a:lnTo>
                <a:lnTo>
                  <a:pt x="76" y="12"/>
                </a:lnTo>
                <a:lnTo>
                  <a:pt x="76" y="14"/>
                </a:lnTo>
                <a:lnTo>
                  <a:pt x="74" y="14"/>
                </a:lnTo>
                <a:lnTo>
                  <a:pt x="72" y="16"/>
                </a:lnTo>
                <a:lnTo>
                  <a:pt x="70" y="16"/>
                </a:lnTo>
                <a:lnTo>
                  <a:pt x="68" y="18"/>
                </a:lnTo>
                <a:lnTo>
                  <a:pt x="66" y="18"/>
                </a:lnTo>
                <a:lnTo>
                  <a:pt x="66" y="20"/>
                </a:lnTo>
                <a:lnTo>
                  <a:pt x="64" y="20"/>
                </a:lnTo>
                <a:lnTo>
                  <a:pt x="64" y="20"/>
                </a:lnTo>
                <a:lnTo>
                  <a:pt x="64" y="22"/>
                </a:lnTo>
                <a:lnTo>
                  <a:pt x="64" y="24"/>
                </a:lnTo>
                <a:lnTo>
                  <a:pt x="62" y="26"/>
                </a:lnTo>
                <a:lnTo>
                  <a:pt x="62" y="30"/>
                </a:lnTo>
                <a:lnTo>
                  <a:pt x="62" y="34"/>
                </a:lnTo>
                <a:lnTo>
                  <a:pt x="62" y="36"/>
                </a:lnTo>
                <a:lnTo>
                  <a:pt x="62" y="36"/>
                </a:lnTo>
                <a:lnTo>
                  <a:pt x="66" y="38"/>
                </a:lnTo>
                <a:lnTo>
                  <a:pt x="66" y="38"/>
                </a:lnTo>
                <a:lnTo>
                  <a:pt x="68" y="40"/>
                </a:lnTo>
                <a:lnTo>
                  <a:pt x="68" y="40"/>
                </a:lnTo>
                <a:lnTo>
                  <a:pt x="70" y="44"/>
                </a:lnTo>
                <a:lnTo>
                  <a:pt x="70" y="44"/>
                </a:lnTo>
                <a:lnTo>
                  <a:pt x="70" y="46"/>
                </a:lnTo>
                <a:lnTo>
                  <a:pt x="70" y="48"/>
                </a:lnTo>
                <a:lnTo>
                  <a:pt x="70" y="48"/>
                </a:lnTo>
                <a:lnTo>
                  <a:pt x="68" y="46"/>
                </a:lnTo>
                <a:lnTo>
                  <a:pt x="66" y="46"/>
                </a:lnTo>
                <a:lnTo>
                  <a:pt x="66" y="46"/>
                </a:lnTo>
                <a:lnTo>
                  <a:pt x="64" y="44"/>
                </a:lnTo>
                <a:lnTo>
                  <a:pt x="62" y="44"/>
                </a:lnTo>
                <a:lnTo>
                  <a:pt x="62" y="44"/>
                </a:lnTo>
                <a:lnTo>
                  <a:pt x="62" y="44"/>
                </a:lnTo>
                <a:lnTo>
                  <a:pt x="60" y="46"/>
                </a:lnTo>
                <a:lnTo>
                  <a:pt x="60" y="46"/>
                </a:lnTo>
                <a:lnTo>
                  <a:pt x="60" y="50"/>
                </a:lnTo>
                <a:lnTo>
                  <a:pt x="60" y="50"/>
                </a:lnTo>
                <a:lnTo>
                  <a:pt x="58" y="52"/>
                </a:lnTo>
                <a:lnTo>
                  <a:pt x="58" y="54"/>
                </a:lnTo>
                <a:lnTo>
                  <a:pt x="58" y="54"/>
                </a:lnTo>
                <a:lnTo>
                  <a:pt x="46" y="44"/>
                </a:lnTo>
                <a:lnTo>
                  <a:pt x="48" y="44"/>
                </a:lnTo>
                <a:lnTo>
                  <a:pt x="46" y="46"/>
                </a:lnTo>
                <a:lnTo>
                  <a:pt x="42" y="48"/>
                </a:lnTo>
                <a:lnTo>
                  <a:pt x="40" y="50"/>
                </a:lnTo>
                <a:lnTo>
                  <a:pt x="38" y="50"/>
                </a:lnTo>
                <a:lnTo>
                  <a:pt x="36" y="52"/>
                </a:lnTo>
                <a:lnTo>
                  <a:pt x="34" y="54"/>
                </a:lnTo>
                <a:lnTo>
                  <a:pt x="34" y="54"/>
                </a:lnTo>
                <a:lnTo>
                  <a:pt x="34" y="54"/>
                </a:lnTo>
                <a:lnTo>
                  <a:pt x="32" y="56"/>
                </a:lnTo>
                <a:lnTo>
                  <a:pt x="32" y="62"/>
                </a:lnTo>
                <a:lnTo>
                  <a:pt x="30" y="64"/>
                </a:lnTo>
                <a:lnTo>
                  <a:pt x="30" y="66"/>
                </a:lnTo>
                <a:lnTo>
                  <a:pt x="28" y="66"/>
                </a:lnTo>
                <a:lnTo>
                  <a:pt x="28" y="68"/>
                </a:lnTo>
                <a:lnTo>
                  <a:pt x="28" y="68"/>
                </a:lnTo>
                <a:lnTo>
                  <a:pt x="28" y="68"/>
                </a:lnTo>
                <a:lnTo>
                  <a:pt x="26" y="68"/>
                </a:lnTo>
                <a:lnTo>
                  <a:pt x="26" y="68"/>
                </a:lnTo>
                <a:lnTo>
                  <a:pt x="24" y="68"/>
                </a:lnTo>
                <a:lnTo>
                  <a:pt x="24" y="68"/>
                </a:lnTo>
                <a:lnTo>
                  <a:pt x="20" y="68"/>
                </a:lnTo>
                <a:lnTo>
                  <a:pt x="18" y="68"/>
                </a:lnTo>
                <a:lnTo>
                  <a:pt x="16" y="66"/>
                </a:lnTo>
                <a:lnTo>
                  <a:pt x="14" y="66"/>
                </a:lnTo>
                <a:lnTo>
                  <a:pt x="12" y="66"/>
                </a:lnTo>
                <a:lnTo>
                  <a:pt x="10" y="66"/>
                </a:lnTo>
                <a:lnTo>
                  <a:pt x="10" y="66"/>
                </a:lnTo>
                <a:lnTo>
                  <a:pt x="10" y="68"/>
                </a:lnTo>
                <a:lnTo>
                  <a:pt x="8" y="68"/>
                </a:lnTo>
                <a:lnTo>
                  <a:pt x="8" y="68"/>
                </a:lnTo>
                <a:lnTo>
                  <a:pt x="8" y="68"/>
                </a:lnTo>
                <a:lnTo>
                  <a:pt x="8" y="70"/>
                </a:lnTo>
                <a:lnTo>
                  <a:pt x="8" y="72"/>
                </a:lnTo>
                <a:lnTo>
                  <a:pt x="6" y="74"/>
                </a:lnTo>
                <a:lnTo>
                  <a:pt x="6" y="78"/>
                </a:lnTo>
                <a:lnTo>
                  <a:pt x="6" y="80"/>
                </a:lnTo>
                <a:lnTo>
                  <a:pt x="6" y="82"/>
                </a:lnTo>
                <a:lnTo>
                  <a:pt x="4" y="82"/>
                </a:lnTo>
                <a:lnTo>
                  <a:pt x="4" y="84"/>
                </a:lnTo>
                <a:lnTo>
                  <a:pt x="2" y="86"/>
                </a:lnTo>
                <a:lnTo>
                  <a:pt x="0" y="90"/>
                </a:lnTo>
                <a:lnTo>
                  <a:pt x="2" y="92"/>
                </a:lnTo>
                <a:lnTo>
                  <a:pt x="4" y="94"/>
                </a:lnTo>
                <a:lnTo>
                  <a:pt x="6" y="96"/>
                </a:lnTo>
                <a:lnTo>
                  <a:pt x="8" y="96"/>
                </a:lnTo>
                <a:lnTo>
                  <a:pt x="10" y="96"/>
                </a:lnTo>
                <a:lnTo>
                  <a:pt x="12" y="96"/>
                </a:lnTo>
                <a:lnTo>
                  <a:pt x="14" y="98"/>
                </a:lnTo>
                <a:lnTo>
                  <a:pt x="18" y="98"/>
                </a:lnTo>
                <a:lnTo>
                  <a:pt x="20" y="98"/>
                </a:lnTo>
                <a:lnTo>
                  <a:pt x="22" y="98"/>
                </a:lnTo>
                <a:lnTo>
                  <a:pt x="26" y="98"/>
                </a:lnTo>
                <a:lnTo>
                  <a:pt x="26" y="98"/>
                </a:lnTo>
                <a:lnTo>
                  <a:pt x="28" y="96"/>
                </a:lnTo>
                <a:lnTo>
                  <a:pt x="28" y="96"/>
                </a:lnTo>
                <a:lnTo>
                  <a:pt x="28" y="96"/>
                </a:lnTo>
                <a:lnTo>
                  <a:pt x="28" y="96"/>
                </a:lnTo>
                <a:lnTo>
                  <a:pt x="30" y="92"/>
                </a:lnTo>
                <a:lnTo>
                  <a:pt x="30" y="92"/>
                </a:lnTo>
                <a:lnTo>
                  <a:pt x="30" y="90"/>
                </a:lnTo>
                <a:lnTo>
                  <a:pt x="32" y="90"/>
                </a:lnTo>
                <a:lnTo>
                  <a:pt x="32" y="90"/>
                </a:lnTo>
                <a:lnTo>
                  <a:pt x="32" y="90"/>
                </a:lnTo>
                <a:lnTo>
                  <a:pt x="34" y="90"/>
                </a:lnTo>
                <a:lnTo>
                  <a:pt x="34" y="90"/>
                </a:lnTo>
                <a:lnTo>
                  <a:pt x="34" y="90"/>
                </a:lnTo>
                <a:lnTo>
                  <a:pt x="36" y="90"/>
                </a:lnTo>
                <a:lnTo>
                  <a:pt x="36" y="92"/>
                </a:lnTo>
                <a:lnTo>
                  <a:pt x="38" y="94"/>
                </a:lnTo>
                <a:lnTo>
                  <a:pt x="38" y="94"/>
                </a:lnTo>
                <a:lnTo>
                  <a:pt x="40" y="96"/>
                </a:lnTo>
                <a:lnTo>
                  <a:pt x="42" y="98"/>
                </a:lnTo>
                <a:lnTo>
                  <a:pt x="42" y="98"/>
                </a:lnTo>
                <a:lnTo>
                  <a:pt x="42" y="98"/>
                </a:lnTo>
                <a:lnTo>
                  <a:pt x="44" y="98"/>
                </a:lnTo>
                <a:lnTo>
                  <a:pt x="46" y="98"/>
                </a:lnTo>
                <a:lnTo>
                  <a:pt x="50" y="98"/>
                </a:lnTo>
                <a:lnTo>
                  <a:pt x="52" y="98"/>
                </a:lnTo>
                <a:lnTo>
                  <a:pt x="54" y="98"/>
                </a:lnTo>
                <a:lnTo>
                  <a:pt x="56" y="98"/>
                </a:lnTo>
                <a:lnTo>
                  <a:pt x="58" y="96"/>
                </a:lnTo>
                <a:lnTo>
                  <a:pt x="60" y="96"/>
                </a:lnTo>
                <a:lnTo>
                  <a:pt x="60" y="96"/>
                </a:lnTo>
                <a:lnTo>
                  <a:pt x="60" y="96"/>
                </a:lnTo>
                <a:lnTo>
                  <a:pt x="62" y="94"/>
                </a:lnTo>
                <a:lnTo>
                  <a:pt x="62" y="94"/>
                </a:lnTo>
                <a:lnTo>
                  <a:pt x="62" y="92"/>
                </a:lnTo>
                <a:lnTo>
                  <a:pt x="62" y="90"/>
                </a:lnTo>
                <a:lnTo>
                  <a:pt x="62" y="86"/>
                </a:lnTo>
                <a:lnTo>
                  <a:pt x="62" y="84"/>
                </a:lnTo>
                <a:lnTo>
                  <a:pt x="62" y="82"/>
                </a:lnTo>
                <a:lnTo>
                  <a:pt x="64" y="76"/>
                </a:lnTo>
                <a:lnTo>
                  <a:pt x="66" y="72"/>
                </a:lnTo>
                <a:lnTo>
                  <a:pt x="66" y="70"/>
                </a:lnTo>
                <a:lnTo>
                  <a:pt x="66" y="68"/>
                </a:lnTo>
                <a:lnTo>
                  <a:pt x="68" y="66"/>
                </a:lnTo>
                <a:lnTo>
                  <a:pt x="68" y="64"/>
                </a:lnTo>
                <a:lnTo>
                  <a:pt x="70" y="60"/>
                </a:lnTo>
                <a:lnTo>
                  <a:pt x="74" y="56"/>
                </a:lnTo>
                <a:lnTo>
                  <a:pt x="76" y="52"/>
                </a:lnTo>
                <a:lnTo>
                  <a:pt x="76" y="50"/>
                </a:lnTo>
                <a:lnTo>
                  <a:pt x="78" y="48"/>
                </a:lnTo>
                <a:lnTo>
                  <a:pt x="80" y="46"/>
                </a:lnTo>
                <a:lnTo>
                  <a:pt x="80" y="44"/>
                </a:lnTo>
                <a:lnTo>
                  <a:pt x="82" y="44"/>
                </a:lnTo>
                <a:lnTo>
                  <a:pt x="82" y="44"/>
                </a:lnTo>
                <a:lnTo>
                  <a:pt x="84" y="42"/>
                </a:lnTo>
                <a:lnTo>
                  <a:pt x="84" y="42"/>
                </a:lnTo>
                <a:lnTo>
                  <a:pt x="86" y="42"/>
                </a:lnTo>
                <a:lnTo>
                  <a:pt x="86" y="42"/>
                </a:lnTo>
                <a:lnTo>
                  <a:pt x="88" y="44"/>
                </a:lnTo>
                <a:lnTo>
                  <a:pt x="92" y="44"/>
                </a:lnTo>
                <a:lnTo>
                  <a:pt x="94" y="46"/>
                </a:lnTo>
                <a:lnTo>
                  <a:pt x="94" y="46"/>
                </a:lnTo>
                <a:lnTo>
                  <a:pt x="96" y="46"/>
                </a:lnTo>
                <a:lnTo>
                  <a:pt x="98" y="50"/>
                </a:lnTo>
                <a:lnTo>
                  <a:pt x="102" y="52"/>
                </a:lnTo>
                <a:lnTo>
                  <a:pt x="106" y="48"/>
                </a:lnTo>
                <a:lnTo>
                  <a:pt x="114" y="44"/>
                </a:lnTo>
                <a:lnTo>
                  <a:pt x="116" y="42"/>
                </a:lnTo>
                <a:lnTo>
                  <a:pt x="118" y="40"/>
                </a:lnTo>
                <a:lnTo>
                  <a:pt x="122" y="38"/>
                </a:lnTo>
                <a:lnTo>
                  <a:pt x="124" y="36"/>
                </a:lnTo>
                <a:lnTo>
                  <a:pt x="126" y="36"/>
                </a:lnTo>
                <a:lnTo>
                  <a:pt x="126" y="34"/>
                </a:lnTo>
                <a:lnTo>
                  <a:pt x="128" y="34"/>
                </a:lnTo>
                <a:lnTo>
                  <a:pt x="128" y="32"/>
                </a:lnTo>
                <a:lnTo>
                  <a:pt x="128" y="32"/>
                </a:lnTo>
                <a:lnTo>
                  <a:pt x="128" y="32"/>
                </a:lnTo>
                <a:lnTo>
                  <a:pt x="128" y="30"/>
                </a:lnTo>
                <a:lnTo>
                  <a:pt x="128" y="28"/>
                </a:lnTo>
                <a:lnTo>
                  <a:pt x="128" y="26"/>
                </a:lnTo>
                <a:close/>
              </a:path>
            </a:pathLst>
          </a:custGeom>
          <a:solidFill>
            <a:schemeClr val="bg1"/>
          </a:solid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5" name="Rectangle 602"/>
          <p:cNvSpPr>
            <a:spLocks noChangeArrowheads="1"/>
          </p:cNvSpPr>
          <p:nvPr/>
        </p:nvSpPr>
        <p:spPr bwMode="auto">
          <a:xfrm>
            <a:off x="6653628" y="4340904"/>
            <a:ext cx="2055" cy="2328"/>
          </a:xfrm>
          <a:prstGeom prst="rect">
            <a:avLst/>
          </a:prstGeom>
          <a:noFill/>
          <a:ln w="6350">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466" name="Freeform 611"/>
          <p:cNvSpPr>
            <a:spLocks/>
          </p:cNvSpPr>
          <p:nvPr/>
        </p:nvSpPr>
        <p:spPr bwMode="auto">
          <a:xfrm>
            <a:off x="6620787" y="4340904"/>
            <a:ext cx="49267" cy="46577"/>
          </a:xfrm>
          <a:custGeom>
            <a:avLst/>
            <a:gdLst>
              <a:gd name="T0" fmla="*/ 12 w 24"/>
              <a:gd name="T1" fmla="*/ 20 h 20"/>
              <a:gd name="T2" fmla="*/ 12 w 24"/>
              <a:gd name="T3" fmla="*/ 20 h 20"/>
              <a:gd name="T4" fmla="*/ 12 w 24"/>
              <a:gd name="T5" fmla="*/ 18 h 20"/>
              <a:gd name="T6" fmla="*/ 14 w 24"/>
              <a:gd name="T7" fmla="*/ 16 h 20"/>
              <a:gd name="T8" fmla="*/ 14 w 24"/>
              <a:gd name="T9" fmla="*/ 16 h 20"/>
              <a:gd name="T10" fmla="*/ 14 w 24"/>
              <a:gd name="T11" fmla="*/ 12 h 20"/>
              <a:gd name="T12" fmla="*/ 14 w 24"/>
              <a:gd name="T13" fmla="*/ 12 h 20"/>
              <a:gd name="T14" fmla="*/ 16 w 24"/>
              <a:gd name="T15" fmla="*/ 10 h 20"/>
              <a:gd name="T16" fmla="*/ 16 w 24"/>
              <a:gd name="T17" fmla="*/ 10 h 20"/>
              <a:gd name="T18" fmla="*/ 16 w 24"/>
              <a:gd name="T19" fmla="*/ 10 h 20"/>
              <a:gd name="T20" fmla="*/ 18 w 24"/>
              <a:gd name="T21" fmla="*/ 10 h 20"/>
              <a:gd name="T22" fmla="*/ 20 w 24"/>
              <a:gd name="T23" fmla="*/ 12 h 20"/>
              <a:gd name="T24" fmla="*/ 20 w 24"/>
              <a:gd name="T25" fmla="*/ 12 h 20"/>
              <a:gd name="T26" fmla="*/ 22 w 24"/>
              <a:gd name="T27" fmla="*/ 12 h 20"/>
              <a:gd name="T28" fmla="*/ 24 w 24"/>
              <a:gd name="T29" fmla="*/ 14 h 20"/>
              <a:gd name="T30" fmla="*/ 24 w 24"/>
              <a:gd name="T31" fmla="*/ 14 h 20"/>
              <a:gd name="T32" fmla="*/ 24 w 24"/>
              <a:gd name="T33" fmla="*/ 12 h 20"/>
              <a:gd name="T34" fmla="*/ 24 w 24"/>
              <a:gd name="T35" fmla="*/ 10 h 20"/>
              <a:gd name="T36" fmla="*/ 24 w 24"/>
              <a:gd name="T37" fmla="*/ 10 h 20"/>
              <a:gd name="T38" fmla="*/ 22 w 24"/>
              <a:gd name="T39" fmla="*/ 6 h 20"/>
              <a:gd name="T40" fmla="*/ 22 w 24"/>
              <a:gd name="T41" fmla="*/ 6 h 20"/>
              <a:gd name="T42" fmla="*/ 20 w 24"/>
              <a:gd name="T43" fmla="*/ 4 h 20"/>
              <a:gd name="T44" fmla="*/ 20 w 24"/>
              <a:gd name="T45" fmla="*/ 4 h 20"/>
              <a:gd name="T46" fmla="*/ 16 w 24"/>
              <a:gd name="T47" fmla="*/ 2 h 20"/>
              <a:gd name="T48" fmla="*/ 16 w 24"/>
              <a:gd name="T49" fmla="*/ 0 h 20"/>
              <a:gd name="T50" fmla="*/ 16 w 24"/>
              <a:gd name="T51" fmla="*/ 0 h 20"/>
              <a:gd name="T52" fmla="*/ 16 w 24"/>
              <a:gd name="T53" fmla="*/ 4 h 20"/>
              <a:gd name="T54" fmla="*/ 10 w 24"/>
              <a:gd name="T55" fmla="*/ 6 h 20"/>
              <a:gd name="T56" fmla="*/ 6 w 24"/>
              <a:gd name="T57" fmla="*/ 8 h 20"/>
              <a:gd name="T58" fmla="*/ 2 w 24"/>
              <a:gd name="T59" fmla="*/ 10 h 20"/>
              <a:gd name="T60" fmla="*/ 0 w 24"/>
              <a:gd name="T61" fmla="*/ 10 h 20"/>
              <a:gd name="T62" fmla="*/ 0 w 24"/>
              <a:gd name="T63" fmla="*/ 10 h 20"/>
              <a:gd name="T64" fmla="*/ 12 w 24"/>
              <a:gd name="T65" fmla="*/ 20 h 20"/>
              <a:gd name="T66" fmla="*/ 12 w 24"/>
              <a:gd name="T6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0">
                <a:moveTo>
                  <a:pt x="12" y="20"/>
                </a:moveTo>
                <a:lnTo>
                  <a:pt x="12" y="20"/>
                </a:lnTo>
                <a:lnTo>
                  <a:pt x="12" y="18"/>
                </a:lnTo>
                <a:lnTo>
                  <a:pt x="14" y="16"/>
                </a:lnTo>
                <a:lnTo>
                  <a:pt x="14" y="16"/>
                </a:lnTo>
                <a:lnTo>
                  <a:pt x="14" y="12"/>
                </a:lnTo>
                <a:lnTo>
                  <a:pt x="14" y="12"/>
                </a:lnTo>
                <a:lnTo>
                  <a:pt x="16" y="10"/>
                </a:lnTo>
                <a:lnTo>
                  <a:pt x="16" y="10"/>
                </a:lnTo>
                <a:lnTo>
                  <a:pt x="16" y="10"/>
                </a:lnTo>
                <a:lnTo>
                  <a:pt x="18" y="10"/>
                </a:lnTo>
                <a:lnTo>
                  <a:pt x="20" y="12"/>
                </a:lnTo>
                <a:lnTo>
                  <a:pt x="20" y="12"/>
                </a:lnTo>
                <a:lnTo>
                  <a:pt x="22" y="12"/>
                </a:lnTo>
                <a:lnTo>
                  <a:pt x="24" y="14"/>
                </a:lnTo>
                <a:lnTo>
                  <a:pt x="24" y="14"/>
                </a:lnTo>
                <a:lnTo>
                  <a:pt x="24" y="12"/>
                </a:lnTo>
                <a:lnTo>
                  <a:pt x="24" y="10"/>
                </a:lnTo>
                <a:lnTo>
                  <a:pt x="24" y="10"/>
                </a:lnTo>
                <a:lnTo>
                  <a:pt x="22" y="6"/>
                </a:lnTo>
                <a:lnTo>
                  <a:pt x="22" y="6"/>
                </a:lnTo>
                <a:lnTo>
                  <a:pt x="20" y="4"/>
                </a:lnTo>
                <a:lnTo>
                  <a:pt x="20" y="4"/>
                </a:lnTo>
                <a:lnTo>
                  <a:pt x="16" y="2"/>
                </a:lnTo>
                <a:lnTo>
                  <a:pt x="16" y="0"/>
                </a:lnTo>
                <a:lnTo>
                  <a:pt x="16" y="0"/>
                </a:lnTo>
                <a:lnTo>
                  <a:pt x="16" y="4"/>
                </a:lnTo>
                <a:lnTo>
                  <a:pt x="10" y="6"/>
                </a:lnTo>
                <a:lnTo>
                  <a:pt x="6" y="8"/>
                </a:lnTo>
                <a:lnTo>
                  <a:pt x="2" y="10"/>
                </a:lnTo>
                <a:lnTo>
                  <a:pt x="0" y="10"/>
                </a:lnTo>
                <a:lnTo>
                  <a:pt x="0" y="10"/>
                </a:lnTo>
                <a:lnTo>
                  <a:pt x="12" y="20"/>
                </a:lnTo>
                <a:lnTo>
                  <a:pt x="12" y="20"/>
                </a:lnTo>
                <a:close/>
              </a:path>
            </a:pathLst>
          </a:custGeom>
          <a:solidFill>
            <a:schemeClr val="bg1"/>
          </a:solid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aphicFrame>
        <p:nvGraphicFramePr>
          <p:cNvPr id="524" name="Table 523"/>
          <p:cNvGraphicFramePr>
            <a:graphicFrameLocks noGrp="1"/>
          </p:cNvGraphicFramePr>
          <p:nvPr>
            <p:extLst>
              <p:ext uri="{D42A27DB-BD31-4B8C-83A1-F6EECF244321}">
                <p14:modId xmlns:p14="http://schemas.microsoft.com/office/powerpoint/2010/main" val="1128712100"/>
              </p:ext>
            </p:extLst>
          </p:nvPr>
        </p:nvGraphicFramePr>
        <p:xfrm>
          <a:off x="7716632" y="2083266"/>
          <a:ext cx="1314546" cy="2514600"/>
        </p:xfrm>
        <a:graphic>
          <a:graphicData uri="http://schemas.openxmlformats.org/drawingml/2006/table">
            <a:tbl>
              <a:tblPr>
                <a:tableStyleId>{9D7B26C5-4107-4FEC-AEDC-1716B250A1EF}</a:tableStyleId>
              </a:tblPr>
              <a:tblGrid>
                <a:gridCol w="1314546">
                  <a:extLst>
                    <a:ext uri="{9D8B030D-6E8A-4147-A177-3AD203B41FA5}">
                      <a16:colId xmlns:a16="http://schemas.microsoft.com/office/drawing/2014/main" xmlns="" val="20000"/>
                    </a:ext>
                  </a:extLst>
                </a:gridCol>
              </a:tblGrid>
              <a:tr h="219165">
                <a:tc>
                  <a:txBody>
                    <a:bodyPr/>
                    <a:lstStyle/>
                    <a:p>
                      <a:pPr algn="l" rtl="0" fontAlgn="b"/>
                      <a:r>
                        <a:rPr lang="en-US" sz="1600" b="1" i="0" u="none" strike="noStrike" dirty="0" smtClean="0">
                          <a:solidFill>
                            <a:srgbClr val="000000"/>
                          </a:solidFill>
                          <a:effectLst/>
                          <a:latin typeface="Gill Sans Infant Std" panose="020B0502020104020203" pitchFamily="34" charset="0"/>
                        </a:rPr>
                        <a:t>Afghanistan </a:t>
                      </a:r>
                      <a:endParaRPr lang="en-US" sz="1600" b="1" i="0" u="none" strike="noStrike" dirty="0">
                        <a:solidFill>
                          <a:srgbClr val="FF0000"/>
                        </a:solidFill>
                        <a:effectLst/>
                        <a:latin typeface="Gill Sans Infant Std" panose="020B0502020104020203" pitchFamily="34" charset="0"/>
                      </a:endParaRPr>
                    </a:p>
                  </a:txBody>
                  <a:tcPr marL="9525" marR="9525" marT="9525" marB="0" anchor="b">
                    <a:lnT w="12700" cap="flat" cmpd="sng" algn="ctr">
                      <a:solidFill>
                        <a:schemeClr val="tx1"/>
                      </a:solidFill>
                      <a:prstDash val="solid"/>
                      <a:round/>
                      <a:headEnd type="none" w="med" len="med"/>
                      <a:tailEnd type="none" w="med" len="med"/>
                    </a:lnT>
                  </a:tcPr>
                </a:tc>
              </a:tr>
              <a:tr h="219165">
                <a:tc>
                  <a:txBody>
                    <a:bodyPr/>
                    <a:lstStyle/>
                    <a:p>
                      <a:pPr algn="l" rtl="0" fontAlgn="b"/>
                      <a:r>
                        <a:rPr lang="en-US" sz="1600" b="1" u="none" strike="noStrike" dirty="0" smtClean="0">
                          <a:solidFill>
                            <a:srgbClr val="FF0000"/>
                          </a:solidFill>
                          <a:effectLst/>
                          <a:latin typeface="Gill Sans Infant Std" panose="020B0502020104020203" pitchFamily="34" charset="0"/>
                        </a:rPr>
                        <a:t>Bangladesh</a:t>
                      </a:r>
                      <a:endParaRPr lang="en-US" sz="1600" b="1" i="0" u="none" strike="noStrike" dirty="0">
                        <a:solidFill>
                          <a:srgbClr val="FF0000"/>
                        </a:solidFill>
                        <a:effectLst/>
                        <a:latin typeface="Gill Sans Infant Std" panose="020B0502020104020203" pitchFamily="34" charset="0"/>
                      </a:endParaRPr>
                    </a:p>
                  </a:txBody>
                  <a:tcPr marL="9525" marR="9525" marT="9525" marB="0" anchor="b"/>
                </a:tc>
              </a:tr>
              <a:tr h="219165">
                <a:tc>
                  <a:txBody>
                    <a:bodyPr/>
                    <a:lstStyle/>
                    <a:p>
                      <a:pPr algn="l" rtl="0" fontAlgn="b"/>
                      <a:r>
                        <a:rPr lang="en-US" sz="1600" b="1" u="none" strike="noStrike" dirty="0">
                          <a:solidFill>
                            <a:srgbClr val="FF0000"/>
                          </a:solidFill>
                          <a:effectLst/>
                          <a:latin typeface="Gill Sans Infant Std" panose="020B0502020104020203" pitchFamily="34" charset="0"/>
                        </a:rPr>
                        <a:t>Bhutan</a:t>
                      </a:r>
                      <a:endParaRPr lang="en-US" sz="1600" b="1" i="0" u="none" strike="noStrike" dirty="0">
                        <a:solidFill>
                          <a:srgbClr val="FF0000"/>
                        </a:solidFill>
                        <a:effectLst/>
                        <a:latin typeface="Gill Sans Infant Std" panose="020B0502020104020203" pitchFamily="34" charset="0"/>
                      </a:endParaRPr>
                    </a:p>
                  </a:txBody>
                  <a:tcPr marL="9525" marR="9525" marT="9525" marB="0" anchor="b"/>
                </a:tc>
                <a:extLst>
                  <a:ext uri="{0D108BD9-81ED-4DB2-BD59-A6C34878D82A}">
                    <a16:rowId xmlns:a16="http://schemas.microsoft.com/office/drawing/2014/main" xmlns="" val="10001"/>
                  </a:ext>
                </a:extLst>
              </a:tr>
              <a:tr h="219165">
                <a:tc>
                  <a:txBody>
                    <a:bodyPr/>
                    <a:lstStyle/>
                    <a:p>
                      <a:pPr algn="l" rtl="0" fontAlgn="b"/>
                      <a:r>
                        <a:rPr lang="en-US" sz="1600" b="1" i="0" u="none" strike="noStrike" dirty="0" smtClean="0">
                          <a:solidFill>
                            <a:srgbClr val="000000"/>
                          </a:solidFill>
                          <a:effectLst/>
                          <a:latin typeface="Gill Sans Infant Std" panose="020B0502020104020203" pitchFamily="34" charset="0"/>
                        </a:rPr>
                        <a:t>China</a:t>
                      </a:r>
                    </a:p>
                    <a:p>
                      <a:pPr algn="l" rtl="0" fontAlgn="b"/>
                      <a:r>
                        <a:rPr lang="en-US" sz="1600" b="1" i="0" u="none" strike="noStrike" dirty="0" smtClean="0">
                          <a:solidFill>
                            <a:srgbClr val="000000"/>
                          </a:solidFill>
                          <a:effectLst/>
                          <a:latin typeface="Gill Sans Infant Std" panose="020B0502020104020203" pitchFamily="34" charset="0"/>
                        </a:rPr>
                        <a:t>India</a:t>
                      </a:r>
                      <a:endParaRPr lang="en-US" sz="1600" b="1" i="0" u="none" strike="noStrike" dirty="0">
                        <a:solidFill>
                          <a:srgbClr val="000000"/>
                        </a:solidFill>
                        <a:effectLst/>
                        <a:latin typeface="Gill Sans Infant Std" panose="020B0502020104020203" pitchFamily="34" charset="0"/>
                      </a:endParaRPr>
                    </a:p>
                  </a:txBody>
                  <a:tcPr marL="9525" marR="9525" marT="9525" marB="0" anchor="b"/>
                </a:tc>
                <a:extLst>
                  <a:ext uri="{0D108BD9-81ED-4DB2-BD59-A6C34878D82A}">
                    <a16:rowId xmlns:a16="http://schemas.microsoft.com/office/drawing/2014/main" xmlns="" val="10002"/>
                  </a:ext>
                </a:extLst>
              </a:tr>
              <a:tr h="219165">
                <a:tc>
                  <a:txBody>
                    <a:bodyPr/>
                    <a:lstStyle/>
                    <a:p>
                      <a:pPr algn="l" rtl="0" fontAlgn="b"/>
                      <a:r>
                        <a:rPr lang="en-US" sz="1600" b="1" u="none" strike="noStrike" dirty="0">
                          <a:effectLst/>
                          <a:latin typeface="Gill Sans Infant Std" panose="020B0502020104020203" pitchFamily="34" charset="0"/>
                        </a:rPr>
                        <a:t>Indonesia </a:t>
                      </a:r>
                      <a:endParaRPr lang="en-US" sz="1600" b="1" i="0" u="none" strike="noStrike" dirty="0">
                        <a:solidFill>
                          <a:srgbClr val="000000"/>
                        </a:solidFill>
                        <a:effectLst/>
                        <a:latin typeface="Gill Sans Infant Std" panose="020B0502020104020203" pitchFamily="34" charset="0"/>
                      </a:endParaRPr>
                    </a:p>
                  </a:txBody>
                  <a:tcPr marL="9525" marR="9525" marT="9525" marB="0" anchor="b"/>
                </a:tc>
                <a:extLst>
                  <a:ext uri="{0D108BD9-81ED-4DB2-BD59-A6C34878D82A}">
                    <a16:rowId xmlns:a16="http://schemas.microsoft.com/office/drawing/2014/main" xmlns="" val="10003"/>
                  </a:ext>
                </a:extLst>
              </a:tr>
              <a:tr h="219165">
                <a:tc>
                  <a:txBody>
                    <a:bodyPr/>
                    <a:lstStyle/>
                    <a:p>
                      <a:pPr algn="l" rtl="0" fontAlgn="b"/>
                      <a:r>
                        <a:rPr lang="en-US" sz="1600" b="1" i="0" u="none" strike="noStrike" dirty="0">
                          <a:solidFill>
                            <a:srgbClr val="FF0000"/>
                          </a:solidFill>
                          <a:effectLst/>
                          <a:latin typeface="Gill Sans Infant Std" panose="020B0502020104020203" pitchFamily="34" charset="0"/>
                        </a:rPr>
                        <a:t>Nepal</a:t>
                      </a:r>
                    </a:p>
                  </a:txBody>
                  <a:tcPr marL="9525" marR="9525" marT="9525" marB="0" anchor="b"/>
                </a:tc>
                <a:extLst>
                  <a:ext uri="{0D108BD9-81ED-4DB2-BD59-A6C34878D82A}">
                    <a16:rowId xmlns:a16="http://schemas.microsoft.com/office/drawing/2014/main" xmlns="" val="10006"/>
                  </a:ext>
                </a:extLst>
              </a:tr>
              <a:tr h="219165">
                <a:tc>
                  <a:txBody>
                    <a:bodyPr/>
                    <a:lstStyle/>
                    <a:p>
                      <a:pPr algn="l" rtl="0" fontAlgn="b"/>
                      <a:r>
                        <a:rPr lang="en-US" sz="1600" b="1" i="0" u="none" strike="noStrike" dirty="0">
                          <a:solidFill>
                            <a:srgbClr val="000000"/>
                          </a:solidFill>
                          <a:effectLst/>
                          <a:latin typeface="Gill Sans Infant Std" panose="020B0502020104020203" pitchFamily="34" charset="0"/>
                        </a:rPr>
                        <a:t>Pakistan </a:t>
                      </a:r>
                    </a:p>
                  </a:txBody>
                  <a:tcPr marL="9525" marR="9525" marT="9525" marB="0" anchor="b"/>
                </a:tc>
                <a:extLst>
                  <a:ext uri="{0D108BD9-81ED-4DB2-BD59-A6C34878D82A}">
                    <a16:rowId xmlns:a16="http://schemas.microsoft.com/office/drawing/2014/main" xmlns="" val="10007"/>
                  </a:ext>
                </a:extLst>
              </a:tr>
              <a:tr h="219165">
                <a:tc>
                  <a:txBody>
                    <a:bodyPr/>
                    <a:lstStyle/>
                    <a:p>
                      <a:pPr algn="l" rtl="0" fontAlgn="b"/>
                      <a:r>
                        <a:rPr lang="en-US" sz="1600" b="1" i="0" u="none" strike="noStrike" dirty="0" smtClean="0">
                          <a:solidFill>
                            <a:srgbClr val="000000"/>
                          </a:solidFill>
                          <a:effectLst/>
                          <a:latin typeface="Gill Sans Infant Std" panose="020B0502020104020203" pitchFamily="34" charset="0"/>
                        </a:rPr>
                        <a:t>Philippines</a:t>
                      </a:r>
                    </a:p>
                    <a:p>
                      <a:pPr algn="l" rtl="0" fontAlgn="b"/>
                      <a:r>
                        <a:rPr lang="en-US" sz="1600" b="1" i="0" u="none" strike="noStrike" dirty="0" smtClean="0">
                          <a:solidFill>
                            <a:srgbClr val="FF0000"/>
                          </a:solidFill>
                          <a:effectLst/>
                          <a:latin typeface="Gill Sans Infant Std" panose="020B0502020104020203" pitchFamily="34" charset="0"/>
                        </a:rPr>
                        <a:t>Vietnam</a:t>
                      </a:r>
                      <a:endParaRPr lang="en-US" sz="1600" b="1" i="0" u="none" strike="noStrike" dirty="0">
                        <a:solidFill>
                          <a:srgbClr val="FF0000"/>
                        </a:solidFill>
                        <a:effectLst/>
                        <a:latin typeface="Gill Sans Infant Std" panose="020B0502020104020203" pitchFamily="34" charset="0"/>
                      </a:endParaRPr>
                    </a:p>
                  </a:txBody>
                  <a:tcPr marL="9525" marR="9525" marT="9525" marB="0" anchor="b"/>
                </a:tc>
              </a:tr>
            </a:tbl>
          </a:graphicData>
        </a:graphic>
      </p:graphicFrame>
      <p:graphicFrame>
        <p:nvGraphicFramePr>
          <p:cNvPr id="525" name="Table 524"/>
          <p:cNvGraphicFramePr>
            <a:graphicFrameLocks noGrp="1"/>
          </p:cNvGraphicFramePr>
          <p:nvPr>
            <p:extLst>
              <p:ext uri="{D42A27DB-BD31-4B8C-83A1-F6EECF244321}">
                <p14:modId xmlns:p14="http://schemas.microsoft.com/office/powerpoint/2010/main" val="3644594639"/>
              </p:ext>
            </p:extLst>
          </p:nvPr>
        </p:nvGraphicFramePr>
        <p:xfrm>
          <a:off x="4738895" y="4421485"/>
          <a:ext cx="1298918" cy="1979295"/>
        </p:xfrm>
        <a:graphic>
          <a:graphicData uri="http://schemas.openxmlformats.org/drawingml/2006/table">
            <a:tbl>
              <a:tblPr>
                <a:tableStyleId>{9D7B26C5-4107-4FEC-AEDC-1716B250A1EF}</a:tableStyleId>
              </a:tblPr>
              <a:tblGrid>
                <a:gridCol w="1298918">
                  <a:extLst>
                    <a:ext uri="{9D8B030D-6E8A-4147-A177-3AD203B41FA5}">
                      <a16:colId xmlns:a16="http://schemas.microsoft.com/office/drawing/2014/main" xmlns="" val="20000"/>
                    </a:ext>
                  </a:extLst>
                </a:gridCol>
              </a:tblGrid>
              <a:tr h="215663">
                <a:tc>
                  <a:txBody>
                    <a:bodyPr/>
                    <a:lstStyle/>
                    <a:p>
                      <a:pPr algn="l" rtl="0" fontAlgn="b"/>
                      <a:r>
                        <a:rPr lang="en-US" sz="1600" b="1" u="none" strike="noStrike" dirty="0" smtClean="0">
                          <a:solidFill>
                            <a:schemeClr val="tx1"/>
                          </a:solidFill>
                          <a:effectLst/>
                          <a:latin typeface="Gill Sans Infant Std" panose="020B0502020104020203" pitchFamily="34" charset="0"/>
                        </a:rPr>
                        <a:t>Egypt</a:t>
                      </a:r>
                    </a:p>
                    <a:p>
                      <a:pPr algn="l" rtl="0" fontAlgn="b"/>
                      <a:r>
                        <a:rPr lang="en-US" sz="1600" b="1" u="none" strike="noStrike" dirty="0" smtClean="0">
                          <a:solidFill>
                            <a:srgbClr val="FF0000"/>
                          </a:solidFill>
                          <a:effectLst/>
                          <a:latin typeface="Gill Sans Infant Std" panose="020B0502020104020203" pitchFamily="34" charset="0"/>
                        </a:rPr>
                        <a:t>Ethiopia</a:t>
                      </a:r>
                    </a:p>
                    <a:p>
                      <a:pPr algn="l" rtl="0" fontAlgn="b"/>
                      <a:r>
                        <a:rPr lang="en-US" sz="1600" b="1" i="0" u="none" strike="noStrike" dirty="0" smtClean="0">
                          <a:solidFill>
                            <a:schemeClr val="tx1"/>
                          </a:solidFill>
                          <a:effectLst/>
                          <a:latin typeface="Gill Sans Infant Std" panose="020B0502020104020203" pitchFamily="34" charset="0"/>
                        </a:rPr>
                        <a:t>Lebanon</a:t>
                      </a:r>
                    </a:p>
                    <a:p>
                      <a:pPr algn="l" rtl="0" fontAlgn="b"/>
                      <a:r>
                        <a:rPr lang="en-US" sz="1600" b="1" i="0" u="none" strike="noStrike" dirty="0" smtClean="0">
                          <a:solidFill>
                            <a:schemeClr val="tx1"/>
                          </a:solidFill>
                          <a:effectLst/>
                          <a:latin typeface="Gill Sans Infant Std" panose="020B0502020104020203" pitchFamily="34" charset="0"/>
                        </a:rPr>
                        <a:t>Mali</a:t>
                      </a:r>
                      <a:endParaRPr lang="en-US" sz="1600" b="1" i="0" u="none" strike="noStrike" dirty="0">
                        <a:solidFill>
                          <a:schemeClr val="tx1"/>
                        </a:solidFill>
                        <a:effectLst/>
                        <a:latin typeface="Gill Sans Infant Std" panose="020B0502020104020203"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15663">
                <a:tc>
                  <a:txBody>
                    <a:bodyPr/>
                    <a:lstStyle/>
                    <a:p>
                      <a:pPr algn="l" rtl="0" fontAlgn="b"/>
                      <a:r>
                        <a:rPr lang="en-US" sz="1600" b="1" u="none" strike="noStrike" dirty="0">
                          <a:solidFill>
                            <a:srgbClr val="FF0000"/>
                          </a:solidFill>
                          <a:effectLst/>
                          <a:latin typeface="Gill Sans Infant Std" panose="020B0502020104020203" pitchFamily="34" charset="0"/>
                        </a:rPr>
                        <a:t>Rwanda</a:t>
                      </a:r>
                      <a:endParaRPr lang="en-US" sz="1600" b="1" i="0" u="none" strike="noStrike" dirty="0">
                        <a:solidFill>
                          <a:srgbClr val="FF0000"/>
                        </a:solidFill>
                        <a:effectLst/>
                        <a:latin typeface="Gill Sans Infant Std" panose="020B0502020104020203" pitchFamily="34" charset="0"/>
                      </a:endParaRPr>
                    </a:p>
                  </a:txBody>
                  <a:tcPr marL="9525" marR="9525" marT="9525" marB="0" anchor="b"/>
                </a:tc>
                <a:extLst>
                  <a:ext uri="{0D108BD9-81ED-4DB2-BD59-A6C34878D82A}">
                    <a16:rowId xmlns:a16="http://schemas.microsoft.com/office/drawing/2014/main" xmlns="" val="10002"/>
                  </a:ext>
                </a:extLst>
              </a:tr>
              <a:tr h="215663">
                <a:tc>
                  <a:txBody>
                    <a:bodyPr/>
                    <a:lstStyle/>
                    <a:p>
                      <a:pPr algn="l" rtl="0" fontAlgn="b"/>
                      <a:r>
                        <a:rPr lang="en-US" sz="1600" b="1" u="none" strike="noStrike" dirty="0">
                          <a:solidFill>
                            <a:srgbClr val="FF0000"/>
                          </a:solidFill>
                          <a:effectLst/>
                          <a:latin typeface="Gill Sans Infant Std" panose="020B0502020104020203" pitchFamily="34" charset="0"/>
                        </a:rPr>
                        <a:t>Malawi </a:t>
                      </a:r>
                      <a:endParaRPr lang="en-US" sz="1600" b="1" u="none" strike="noStrike" dirty="0" smtClean="0">
                        <a:solidFill>
                          <a:srgbClr val="FF0000"/>
                        </a:solidFill>
                        <a:effectLst/>
                        <a:latin typeface="Gill Sans Infant Std" panose="020B0502020104020203" pitchFamily="34" charset="0"/>
                      </a:endParaRPr>
                    </a:p>
                    <a:p>
                      <a:pPr algn="l" rtl="0" fontAlgn="b"/>
                      <a:r>
                        <a:rPr lang="en-US" sz="1600" b="1" i="0" u="none" strike="noStrike" dirty="0" smtClean="0">
                          <a:solidFill>
                            <a:srgbClr val="FF0000"/>
                          </a:solidFill>
                          <a:effectLst/>
                          <a:latin typeface="Gill Sans Infant Std" panose="020B0502020104020203" pitchFamily="34" charset="0"/>
                        </a:rPr>
                        <a:t>Mozambique</a:t>
                      </a:r>
                    </a:p>
                    <a:p>
                      <a:pPr algn="l" rtl="0" fontAlgn="b"/>
                      <a:r>
                        <a:rPr lang="en-US" sz="1600" b="1" i="0" u="none" strike="noStrike" dirty="0" smtClean="0">
                          <a:solidFill>
                            <a:srgbClr val="FF0000"/>
                          </a:solidFill>
                          <a:effectLst/>
                          <a:latin typeface="Gill Sans Infant Std" panose="020B0502020104020203" pitchFamily="34" charset="0"/>
                        </a:rPr>
                        <a:t>Uganda</a:t>
                      </a:r>
                      <a:endParaRPr lang="en-US" sz="1600" b="1" i="0" u="none" strike="noStrike" dirty="0">
                        <a:solidFill>
                          <a:srgbClr val="FF0000"/>
                        </a:solidFill>
                        <a:effectLst/>
                        <a:latin typeface="Gill Sans Infant Std" panose="020B0502020104020203" pitchFamily="34" charset="0"/>
                      </a:endParaRPr>
                    </a:p>
                  </a:txBody>
                  <a:tcPr marL="9525" marR="9525" marT="9525" marB="0" anchor="b"/>
                </a:tc>
                <a:extLst>
                  <a:ext uri="{0D108BD9-81ED-4DB2-BD59-A6C34878D82A}">
                    <a16:rowId xmlns:a16="http://schemas.microsoft.com/office/drawing/2014/main" xmlns="" val="10003"/>
                  </a:ext>
                </a:extLst>
              </a:tr>
            </a:tbl>
          </a:graphicData>
        </a:graphic>
      </p:graphicFrame>
      <p:sp>
        <p:nvSpPr>
          <p:cNvPr id="526" name="Text Placeholder 5"/>
          <p:cNvSpPr txBox="1">
            <a:spLocks/>
          </p:cNvSpPr>
          <p:nvPr/>
        </p:nvSpPr>
        <p:spPr>
          <a:xfrm>
            <a:off x="-1" y="1681163"/>
            <a:ext cx="2662749" cy="3558704"/>
          </a:xfrm>
          <a:prstGeom prst="rect">
            <a:avLst/>
          </a:prstGeom>
        </p:spPr>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solidFill>
                  <a:schemeClr val="tx1"/>
                </a:solidFill>
              </a:rPr>
              <a:t>Currently implementing in 18 country sites</a:t>
            </a:r>
          </a:p>
          <a:p>
            <a:pPr marL="285750" indent="-285750">
              <a:buFont typeface="Arial" panose="020B0604020202020204" pitchFamily="34" charset="0"/>
              <a:buChar char="•"/>
            </a:pPr>
            <a:r>
              <a:rPr lang="en-US" dirty="0" smtClean="0">
                <a:solidFill>
                  <a:schemeClr val="tx1"/>
                </a:solidFill>
              </a:rPr>
              <a:t>In diverse contexts and with varied populations</a:t>
            </a:r>
          </a:p>
          <a:p>
            <a:pPr marL="285750" indent="-285750">
              <a:buFont typeface="Arial" panose="020B0604020202020204" pitchFamily="34" charset="0"/>
              <a:buChar char="•"/>
            </a:pPr>
            <a:r>
              <a:rPr lang="en-US" dirty="0" smtClean="0">
                <a:solidFill>
                  <a:schemeClr val="tx1"/>
                </a:solidFill>
              </a:rPr>
              <a:t>Countries in Red are places where we are also building evidence around ELM</a:t>
            </a:r>
          </a:p>
          <a:p>
            <a:pPr marL="285750" indent="-285750">
              <a:buFont typeface="Arial" panose="020B0604020202020204" pitchFamily="34" charset="0"/>
              <a:buChar char="•"/>
            </a:pPr>
            <a:r>
              <a:rPr lang="en-US" dirty="0" smtClean="0">
                <a:solidFill>
                  <a:schemeClr val="tx1"/>
                </a:solidFill>
              </a:rPr>
              <a:t>IDELA instrument is used for tracking impact</a:t>
            </a:r>
          </a:p>
          <a:p>
            <a:endParaRPr lang="en-US" sz="2200" dirty="0"/>
          </a:p>
        </p:txBody>
      </p:sp>
    </p:spTree>
    <p:extLst>
      <p:ext uri="{BB962C8B-B14F-4D97-AF65-F5344CB8AC3E}">
        <p14:creationId xmlns:p14="http://schemas.microsoft.com/office/powerpoint/2010/main" val="1287625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ELM adaptability </a:t>
            </a:r>
          </a:p>
        </p:txBody>
      </p:sp>
      <p:sp>
        <p:nvSpPr>
          <p:cNvPr id="5" name="Content Placeholder 2"/>
          <p:cNvSpPr>
            <a:spLocks noGrp="1"/>
          </p:cNvSpPr>
          <p:nvPr>
            <p:ph idx="4294967295"/>
          </p:nvPr>
        </p:nvSpPr>
        <p:spPr>
          <a:xfrm>
            <a:off x="761999" y="1734768"/>
            <a:ext cx="4179651" cy="3674052"/>
          </a:xfrm>
          <a:prstGeom prst="rect">
            <a:avLst/>
          </a:prstGeom>
        </p:spPr>
        <p:txBody>
          <a:bodyPr/>
          <a:lstStyle/>
          <a:p>
            <a:pPr marL="342900" indent="-342900">
              <a:buFont typeface="Arial" panose="020B0604020202020204" pitchFamily="34" charset="0"/>
              <a:buChar char="•"/>
            </a:pPr>
            <a:r>
              <a:rPr lang="en-US" sz="2000" dirty="0">
                <a:solidFill>
                  <a:schemeClr val="tx1"/>
                </a:solidFill>
              </a:rPr>
              <a:t>Can be grafted on to any existing ECCD </a:t>
            </a:r>
            <a:r>
              <a:rPr lang="en-US" sz="2000" dirty="0" smtClean="0">
                <a:solidFill>
                  <a:schemeClr val="tx1"/>
                </a:solidFill>
              </a:rPr>
              <a:t>center-based program</a:t>
            </a: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Can be implemented through multiple systems</a:t>
            </a:r>
          </a:p>
          <a:p>
            <a:pPr marL="342900" indent="-342900">
              <a:buFont typeface="Arial" panose="020B0604020202020204" pitchFamily="34" charset="0"/>
              <a:buChar char="•"/>
            </a:pPr>
            <a:r>
              <a:rPr lang="en-US" sz="2000" dirty="0">
                <a:solidFill>
                  <a:schemeClr val="tx1"/>
                </a:solidFill>
              </a:rPr>
              <a:t>Can be used by multiple delivery agents </a:t>
            </a:r>
          </a:p>
          <a:p>
            <a:pPr marL="342900" indent="-342900">
              <a:buFont typeface="Arial" panose="020B0604020202020204" pitchFamily="34" charset="0"/>
              <a:buChar char="•"/>
              <a:defRPr/>
            </a:pPr>
            <a:r>
              <a:rPr lang="en-US" sz="2000" dirty="0" smtClean="0">
                <a:solidFill>
                  <a:schemeClr val="tx1"/>
                </a:solidFill>
              </a:rPr>
              <a:t>These variations </a:t>
            </a:r>
            <a:r>
              <a:rPr lang="en-US" sz="2000" dirty="0">
                <a:solidFill>
                  <a:schemeClr val="tx1"/>
                </a:solidFill>
              </a:rPr>
              <a:t>enable us to:</a:t>
            </a:r>
          </a:p>
          <a:p>
            <a:pPr marL="552450" lvl="2" indent="-285750">
              <a:buFont typeface="Arial" panose="020B0604020202020204" pitchFamily="34" charset="0"/>
              <a:buChar char="•"/>
              <a:defRPr/>
            </a:pPr>
            <a:r>
              <a:rPr lang="en-US" sz="2000" dirty="0">
                <a:solidFill>
                  <a:schemeClr val="accent4"/>
                </a:solidFill>
              </a:rPr>
              <a:t>Test enhanced center quality</a:t>
            </a:r>
          </a:p>
          <a:p>
            <a:pPr marL="552450" lvl="2" indent="-285750">
              <a:buFont typeface="Arial" panose="020B0604020202020204" pitchFamily="34" charset="0"/>
              <a:buChar char="•"/>
              <a:defRPr/>
            </a:pPr>
            <a:r>
              <a:rPr lang="en-US" sz="2000" dirty="0">
                <a:solidFill>
                  <a:schemeClr val="accent4"/>
                </a:solidFill>
              </a:rPr>
              <a:t>Test adding parenting to centers</a:t>
            </a:r>
          </a:p>
          <a:p>
            <a:pPr marL="552450" lvl="2" indent="-285750">
              <a:buFont typeface="Arial" panose="020B0604020202020204" pitchFamily="34" charset="0"/>
              <a:buChar char="•"/>
              <a:defRPr/>
            </a:pPr>
            <a:r>
              <a:rPr lang="en-US" sz="2000" dirty="0">
                <a:solidFill>
                  <a:schemeClr val="accent4"/>
                </a:solidFill>
              </a:rPr>
              <a:t>Test parenting versus centers</a:t>
            </a:r>
          </a:p>
          <a:p>
            <a:pPr>
              <a:defRPr/>
            </a:pPr>
            <a:endParaRPr lang="en-US" sz="2000" dirty="0"/>
          </a:p>
          <a:p>
            <a:pPr>
              <a:defRPr/>
            </a:pPr>
            <a:endParaRPr lang="en-US" sz="2000"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5105400" y="2163266"/>
            <a:ext cx="3756610" cy="2817056"/>
          </a:xfrm>
          <a:prstGeom prst="rect">
            <a:avLst/>
          </a:prstGeom>
        </p:spPr>
      </p:pic>
    </p:spTree>
    <p:extLst>
      <p:ext uri="{BB962C8B-B14F-4D97-AF65-F5344CB8AC3E}">
        <p14:creationId xmlns:p14="http://schemas.microsoft.com/office/powerpoint/2010/main" val="3676990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STC_Template_APR16">
  <a:themeElements>
    <a:clrScheme name="SC global">
      <a:dk1>
        <a:srgbClr val="222221"/>
      </a:dk1>
      <a:lt1>
        <a:srgbClr val="FFFFFF"/>
      </a:lt1>
      <a:dk2>
        <a:srgbClr val="44546A"/>
      </a:dk2>
      <a:lt2>
        <a:srgbClr val="D1CCBD"/>
      </a:lt2>
      <a:accent1>
        <a:srgbClr val="DA291C"/>
      </a:accent1>
      <a:accent2>
        <a:srgbClr val="D1CCBD"/>
      </a:accent2>
      <a:accent3>
        <a:srgbClr val="9A3324"/>
      </a:accent3>
      <a:accent4>
        <a:srgbClr val="FF4C02"/>
      </a:accent4>
      <a:accent5>
        <a:srgbClr val="F2A900"/>
      </a:accent5>
      <a:accent6>
        <a:srgbClr val="009CA6"/>
      </a:accent6>
      <a:hlink>
        <a:srgbClr val="0563C1"/>
      </a:hlink>
      <a:folHlink>
        <a:srgbClr val="954F7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446DBBBD2D0C4286DF22F1DA1F650F" ma:contentTypeVersion="1" ma:contentTypeDescription="Create a new document." ma:contentTypeScope="" ma:versionID="f2a5b14710f993a204aaa32e04058de0">
  <xsd:schema xmlns:xsd="http://www.w3.org/2001/XMLSchema" xmlns:xs="http://www.w3.org/2001/XMLSchema" xmlns:p="http://schemas.microsoft.com/office/2006/metadata/properties" xmlns:ns2="f271e05d-d410-45bb-87dd-b2ae6a154541" targetNamespace="http://schemas.microsoft.com/office/2006/metadata/properties" ma:root="true" ma:fieldsID="5778e0ffd54aef1001b4a6dcfbf85c88" ns2:_="">
    <xsd:import namespace="f271e05d-d410-45bb-87dd-b2ae6a154541"/>
    <xsd:element name="properties">
      <xsd:complexType>
        <xsd:sequence>
          <xsd:element name="documentManagement">
            <xsd:complexType>
              <xsd:all>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1e05d-d410-45bb-87dd-b2ae6a154541" elementFormDefault="qualified">
    <xsd:import namespace="http://schemas.microsoft.com/office/2006/documentManagement/types"/>
    <xsd:import namespace="http://schemas.microsoft.com/office/infopath/2007/PartnerControls"/>
    <xsd:element name="Order0" ma:index="8" nillable="true" ma:displayName="Order" ma:internalName="Order0">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r0 xmlns="f271e05d-d410-45bb-87dd-b2ae6a154541" xsi:nil="true"/>
  </documentManagement>
</p:properties>
</file>

<file path=customXml/itemProps1.xml><?xml version="1.0" encoding="utf-8"?>
<ds:datastoreItem xmlns:ds="http://schemas.openxmlformats.org/officeDocument/2006/customXml" ds:itemID="{DBA282C1-2155-48F4-9ADA-9A10B128C3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1e05d-d410-45bb-87dd-b2ae6a154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654786-52D6-4F9A-A24C-CE49F662D18D}">
  <ds:schemaRefs>
    <ds:schemaRef ds:uri="http://schemas.microsoft.com/sharepoint/v3/contenttype/forms"/>
  </ds:schemaRefs>
</ds:datastoreItem>
</file>

<file path=customXml/itemProps3.xml><?xml version="1.0" encoding="utf-8"?>
<ds:datastoreItem xmlns:ds="http://schemas.openxmlformats.org/officeDocument/2006/customXml" ds:itemID="{39937998-E2D0-4E83-BAF5-10CD0697E6A5}">
  <ds:schemaRefs>
    <ds:schemaRef ds:uri="http://purl.org/dc/dcmitype/"/>
    <ds:schemaRef ds:uri="http://schemas.microsoft.com/office/2006/documentManagement/types"/>
    <ds:schemaRef ds:uri="http://schemas.microsoft.com/office/2006/metadata/properties"/>
    <ds:schemaRef ds:uri="http://purl.org/dc/terms/"/>
    <ds:schemaRef ds:uri="http://purl.org/dc/elements/1.1/"/>
    <ds:schemaRef ds:uri="f271e05d-d410-45bb-87dd-b2ae6a15454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Save the Children PowerPoint Template</Template>
  <TotalTime>1129</TotalTime>
  <Words>2237</Words>
  <Application>Microsoft Office PowerPoint</Application>
  <PresentationFormat>On-screen Show (4:3)</PresentationFormat>
  <Paragraphs>350</Paragraphs>
  <Slides>27</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vt:lpstr>
      <vt:lpstr>Calibri</vt:lpstr>
      <vt:lpstr>Corbel</vt:lpstr>
      <vt:lpstr>Gill Sans Infant MT</vt:lpstr>
      <vt:lpstr>Gill Sans Infant Std</vt:lpstr>
      <vt:lpstr>Gill Sans MT</vt:lpstr>
      <vt:lpstr>Symbol</vt:lpstr>
      <vt:lpstr>Times New Roman</vt:lpstr>
      <vt:lpstr>Trade Gothic LT Com Cn</vt:lpstr>
      <vt:lpstr>TradeGothic LT CondEighteen</vt:lpstr>
      <vt:lpstr>Webdings</vt:lpstr>
      <vt:lpstr>Wingdings</vt:lpstr>
      <vt:lpstr>Wingdings 2</vt:lpstr>
      <vt:lpstr>STC_Template_APR16</vt:lpstr>
      <vt:lpstr>Emergent Literacy and Math &amp; IDELA</vt:lpstr>
      <vt:lpstr>Agenda</vt:lpstr>
      <vt:lpstr>PowerPoint Presentation</vt:lpstr>
      <vt:lpstr>Emergent Literacy and Math (ELM) Toolkit</vt:lpstr>
      <vt:lpstr>ELM Target Skills</vt:lpstr>
      <vt:lpstr>ELM Activity Card Example</vt:lpstr>
      <vt:lpstr>PowerPoint Presentation</vt:lpstr>
      <vt:lpstr>ELM Toolkit Use</vt:lpstr>
      <vt:lpstr>ELM adaptability </vt:lpstr>
      <vt:lpstr>PowerPoint Presentation</vt:lpstr>
      <vt:lpstr>Common Metric: IDELA</vt:lpstr>
      <vt:lpstr>Internal consistency</vt:lpstr>
      <vt:lpstr>Inter-rater reliability</vt:lpstr>
      <vt:lpstr>NYU Global TIES: Exploratory/Confirmatory Factor Analysis</vt:lpstr>
      <vt:lpstr>PowerPoint Presentation</vt:lpstr>
      <vt:lpstr>Ethiopia: Phase 1</vt:lpstr>
      <vt:lpstr>Ethiopia: Phase 2</vt:lpstr>
      <vt:lpstr>Ethiopia: Into the black box</vt:lpstr>
      <vt:lpstr>ELM and Equity</vt:lpstr>
      <vt:lpstr>PowerPoint Presentation</vt:lpstr>
      <vt:lpstr>Rwanda ELM – duration of impact </vt:lpstr>
      <vt:lpstr>Bangladesh </vt:lpstr>
      <vt:lpstr>IDELA: informs program improvement</vt:lpstr>
      <vt:lpstr>  </vt:lpstr>
      <vt:lpstr>Costs and Resources </vt:lpstr>
      <vt:lpstr>SUMMARY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Dowd, Amy Jo</dc:creator>
  <cp:lastModifiedBy>Dowd, Amy Jo</cp:lastModifiedBy>
  <cp:revision>87</cp:revision>
  <dcterms:created xsi:type="dcterms:W3CDTF">2016-04-26T17:29:13Z</dcterms:created>
  <dcterms:modified xsi:type="dcterms:W3CDTF">2016-09-01T14:21:41Z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0x01010057446DBBBD2D0C4286DF22F1DA1F650F</vt:lpwstr>
  </property>
</Properties>
</file>